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media/image17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9" r:id="rId3"/>
    <p:sldId id="330" r:id="rId4"/>
    <p:sldId id="331" r:id="rId5"/>
    <p:sldId id="312" r:id="rId6"/>
    <p:sldId id="260" r:id="rId7"/>
    <p:sldId id="313" r:id="rId8"/>
    <p:sldId id="324" r:id="rId9"/>
    <p:sldId id="323" r:id="rId10"/>
    <p:sldId id="261" r:id="rId11"/>
    <p:sldId id="265" r:id="rId12"/>
    <p:sldId id="275" r:id="rId13"/>
    <p:sldId id="276" r:id="rId14"/>
    <p:sldId id="268" r:id="rId15"/>
    <p:sldId id="269" r:id="rId16"/>
    <p:sldId id="278" r:id="rId17"/>
    <p:sldId id="279" r:id="rId18"/>
    <p:sldId id="281" r:id="rId19"/>
    <p:sldId id="282" r:id="rId20"/>
    <p:sldId id="292" r:id="rId21"/>
    <p:sldId id="293" r:id="rId22"/>
    <p:sldId id="294" r:id="rId23"/>
    <p:sldId id="295" r:id="rId24"/>
    <p:sldId id="296" r:id="rId25"/>
    <p:sldId id="297" r:id="rId26"/>
    <p:sldId id="299" r:id="rId27"/>
    <p:sldId id="300" r:id="rId28"/>
    <p:sldId id="301" r:id="rId29"/>
    <p:sldId id="302" r:id="rId30"/>
    <p:sldId id="303" r:id="rId31"/>
    <p:sldId id="304" r:id="rId32"/>
    <p:sldId id="305" r:id="rId33"/>
    <p:sldId id="306" r:id="rId34"/>
    <p:sldId id="307" r:id="rId35"/>
    <p:sldId id="308" r:id="rId36"/>
    <p:sldId id="309" r:id="rId37"/>
    <p:sldId id="325" r:id="rId38"/>
    <p:sldId id="326" r:id="rId39"/>
    <p:sldId id="327" r:id="rId40"/>
    <p:sldId id="328" r:id="rId41"/>
    <p:sldId id="314" r:id="rId42"/>
    <p:sldId id="333" r:id="rId43"/>
    <p:sldId id="334" r:id="rId44"/>
    <p:sldId id="335" r:id="rId45"/>
    <p:sldId id="337" r:id="rId46"/>
    <p:sldId id="336" r:id="rId47"/>
    <p:sldId id="340" r:id="rId48"/>
    <p:sldId id="339" r:id="rId49"/>
    <p:sldId id="343" r:id="rId50"/>
    <p:sldId id="338" r:id="rId51"/>
    <p:sldId id="342" r:id="rId52"/>
    <p:sldId id="341" r:id="rId53"/>
    <p:sldId id="347" r:id="rId54"/>
    <p:sldId id="346" r:id="rId55"/>
    <p:sldId id="345" r:id="rId56"/>
    <p:sldId id="344" r:id="rId57"/>
    <p:sldId id="332" r:id="rId58"/>
    <p:sldId id="311" r:id="rId59"/>
  </p:sldIdLst>
  <p:sldSz cx="9144000" cy="6858000" type="screen4x3"/>
  <p:notesSz cx="9144000" cy="6858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9" d="100"/>
          <a:sy n="69" d="100"/>
        </p:scale>
        <p:origin x="1356"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object 59">
            <a:extLst>
              <a:ext uri="{FF2B5EF4-FFF2-40B4-BE49-F238E27FC236}">
                <a16:creationId xmlns:a16="http://schemas.microsoft.com/office/drawing/2014/main" id="{C8E9363B-3A86-6B12-8109-E7465BF30378}"/>
              </a:ext>
            </a:extLst>
          </p:cNvPr>
          <p:cNvSpPr/>
          <p:nvPr/>
        </p:nvSpPr>
        <p:spPr>
          <a:xfrm rot="10800000" flipH="1">
            <a:off x="0" y="6089722"/>
            <a:ext cx="1497365" cy="516480"/>
          </a:xfrm>
          <a:custGeom>
            <a:avLst/>
            <a:gdLst/>
            <a:ahLst/>
            <a:cxnLst/>
            <a:rect l="l" t="t" r="r" b="b"/>
            <a:pathLst>
              <a:path w="2469092" h="1461698">
                <a:moveTo>
                  <a:pt x="2469092" y="730850"/>
                </a:moveTo>
                <a:lnTo>
                  <a:pt x="0" y="1461698"/>
                </a:lnTo>
                <a:lnTo>
                  <a:pt x="0" y="0"/>
                </a:lnTo>
                <a:lnTo>
                  <a:pt x="2469092" y="730850"/>
                </a:lnTo>
                <a:close/>
              </a:path>
            </a:pathLst>
          </a:custGeom>
          <a:solidFill>
            <a:srgbClr val="D9D9D9"/>
          </a:solidFill>
        </p:spPr>
        <p:txBody>
          <a:bodyPr wrap="square" lIns="0" tIns="0" rIns="0" bIns="0" rtlCol="0">
            <a:noAutofit/>
          </a:bodyPr>
          <a:lstStyle/>
          <a:p>
            <a:endParaRPr/>
          </a:p>
        </p:txBody>
      </p:sp>
      <p:sp>
        <p:nvSpPr>
          <p:cNvPr id="5" name="object 61">
            <a:extLst>
              <a:ext uri="{FF2B5EF4-FFF2-40B4-BE49-F238E27FC236}">
                <a16:creationId xmlns:a16="http://schemas.microsoft.com/office/drawing/2014/main" id="{4197A325-7127-1FFA-A8A5-A28EF727022F}"/>
              </a:ext>
            </a:extLst>
          </p:cNvPr>
          <p:cNvSpPr/>
          <p:nvPr/>
        </p:nvSpPr>
        <p:spPr>
          <a:xfrm rot="10800000" flipH="1">
            <a:off x="0" y="6347962"/>
            <a:ext cx="4454737" cy="510038"/>
          </a:xfrm>
          <a:custGeom>
            <a:avLst/>
            <a:gdLst/>
            <a:ahLst/>
            <a:cxnLst/>
            <a:rect l="l" t="t" r="r" b="b"/>
            <a:pathLst>
              <a:path w="7345675" h="1443466">
                <a:moveTo>
                  <a:pt x="7345675" y="0"/>
                </a:moveTo>
                <a:lnTo>
                  <a:pt x="2469092" y="1443466"/>
                </a:lnTo>
                <a:lnTo>
                  <a:pt x="0" y="712616"/>
                </a:lnTo>
                <a:lnTo>
                  <a:pt x="0" y="0"/>
                </a:lnTo>
                <a:lnTo>
                  <a:pt x="7345675" y="0"/>
                </a:lnTo>
                <a:close/>
              </a:path>
            </a:pathLst>
          </a:custGeom>
          <a:solidFill>
            <a:srgbClr val="F5D094"/>
          </a:solidFill>
        </p:spPr>
        <p:txBody>
          <a:bodyPr wrap="square" lIns="0" tIns="0" rIns="0" bIns="0" rtlCol="0">
            <a:noAutofit/>
          </a:bodyPr>
          <a:lstStyle/>
          <a:p>
            <a:endParaRPr/>
          </a:p>
        </p:txBody>
      </p:sp>
      <p:pic>
        <p:nvPicPr>
          <p:cNvPr id="9" name="Imagen 8" descr="Texto&#10;&#10;Descripción generada automáticamente">
            <a:extLst>
              <a:ext uri="{FF2B5EF4-FFF2-40B4-BE49-F238E27FC236}">
                <a16:creationId xmlns:a16="http://schemas.microsoft.com/office/drawing/2014/main" id="{F8136C1A-B6A9-C0CA-C02E-E0149BCC7E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48400" y="6347962"/>
            <a:ext cx="2726436" cy="455043"/>
          </a:xfrm>
          <a:prstGeom prst="rect">
            <a:avLst/>
          </a:prstGeom>
        </p:spPr>
      </p:pic>
      <p:grpSp>
        <p:nvGrpSpPr>
          <p:cNvPr id="2" name="Grupo 1"/>
          <p:cNvGrpSpPr/>
          <p:nvPr userDrawn="1"/>
        </p:nvGrpSpPr>
        <p:grpSpPr>
          <a:xfrm rot="10800000">
            <a:off x="4689263" y="0"/>
            <a:ext cx="4454737" cy="768278"/>
            <a:chOff x="2227368" y="2332560"/>
            <a:chExt cx="4454737" cy="768278"/>
          </a:xfrm>
        </p:grpSpPr>
        <p:sp>
          <p:nvSpPr>
            <p:cNvPr id="6" name="object 59">
              <a:extLst>
                <a:ext uri="{FF2B5EF4-FFF2-40B4-BE49-F238E27FC236}">
                  <a16:creationId xmlns:a16="http://schemas.microsoft.com/office/drawing/2014/main" id="{C8E9363B-3A86-6B12-8109-E7465BF30378}"/>
                </a:ext>
              </a:extLst>
            </p:cNvPr>
            <p:cNvSpPr/>
            <p:nvPr userDrawn="1"/>
          </p:nvSpPr>
          <p:spPr>
            <a:xfrm rot="10800000" flipH="1">
              <a:off x="2227368" y="2332560"/>
              <a:ext cx="1497365" cy="516480"/>
            </a:xfrm>
            <a:custGeom>
              <a:avLst/>
              <a:gdLst/>
              <a:ahLst/>
              <a:cxnLst/>
              <a:rect l="l" t="t" r="r" b="b"/>
              <a:pathLst>
                <a:path w="2469092" h="1461698">
                  <a:moveTo>
                    <a:pt x="2469092" y="730850"/>
                  </a:moveTo>
                  <a:lnTo>
                    <a:pt x="0" y="1461698"/>
                  </a:lnTo>
                  <a:lnTo>
                    <a:pt x="0" y="0"/>
                  </a:lnTo>
                  <a:lnTo>
                    <a:pt x="2469092" y="730850"/>
                  </a:lnTo>
                  <a:close/>
                </a:path>
              </a:pathLst>
            </a:custGeom>
            <a:solidFill>
              <a:srgbClr val="D9D9D9"/>
            </a:solidFill>
          </p:spPr>
          <p:txBody>
            <a:bodyPr wrap="square" lIns="0" tIns="0" rIns="0" bIns="0" rtlCol="0">
              <a:noAutofit/>
            </a:bodyPr>
            <a:lstStyle/>
            <a:p>
              <a:endParaRPr/>
            </a:p>
          </p:txBody>
        </p:sp>
        <p:sp>
          <p:nvSpPr>
            <p:cNvPr id="7" name="object 61">
              <a:extLst>
                <a:ext uri="{FF2B5EF4-FFF2-40B4-BE49-F238E27FC236}">
                  <a16:creationId xmlns:a16="http://schemas.microsoft.com/office/drawing/2014/main" id="{4197A325-7127-1FFA-A8A5-A28EF727022F}"/>
                </a:ext>
              </a:extLst>
            </p:cNvPr>
            <p:cNvSpPr/>
            <p:nvPr userDrawn="1"/>
          </p:nvSpPr>
          <p:spPr>
            <a:xfrm rot="10800000" flipH="1">
              <a:off x="2227368" y="2590800"/>
              <a:ext cx="4454737" cy="510038"/>
            </a:xfrm>
            <a:custGeom>
              <a:avLst/>
              <a:gdLst/>
              <a:ahLst/>
              <a:cxnLst/>
              <a:rect l="l" t="t" r="r" b="b"/>
              <a:pathLst>
                <a:path w="7345675" h="1443466">
                  <a:moveTo>
                    <a:pt x="7345675" y="0"/>
                  </a:moveTo>
                  <a:lnTo>
                    <a:pt x="2469092" y="1443466"/>
                  </a:lnTo>
                  <a:lnTo>
                    <a:pt x="0" y="712616"/>
                  </a:lnTo>
                  <a:lnTo>
                    <a:pt x="0" y="0"/>
                  </a:lnTo>
                  <a:lnTo>
                    <a:pt x="7345675" y="0"/>
                  </a:lnTo>
                  <a:close/>
                </a:path>
              </a:pathLst>
            </a:custGeom>
            <a:solidFill>
              <a:srgbClr val="F5D094"/>
            </a:solidFill>
          </p:spPr>
          <p:txBody>
            <a:bodyPr wrap="square" lIns="0" tIns="0" rIns="0" bIns="0" rtlCol="0">
              <a:noAutofit/>
            </a:bodyPr>
            <a:lstStyle/>
            <a:p>
              <a:endParaRPr/>
            </a:p>
          </p:txBody>
        </p:sp>
      </p:grpSp>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image" Target="../media/image73.png"/><Relationship Id="rId3" Type="http://schemas.openxmlformats.org/officeDocument/2006/relationships/image" Target="../media/image50.pn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2" Type="http://schemas.openxmlformats.org/officeDocument/2006/relationships/image" Target="../media/image49.png"/><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24" Type="http://schemas.openxmlformats.org/officeDocument/2006/relationships/image" Target="../media/image71.png"/><Relationship Id="rId5" Type="http://schemas.openxmlformats.org/officeDocument/2006/relationships/image" Target="../media/image52.png"/><Relationship Id="rId15" Type="http://schemas.openxmlformats.org/officeDocument/2006/relationships/image" Target="../media/image62.png"/><Relationship Id="rId23" Type="http://schemas.openxmlformats.org/officeDocument/2006/relationships/image" Target="../media/image70.pn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6.png"/><Relationship Id="rId3" Type="http://schemas.openxmlformats.org/officeDocument/2006/relationships/image" Target="../media/image83.png"/><Relationship Id="rId21" Type="http://schemas.openxmlformats.org/officeDocument/2006/relationships/image" Target="../media/image101.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105.png"/><Relationship Id="rId2" Type="http://schemas.openxmlformats.org/officeDocument/2006/relationships/image" Target="../media/image82.png"/><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104.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3.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png"/></Relationships>
</file>

<file path=ppt/slides/_rels/slide3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1.xml"/><Relationship Id="rId5" Type="http://schemas.openxmlformats.org/officeDocument/2006/relationships/image" Target="../media/image124.png"/><Relationship Id="rId4" Type="http://schemas.openxmlformats.org/officeDocument/2006/relationships/image" Target="../media/image123.jpg"/></Relationships>
</file>

<file path=ppt/slides/_rels/slide35.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18" Type="http://schemas.openxmlformats.org/officeDocument/2006/relationships/image" Target="../media/image141.png"/><Relationship Id="rId26" Type="http://schemas.openxmlformats.org/officeDocument/2006/relationships/image" Target="../media/image149.png"/><Relationship Id="rId39" Type="http://schemas.openxmlformats.org/officeDocument/2006/relationships/image" Target="../media/image162.png"/><Relationship Id="rId3" Type="http://schemas.openxmlformats.org/officeDocument/2006/relationships/image" Target="../media/image126.png"/><Relationship Id="rId21" Type="http://schemas.openxmlformats.org/officeDocument/2006/relationships/image" Target="../media/image144.png"/><Relationship Id="rId34" Type="http://schemas.openxmlformats.org/officeDocument/2006/relationships/image" Target="../media/image157.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png"/><Relationship Id="rId25" Type="http://schemas.openxmlformats.org/officeDocument/2006/relationships/image" Target="../media/image148.png"/><Relationship Id="rId33" Type="http://schemas.openxmlformats.org/officeDocument/2006/relationships/image" Target="../media/image156.png"/><Relationship Id="rId38" Type="http://schemas.openxmlformats.org/officeDocument/2006/relationships/image" Target="../media/image161.png"/><Relationship Id="rId2" Type="http://schemas.openxmlformats.org/officeDocument/2006/relationships/image" Target="../media/image125.png"/><Relationship Id="rId16" Type="http://schemas.openxmlformats.org/officeDocument/2006/relationships/image" Target="../media/image139.png"/><Relationship Id="rId20" Type="http://schemas.openxmlformats.org/officeDocument/2006/relationships/image" Target="../media/image143.png"/><Relationship Id="rId29" Type="http://schemas.openxmlformats.org/officeDocument/2006/relationships/image" Target="../media/image152.png"/><Relationship Id="rId41" Type="http://schemas.openxmlformats.org/officeDocument/2006/relationships/image" Target="../media/image164.png"/><Relationship Id="rId1" Type="http://schemas.openxmlformats.org/officeDocument/2006/relationships/slideLayout" Target="../slideLayouts/slideLayout1.xml"/><Relationship Id="rId6" Type="http://schemas.openxmlformats.org/officeDocument/2006/relationships/image" Target="../media/image129.png"/><Relationship Id="rId11" Type="http://schemas.openxmlformats.org/officeDocument/2006/relationships/image" Target="../media/image134.png"/><Relationship Id="rId24" Type="http://schemas.openxmlformats.org/officeDocument/2006/relationships/image" Target="../media/image147.png"/><Relationship Id="rId32" Type="http://schemas.openxmlformats.org/officeDocument/2006/relationships/image" Target="../media/image155.png"/><Relationship Id="rId37" Type="http://schemas.openxmlformats.org/officeDocument/2006/relationships/image" Target="../media/image160.png"/><Relationship Id="rId40" Type="http://schemas.openxmlformats.org/officeDocument/2006/relationships/image" Target="../media/image163.png"/><Relationship Id="rId5" Type="http://schemas.openxmlformats.org/officeDocument/2006/relationships/image" Target="../media/image128.png"/><Relationship Id="rId15" Type="http://schemas.openxmlformats.org/officeDocument/2006/relationships/image" Target="../media/image138.png"/><Relationship Id="rId23" Type="http://schemas.openxmlformats.org/officeDocument/2006/relationships/image" Target="../media/image146.png"/><Relationship Id="rId28" Type="http://schemas.openxmlformats.org/officeDocument/2006/relationships/image" Target="../media/image151.png"/><Relationship Id="rId36" Type="http://schemas.openxmlformats.org/officeDocument/2006/relationships/image" Target="../media/image159.png"/><Relationship Id="rId10" Type="http://schemas.openxmlformats.org/officeDocument/2006/relationships/image" Target="../media/image133.png"/><Relationship Id="rId19" Type="http://schemas.openxmlformats.org/officeDocument/2006/relationships/image" Target="../media/image142.png"/><Relationship Id="rId31" Type="http://schemas.openxmlformats.org/officeDocument/2006/relationships/image" Target="../media/image154.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 Id="rId22" Type="http://schemas.openxmlformats.org/officeDocument/2006/relationships/image" Target="../media/image145.png"/><Relationship Id="rId27" Type="http://schemas.openxmlformats.org/officeDocument/2006/relationships/image" Target="../media/image150.png"/><Relationship Id="rId30" Type="http://schemas.openxmlformats.org/officeDocument/2006/relationships/image" Target="../media/image153.png"/><Relationship Id="rId35" Type="http://schemas.openxmlformats.org/officeDocument/2006/relationships/image" Target="../media/image158.png"/></Relationships>
</file>

<file path=ppt/slides/_rels/slide36.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png"/><Relationship Id="rId3" Type="http://schemas.openxmlformats.org/officeDocument/2006/relationships/image" Target="../media/image166.png"/><Relationship Id="rId7" Type="http://schemas.openxmlformats.org/officeDocument/2006/relationships/image" Target="../media/image170.png"/><Relationship Id="rId12" Type="http://schemas.openxmlformats.org/officeDocument/2006/relationships/image" Target="../media/image175.png"/><Relationship Id="rId2" Type="http://schemas.openxmlformats.org/officeDocument/2006/relationships/image" Target="../media/image165.png"/><Relationship Id="rId1" Type="http://schemas.openxmlformats.org/officeDocument/2006/relationships/slideLayout" Target="../slideLayouts/slideLayout1.xml"/><Relationship Id="rId6" Type="http://schemas.openxmlformats.org/officeDocument/2006/relationships/image" Target="../media/image169.png"/><Relationship Id="rId11" Type="http://schemas.openxmlformats.org/officeDocument/2006/relationships/image" Target="../media/image174.png"/><Relationship Id="rId5" Type="http://schemas.openxmlformats.org/officeDocument/2006/relationships/image" Target="../media/image168.pn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png"/></Relationships>
</file>

<file path=ppt/slides/_rels/slide3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6.png"/><Relationship Id="rId1" Type="http://schemas.openxmlformats.org/officeDocument/2006/relationships/slideLayout" Target="../slideLayouts/slideLayout1.xml"/><Relationship Id="rId4" Type="http://schemas.openxmlformats.org/officeDocument/2006/relationships/hyperlink" Target="https://www.soala.com.mx/wp-content/uploads/2017/07/SECCION-4-Manual-de-Gestion-de-Seguridad-Operacional-SMS-REE2.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hyperlink" Target="https://www.soala.com.mx/cursos/"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solucionesaereas.mx/wp-content/uploads/2021/07/9859_cons_es-cuarta-edicion_compressed.pdf" TargetMode="External"/><Relationship Id="rId7" Type="http://schemas.openxmlformats.org/officeDocument/2006/relationships/image" Target="../media/image2.png"/><Relationship Id="rId2" Type="http://schemas.openxmlformats.org/officeDocument/2006/relationships/hyperlink" Target="../nom-064-sct3-2023-02012025.pdf" TargetMode="External"/><Relationship Id="rId1" Type="http://schemas.openxmlformats.org/officeDocument/2006/relationships/slideLayout" Target="../slideLayouts/slideLayout1.xml"/><Relationship Id="rId6" Type="http://schemas.openxmlformats.org/officeDocument/2006/relationships/hyperlink" Target="https://www.solucionesaereas.mx/wp-content/uploads/2023/08/REGLAMENTO-DE-LA-LEY-DE-AVIACION-CIVIL.pdf" TargetMode="External"/><Relationship Id="rId5" Type="http://schemas.openxmlformats.org/officeDocument/2006/relationships/hyperlink" Target="https://www.solucionesaereas.mx/wp-content/uploads/2023/08/LAC-Copy-2023.pdf" TargetMode="External"/><Relationship Id="rId4" Type="http://schemas.openxmlformats.org/officeDocument/2006/relationships/hyperlink" Target="https://www.solucionesaereas.mx/wp-content/uploads/2021/07/Anexo19_2daEdition_es_compressed.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p:nvPr/>
        </p:nvSpPr>
        <p:spPr>
          <a:xfrm>
            <a:off x="133350" y="1752600"/>
            <a:ext cx="8698992" cy="106616"/>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p:nvPr/>
        </p:nvSpPr>
        <p:spPr>
          <a:xfrm>
            <a:off x="457200" y="838200"/>
            <a:ext cx="8251698" cy="4267200"/>
          </a:xfrm>
          <a:prstGeom prst="rect">
            <a:avLst/>
          </a:prstGeom>
        </p:spPr>
        <p:txBody>
          <a:bodyPr wrap="square" lIns="0" tIns="24066" rIns="0" bIns="0" rtlCol="0">
            <a:noAutofit/>
          </a:bodyPr>
          <a:lstStyle/>
          <a:p>
            <a:pPr marL="12700" algn="just">
              <a:lnSpc>
                <a:spcPts val="3790"/>
              </a:lnSpc>
            </a:pPr>
            <a:r>
              <a:rPr lang="en-US" sz="2800" spc="0" dirty="0" err="1">
                <a:latin typeface="Eurostile" panose="020B0504020202050204" pitchFamily="34" charset="0"/>
                <a:cs typeface="Franklin Gothic Book"/>
              </a:rPr>
              <a:t>Curso</a:t>
            </a:r>
            <a:r>
              <a:rPr lang="en-US" sz="2800" spc="0" dirty="0">
                <a:latin typeface="Eurostile" panose="020B0504020202050204" pitchFamily="34" charset="0"/>
                <a:cs typeface="Franklin Gothic Book"/>
              </a:rPr>
              <a:t> </a:t>
            </a:r>
            <a:r>
              <a:rPr lang="es-MX" sz="2800" spc="0" dirty="0" smtClean="0">
                <a:latin typeface="Eurostile" panose="020B0504020202050204" pitchFamily="34" charset="0"/>
                <a:cs typeface="Franklin Gothic Book"/>
              </a:rPr>
              <a:t>INDUCCIÓN SOALA</a:t>
            </a:r>
            <a:endParaRPr lang="es-MX" sz="2800" spc="0" dirty="0">
              <a:latin typeface="Eurostile" panose="020B0504020202050204" pitchFamily="34" charset="0"/>
              <a:cs typeface="Franklin Gothic Book"/>
            </a:endParaRPr>
          </a:p>
          <a:p>
            <a:pPr marL="12700" algn="just">
              <a:lnSpc>
                <a:spcPts val="3790"/>
              </a:lnSpc>
            </a:pPr>
            <a:endParaRPr lang="es-MX" sz="2800" i="1" dirty="0" smtClean="0">
              <a:latin typeface="Eurostile" panose="020B0504020202050204" pitchFamily="34" charset="0"/>
              <a:cs typeface="Franklin Gothic Book"/>
            </a:endParaRPr>
          </a:p>
          <a:p>
            <a:pPr algn="just">
              <a:lnSpc>
                <a:spcPts val="2000"/>
              </a:lnSpc>
            </a:pPr>
            <a:endParaRPr lang="es-MX" i="1" dirty="0">
              <a:latin typeface="Eurostile" panose="020B0504020202050204" pitchFamily="34" charset="0"/>
              <a:cs typeface="Franklin Gothic Book"/>
            </a:endParaRPr>
          </a:p>
          <a:p>
            <a:pPr marL="342900" indent="-342900" algn="just">
              <a:lnSpc>
                <a:spcPts val="2000"/>
              </a:lnSpc>
              <a:buFont typeface="+mj-lt"/>
              <a:buAutoNum type="arabicPeriod"/>
            </a:pPr>
            <a:r>
              <a:rPr lang="es-MX" i="1" dirty="0" smtClean="0">
                <a:latin typeface="Eurostile" panose="020B0504020202050204" pitchFamily="34" charset="0"/>
                <a:cs typeface="Franklin Gothic Book"/>
              </a:rPr>
              <a:t>Proceso General de la empresa</a:t>
            </a:r>
          </a:p>
          <a:p>
            <a:pPr marL="342900" indent="-342900" algn="just">
              <a:lnSpc>
                <a:spcPts val="2000"/>
              </a:lnSpc>
              <a:buFont typeface="+mj-lt"/>
              <a:buAutoNum type="arabicPeriod"/>
            </a:pPr>
            <a:r>
              <a:rPr lang="es-MX" i="1" dirty="0" smtClean="0">
                <a:latin typeface="Eurostile" panose="020B0504020202050204" pitchFamily="34" charset="0"/>
                <a:cs typeface="Franklin Gothic Book"/>
              </a:rPr>
              <a:t>Política </a:t>
            </a:r>
            <a:r>
              <a:rPr lang="es-MX" i="1" dirty="0">
                <a:latin typeface="Eurostile" panose="020B0504020202050204" pitchFamily="34" charset="0"/>
                <a:cs typeface="Franklin Gothic Book"/>
              </a:rPr>
              <a:t>y objetivos de seguridad operacional.</a:t>
            </a:r>
          </a:p>
          <a:p>
            <a:pPr marL="342900" indent="-342900" algn="just">
              <a:lnSpc>
                <a:spcPts val="2000"/>
              </a:lnSpc>
              <a:buFont typeface="+mj-lt"/>
              <a:buAutoNum type="arabicPeriod"/>
            </a:pPr>
            <a:r>
              <a:rPr lang="es-MX" i="1" dirty="0" smtClean="0">
                <a:latin typeface="Eurostile" panose="020B0504020202050204" pitchFamily="34" charset="0"/>
                <a:cs typeface="Franklin Gothic Book"/>
              </a:rPr>
              <a:t>Funciones </a:t>
            </a:r>
            <a:r>
              <a:rPr lang="es-MX" i="1" dirty="0">
                <a:latin typeface="Eurostile" panose="020B0504020202050204" pitchFamily="34" charset="0"/>
                <a:cs typeface="Franklin Gothic Book"/>
              </a:rPr>
              <a:t>y responsabilidades en el SMS.</a:t>
            </a:r>
          </a:p>
          <a:p>
            <a:pPr marL="342900" indent="-342900" algn="just">
              <a:lnSpc>
                <a:spcPts val="2000"/>
              </a:lnSpc>
              <a:buFont typeface="+mj-lt"/>
              <a:buAutoNum type="arabicPeriod"/>
            </a:pPr>
            <a:r>
              <a:rPr lang="es-MX" i="1" dirty="0" smtClean="0">
                <a:latin typeface="Eurostile" panose="020B0504020202050204" pitchFamily="34" charset="0"/>
                <a:cs typeface="Franklin Gothic Book"/>
              </a:rPr>
              <a:t>Normatividad </a:t>
            </a:r>
            <a:r>
              <a:rPr lang="es-MX" i="1" dirty="0">
                <a:latin typeface="Eurostile" panose="020B0504020202050204" pitchFamily="34" charset="0"/>
                <a:cs typeface="Franklin Gothic Book"/>
              </a:rPr>
              <a:t>en materia de seguridad operacional.</a:t>
            </a:r>
          </a:p>
          <a:p>
            <a:pPr marL="342900" indent="-342900" algn="just">
              <a:lnSpc>
                <a:spcPts val="2000"/>
              </a:lnSpc>
              <a:buFont typeface="+mj-lt"/>
              <a:buAutoNum type="arabicPeriod"/>
            </a:pPr>
            <a:r>
              <a:rPr lang="es-MX" i="1" dirty="0" smtClean="0">
                <a:latin typeface="Eurostile" panose="020B0504020202050204" pitchFamily="34" charset="0"/>
                <a:cs typeface="Franklin Gothic Book"/>
              </a:rPr>
              <a:t>SMS </a:t>
            </a:r>
            <a:r>
              <a:rPr lang="es-MX" i="1" dirty="0">
                <a:latin typeface="Eurostile" panose="020B0504020202050204" pitchFamily="34" charset="0"/>
                <a:cs typeface="Franklin Gothic Book"/>
              </a:rPr>
              <a:t>y Conceptos de Seguridad</a:t>
            </a:r>
          </a:p>
          <a:p>
            <a:pPr marL="342900" indent="-342900" algn="just">
              <a:lnSpc>
                <a:spcPts val="2000"/>
              </a:lnSpc>
              <a:buFont typeface="+mj-lt"/>
              <a:buAutoNum type="arabicPeriod"/>
            </a:pPr>
            <a:r>
              <a:rPr lang="es-MX" i="1" dirty="0" smtClean="0">
                <a:latin typeface="Eurostile" panose="020B0504020202050204" pitchFamily="34" charset="0"/>
                <a:cs typeface="Franklin Gothic Book"/>
              </a:rPr>
              <a:t>Gestión </a:t>
            </a:r>
            <a:r>
              <a:rPr lang="es-MX" i="1" dirty="0">
                <a:latin typeface="Eurostile" panose="020B0504020202050204" pitchFamily="34" charset="0"/>
                <a:cs typeface="Franklin Gothic Book"/>
              </a:rPr>
              <a:t>del riesgo</a:t>
            </a:r>
          </a:p>
          <a:p>
            <a:pPr marL="342900" indent="-342900" algn="just">
              <a:lnSpc>
                <a:spcPts val="2000"/>
              </a:lnSpc>
              <a:buFont typeface="+mj-lt"/>
              <a:buAutoNum type="arabicPeriod"/>
            </a:pPr>
            <a:r>
              <a:rPr lang="es-MX" i="1" dirty="0" smtClean="0">
                <a:latin typeface="Eurostile" panose="020B0504020202050204" pitchFamily="34" charset="0"/>
                <a:cs typeface="Franklin Gothic Book"/>
              </a:rPr>
              <a:t>Garantía </a:t>
            </a:r>
            <a:r>
              <a:rPr lang="es-MX" i="1" dirty="0">
                <a:latin typeface="Eurostile" panose="020B0504020202050204" pitchFamily="34" charset="0"/>
                <a:cs typeface="Franklin Gothic Book"/>
              </a:rPr>
              <a:t>de la seguridad operacional.</a:t>
            </a:r>
          </a:p>
          <a:p>
            <a:pPr marL="342900" indent="-342900" algn="just">
              <a:lnSpc>
                <a:spcPts val="2000"/>
              </a:lnSpc>
              <a:buFont typeface="+mj-lt"/>
              <a:buAutoNum type="arabicPeriod"/>
            </a:pPr>
            <a:r>
              <a:rPr lang="es-MX" i="1" dirty="0" smtClean="0">
                <a:latin typeface="Eurostile" panose="020B0504020202050204" pitchFamily="34" charset="0"/>
                <a:cs typeface="Franklin Gothic Book"/>
              </a:rPr>
              <a:t>Plan </a:t>
            </a:r>
            <a:r>
              <a:rPr lang="es-MX" i="1" dirty="0">
                <a:latin typeface="Eurostile" panose="020B0504020202050204" pitchFamily="34" charset="0"/>
                <a:cs typeface="Franklin Gothic Book"/>
              </a:rPr>
              <a:t>de Respuesta a Emergencia.</a:t>
            </a:r>
          </a:p>
          <a:p>
            <a:pPr marL="342900" indent="-342900" algn="just">
              <a:lnSpc>
                <a:spcPts val="2000"/>
              </a:lnSpc>
              <a:buFont typeface="+mj-lt"/>
              <a:buAutoNum type="arabicPeriod"/>
            </a:pPr>
            <a:r>
              <a:rPr lang="es-MX" i="1" dirty="0" smtClean="0">
                <a:latin typeface="Eurostile" panose="020B0504020202050204" pitchFamily="34" charset="0"/>
                <a:cs typeface="Franklin Gothic Book"/>
              </a:rPr>
              <a:t>Indicadores, </a:t>
            </a:r>
            <a:r>
              <a:rPr lang="es-MX" i="1" dirty="0">
                <a:latin typeface="Eurostile" panose="020B0504020202050204" pitchFamily="34" charset="0"/>
                <a:cs typeface="Franklin Gothic Book"/>
              </a:rPr>
              <a:t>Taxonomía de </a:t>
            </a:r>
            <a:r>
              <a:rPr lang="es-MX" i="1" dirty="0" smtClean="0">
                <a:latin typeface="Eurostile" panose="020B0504020202050204" pitchFamily="34" charset="0"/>
                <a:cs typeface="Franklin Gothic Book"/>
              </a:rPr>
              <a:t>Peligros, </a:t>
            </a:r>
            <a:r>
              <a:rPr lang="es-MX" i="1" dirty="0">
                <a:latin typeface="Eurostile" panose="020B0504020202050204" pitchFamily="34" charset="0"/>
                <a:cs typeface="Franklin Gothic Book"/>
              </a:rPr>
              <a:t>Mejora </a:t>
            </a:r>
            <a:r>
              <a:rPr lang="es-MX" i="1" dirty="0" smtClean="0">
                <a:latin typeface="Eurostile" panose="020B0504020202050204" pitchFamily="34" charset="0"/>
                <a:cs typeface="Franklin Gothic Book"/>
              </a:rPr>
              <a:t>Continua</a:t>
            </a:r>
          </a:p>
          <a:p>
            <a:pPr marL="342900" indent="-342900" algn="just">
              <a:lnSpc>
                <a:spcPts val="2000"/>
              </a:lnSpc>
              <a:buFont typeface="+mj-lt"/>
              <a:buAutoNum type="arabicPeriod"/>
            </a:pPr>
            <a:r>
              <a:rPr lang="es-MX" i="1" dirty="0" smtClean="0">
                <a:latin typeface="Eurostile" panose="020B0504020202050204" pitchFamily="34" charset="0"/>
                <a:cs typeface="Franklin Gothic Book"/>
              </a:rPr>
              <a:t>AVSEC</a:t>
            </a:r>
          </a:p>
          <a:p>
            <a:pPr algn="just">
              <a:lnSpc>
                <a:spcPts val="2000"/>
              </a:lnSpc>
            </a:pPr>
            <a:endParaRPr lang="es-MX" i="1" dirty="0">
              <a:latin typeface="Eurostile" panose="020B0504020202050204" pitchFamily="34" charset="0"/>
              <a:cs typeface="Franklin Gothic Book"/>
            </a:endParaRPr>
          </a:p>
          <a:p>
            <a:pPr algn="just">
              <a:lnSpc>
                <a:spcPts val="2000"/>
              </a:lnSpc>
            </a:pPr>
            <a:endParaRPr lang="es-MX" i="1" dirty="0">
              <a:latin typeface="Eurostile" panose="020B0504020202050204" pitchFamily="34" charset="0"/>
              <a:cs typeface="Franklin Gothic Book"/>
            </a:endParaRPr>
          </a:p>
          <a:p>
            <a:pPr marL="12700" algn="just">
              <a:lnSpc>
                <a:spcPts val="3790"/>
              </a:lnSpc>
            </a:pPr>
            <a:endParaRPr sz="2800" i="1" dirty="0">
              <a:latin typeface="Eurostile" panose="020B0504020202050204" pitchFamily="34" charset="0"/>
              <a:cs typeface="Franklin Gothic Boo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763524" y="1892807"/>
            <a:ext cx="7595616" cy="4344924"/>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457200" y="838200"/>
            <a:ext cx="2681478" cy="787146"/>
          </a:xfrm>
          <a:prstGeom prst="rect">
            <a:avLst/>
          </a:prstGeom>
          <a:blipFill>
            <a:blip r:embed="rId3" cstate="print"/>
            <a:stretch>
              <a:fillRect/>
            </a:stretch>
          </a:blipFill>
        </p:spPr>
        <p:txBody>
          <a:bodyPr wrap="square" lIns="0" tIns="0" rIns="0" bIns="0" rtlCol="0">
            <a:noAutofit/>
          </a:bodyPr>
          <a:lstStyle/>
          <a:p>
            <a:endParaRPr/>
          </a:p>
        </p:txBody>
      </p:sp>
      <p:sp>
        <p:nvSpPr>
          <p:cNvPr id="2" name="object 2"/>
          <p:cNvSpPr txBox="1"/>
          <p:nvPr/>
        </p:nvSpPr>
        <p:spPr>
          <a:xfrm>
            <a:off x="683635" y="991615"/>
            <a:ext cx="2288165" cy="380492"/>
          </a:xfrm>
          <a:prstGeom prst="rect">
            <a:avLst/>
          </a:prstGeom>
        </p:spPr>
        <p:txBody>
          <a:bodyPr wrap="square" lIns="0" tIns="18859" rIns="0" bIns="0" rtlCol="0">
            <a:noAutofit/>
          </a:bodyPr>
          <a:lstStyle/>
          <a:p>
            <a:pPr marL="12700">
              <a:lnSpc>
                <a:spcPts val="2970"/>
              </a:lnSpc>
            </a:pPr>
            <a:r>
              <a:rPr sz="2800" spc="-4" dirty="0">
                <a:solidFill>
                  <a:srgbClr val="F86A1B"/>
                </a:solidFill>
                <a:latin typeface="Franklin Gothic Book"/>
                <a:cs typeface="Franklin Gothic Book"/>
              </a:rPr>
              <a:t>Fases del SMS</a:t>
            </a:r>
            <a:endParaRPr sz="2800" dirty="0">
              <a:latin typeface="Franklin Gothic Book"/>
              <a:cs typeface="Franklin Gothic Book"/>
            </a:endParaRPr>
          </a:p>
        </p:txBody>
      </p:sp>
      <p:sp>
        <p:nvSpPr>
          <p:cNvPr id="7" name="object 2"/>
          <p:cNvSpPr txBox="1"/>
          <p:nvPr/>
        </p:nvSpPr>
        <p:spPr>
          <a:xfrm>
            <a:off x="445008" y="419985"/>
            <a:ext cx="7924800" cy="348813"/>
          </a:xfrm>
          <a:prstGeom prst="rect">
            <a:avLst/>
          </a:prstGeom>
        </p:spPr>
        <p:txBody>
          <a:bodyPr wrap="square">
            <a:spAutoFit/>
          </a:bodyPr>
          <a:lstStyle>
            <a:defPPr>
              <a:defRPr lang="es-MX"/>
            </a:defPPr>
            <a:lvl1pPr marL="342900" indent="-342900" algn="just">
              <a:lnSpc>
                <a:spcPts val="2000"/>
              </a:lnSpc>
              <a:buFont typeface="+mj-lt"/>
              <a:buAutoNum type="arabicPeriod"/>
              <a:defRPr b="1" i="1">
                <a:solidFill>
                  <a:schemeClr val="accent6"/>
                </a:solidFill>
                <a:latin typeface="Eurostile" panose="020B0504020202050204" pitchFamily="34" charset="0"/>
                <a:cs typeface="Franklin Gothic Book"/>
              </a:defRPr>
            </a:lvl1pPr>
          </a:lstStyle>
          <a:p>
            <a:r>
              <a:rPr lang="es-MX" dirty="0"/>
              <a:t>SMS y Conceptos de Seguridad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p:nvPr/>
        </p:nvSpPr>
        <p:spPr>
          <a:xfrm>
            <a:off x="2338043" y="620267"/>
            <a:ext cx="629934" cy="787146"/>
          </a:xfrm>
          <a:prstGeom prst="rect">
            <a:avLst/>
          </a:prstGeom>
        </p:spPr>
        <p:txBody>
          <a:bodyPr wrap="square" lIns="0" tIns="5561" rIns="0" bIns="0" rtlCol="0">
            <a:noAutofit/>
          </a:bodyPr>
          <a:lstStyle/>
          <a:p>
            <a:pPr>
              <a:lnSpc>
                <a:spcPts val="1000"/>
              </a:lnSpc>
            </a:pPr>
            <a:endParaRPr sz="1000"/>
          </a:p>
          <a:p>
            <a:pPr>
              <a:lnSpc>
                <a:spcPct val="94482"/>
              </a:lnSpc>
            </a:pPr>
            <a:r>
              <a:rPr sz="2800" dirty="0">
                <a:solidFill>
                  <a:srgbClr val="F86A1B"/>
                </a:solidFill>
                <a:latin typeface="Franklin Gothic Book"/>
                <a:cs typeface="Franklin Gothic Book"/>
              </a:rPr>
              <a:t>S</a:t>
            </a:r>
            <a:endParaRPr sz="2800">
              <a:latin typeface="Franklin Gothic Book"/>
              <a:cs typeface="Franklin Gothic Book"/>
            </a:endParaRPr>
          </a:p>
        </p:txBody>
      </p:sp>
      <p:sp>
        <p:nvSpPr>
          <p:cNvPr id="10" name="object 10"/>
          <p:cNvSpPr txBox="1"/>
          <p:nvPr/>
        </p:nvSpPr>
        <p:spPr>
          <a:xfrm>
            <a:off x="2589276" y="620267"/>
            <a:ext cx="1518665" cy="787146"/>
          </a:xfrm>
          <a:prstGeom prst="rect">
            <a:avLst/>
          </a:prstGeom>
        </p:spPr>
        <p:txBody>
          <a:bodyPr wrap="square" lIns="0" tIns="5561" rIns="0" bIns="0" rtlCol="0">
            <a:noAutofit/>
          </a:bodyPr>
          <a:lstStyle/>
          <a:p>
            <a:pPr>
              <a:lnSpc>
                <a:spcPts val="1000"/>
              </a:lnSpc>
            </a:pPr>
            <a:endParaRPr sz="1000"/>
          </a:p>
          <a:p>
            <a:pPr marL="42925">
              <a:lnSpc>
                <a:spcPct val="94482"/>
              </a:lnSpc>
            </a:pPr>
            <a:r>
              <a:rPr sz="2800" dirty="0">
                <a:solidFill>
                  <a:srgbClr val="F86A1B"/>
                </a:solidFill>
                <a:latin typeface="Franklin Gothic Book"/>
                <a:cs typeface="Franklin Gothic Book"/>
              </a:rPr>
              <a:t>-</a:t>
            </a:r>
            <a:endParaRPr sz="2800">
              <a:latin typeface="Franklin Gothic Book"/>
              <a:cs typeface="Franklin Gothic Book"/>
            </a:endParaRPr>
          </a:p>
        </p:txBody>
      </p:sp>
      <p:sp>
        <p:nvSpPr>
          <p:cNvPr id="6" name="object 6"/>
          <p:cNvSpPr/>
          <p:nvPr/>
        </p:nvSpPr>
        <p:spPr>
          <a:xfrm>
            <a:off x="109728" y="620267"/>
            <a:ext cx="2768346" cy="787146"/>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p:nvPr/>
        </p:nvSpPr>
        <p:spPr>
          <a:xfrm>
            <a:off x="2410968" y="620267"/>
            <a:ext cx="557009" cy="787146"/>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p:nvPr/>
        </p:nvSpPr>
        <p:spPr>
          <a:xfrm>
            <a:off x="2589276" y="620267"/>
            <a:ext cx="1518665" cy="787146"/>
          </a:xfrm>
          <a:prstGeom prst="rect">
            <a:avLst/>
          </a:prstGeom>
          <a:blipFill>
            <a:blip r:embed="rId4" cstate="print"/>
            <a:stretch>
              <a:fillRect/>
            </a:stretch>
          </a:blipFill>
        </p:spPr>
        <p:txBody>
          <a:bodyPr wrap="square" lIns="0" tIns="0" rIns="0" bIns="0" rtlCol="0">
            <a:noAutofit/>
          </a:bodyPr>
          <a:lstStyle/>
          <a:p>
            <a:endParaRPr/>
          </a:p>
        </p:txBody>
      </p:sp>
      <p:sp>
        <p:nvSpPr>
          <p:cNvPr id="9" name="object 9"/>
          <p:cNvSpPr/>
          <p:nvPr/>
        </p:nvSpPr>
        <p:spPr>
          <a:xfrm>
            <a:off x="685800" y="1335472"/>
            <a:ext cx="8186928" cy="5292852"/>
          </a:xfrm>
          <a:prstGeom prst="rect">
            <a:avLst/>
          </a:prstGeom>
          <a:blipFill>
            <a:blip r:embed="rId5" cstate="print"/>
            <a:stretch>
              <a:fillRect/>
            </a:stretch>
          </a:blipFill>
        </p:spPr>
        <p:txBody>
          <a:bodyPr wrap="square" lIns="0" tIns="0" rIns="0" bIns="0" rtlCol="0">
            <a:noAutofit/>
          </a:bodyPr>
          <a:lstStyle/>
          <a:p>
            <a:endParaRPr/>
          </a:p>
        </p:txBody>
      </p:sp>
      <p:sp>
        <p:nvSpPr>
          <p:cNvPr id="3" name="object 3"/>
          <p:cNvSpPr txBox="1"/>
          <p:nvPr/>
        </p:nvSpPr>
        <p:spPr>
          <a:xfrm>
            <a:off x="318008" y="778997"/>
            <a:ext cx="2084599" cy="380492"/>
          </a:xfrm>
          <a:prstGeom prst="rect">
            <a:avLst/>
          </a:prstGeom>
        </p:spPr>
        <p:txBody>
          <a:bodyPr wrap="square" lIns="0" tIns="18859" rIns="0" bIns="0" rtlCol="0">
            <a:noAutofit/>
          </a:bodyPr>
          <a:lstStyle/>
          <a:p>
            <a:pPr marL="12700">
              <a:lnSpc>
                <a:spcPts val="2970"/>
              </a:lnSpc>
            </a:pPr>
            <a:r>
              <a:rPr sz="2800" spc="-5" dirty="0">
                <a:solidFill>
                  <a:srgbClr val="F86A1B"/>
                </a:solidFill>
                <a:latin typeface="Franklin Gothic Book"/>
                <a:cs typeface="Franklin Gothic Book"/>
              </a:rPr>
              <a:t>Fases del SM</a:t>
            </a:r>
            <a:endParaRPr sz="2800">
              <a:latin typeface="Franklin Gothic Book"/>
              <a:cs typeface="Franklin Gothic Book"/>
            </a:endParaRPr>
          </a:p>
        </p:txBody>
      </p:sp>
      <p:sp>
        <p:nvSpPr>
          <p:cNvPr id="2" name="object 2"/>
          <p:cNvSpPr txBox="1"/>
          <p:nvPr/>
        </p:nvSpPr>
        <p:spPr>
          <a:xfrm>
            <a:off x="2797810" y="778997"/>
            <a:ext cx="1127401" cy="380492"/>
          </a:xfrm>
          <a:prstGeom prst="rect">
            <a:avLst/>
          </a:prstGeom>
        </p:spPr>
        <p:txBody>
          <a:bodyPr wrap="square" lIns="0" tIns="18859" rIns="0" bIns="0" rtlCol="0">
            <a:noAutofit/>
          </a:bodyPr>
          <a:lstStyle/>
          <a:p>
            <a:pPr marL="12700">
              <a:lnSpc>
                <a:spcPts val="2970"/>
              </a:lnSpc>
            </a:pPr>
            <a:r>
              <a:rPr sz="2800" spc="-25" dirty="0">
                <a:solidFill>
                  <a:srgbClr val="F86A1B"/>
                </a:solidFill>
                <a:latin typeface="Franklin Gothic Book"/>
                <a:cs typeface="Franklin Gothic Book"/>
              </a:rPr>
              <a:t>FASE 4</a:t>
            </a:r>
            <a:endParaRPr sz="2800">
              <a:latin typeface="Franklin Gothic Book"/>
              <a:cs typeface="Franklin Gothic Boo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p:cNvSpPr/>
          <p:nvPr/>
        </p:nvSpPr>
        <p:spPr>
          <a:xfrm>
            <a:off x="5094732" y="2711234"/>
            <a:ext cx="3509644" cy="2884804"/>
          </a:xfrm>
          <a:prstGeom prst="rect">
            <a:avLst/>
          </a:prstGeom>
          <a:blipFill>
            <a:blip r:embed="rId2" cstate="print"/>
            <a:stretch>
              <a:fillRect/>
            </a:stretch>
          </a:blipFill>
        </p:spPr>
        <p:txBody>
          <a:bodyPr wrap="square" lIns="0" tIns="0" rIns="0" bIns="0" rtlCol="0">
            <a:noAutofit/>
          </a:bodyPr>
          <a:lstStyle/>
          <a:p>
            <a:endParaRPr/>
          </a:p>
        </p:txBody>
      </p:sp>
      <p:sp>
        <p:nvSpPr>
          <p:cNvPr id="19" name="object 19"/>
          <p:cNvSpPr/>
          <p:nvPr/>
        </p:nvSpPr>
        <p:spPr>
          <a:xfrm>
            <a:off x="5289804" y="2906268"/>
            <a:ext cx="2939796" cy="2314955"/>
          </a:xfrm>
          <a:prstGeom prst="rect">
            <a:avLst/>
          </a:prstGeom>
          <a:blipFill>
            <a:blip r:embed="rId3" cstate="print"/>
            <a:stretch>
              <a:fillRect/>
            </a:stretch>
          </a:blipFill>
        </p:spPr>
        <p:txBody>
          <a:bodyPr wrap="square" lIns="0" tIns="0" rIns="0" bIns="0" rtlCol="0">
            <a:noAutofit/>
          </a:bodyPr>
          <a:lstStyle/>
          <a:p>
            <a:endParaRPr/>
          </a:p>
        </p:txBody>
      </p:sp>
      <p:sp>
        <p:nvSpPr>
          <p:cNvPr id="20" name="object 20"/>
          <p:cNvSpPr/>
          <p:nvPr/>
        </p:nvSpPr>
        <p:spPr>
          <a:xfrm>
            <a:off x="323088" y="2897124"/>
            <a:ext cx="4675632" cy="2314956"/>
          </a:xfrm>
          <a:prstGeom prst="rect">
            <a:avLst/>
          </a:prstGeom>
          <a:blipFill>
            <a:blip r:embed="rId4" cstate="print"/>
            <a:stretch>
              <a:fillRect/>
            </a:stretch>
          </a:blipFill>
        </p:spPr>
        <p:txBody>
          <a:bodyPr wrap="square" lIns="0" tIns="0" rIns="0" bIns="0" rtlCol="0">
            <a:noAutofit/>
          </a:bodyPr>
          <a:lstStyle/>
          <a:p>
            <a:endParaRPr/>
          </a:p>
        </p:txBody>
      </p:sp>
      <p:sp>
        <p:nvSpPr>
          <p:cNvPr id="15" name="object 15"/>
          <p:cNvSpPr/>
          <p:nvPr/>
        </p:nvSpPr>
        <p:spPr>
          <a:xfrm>
            <a:off x="233172" y="339851"/>
            <a:ext cx="1696974" cy="899922"/>
          </a:xfrm>
          <a:prstGeom prst="rect">
            <a:avLst/>
          </a:prstGeom>
          <a:blipFill>
            <a:blip r:embed="rId5" cstate="print"/>
            <a:stretch>
              <a:fillRect/>
            </a:stretch>
          </a:blipFill>
        </p:spPr>
        <p:txBody>
          <a:bodyPr wrap="square" lIns="0" tIns="0" rIns="0" bIns="0" rtlCol="0">
            <a:noAutofit/>
          </a:bodyPr>
          <a:lstStyle/>
          <a:p>
            <a:endParaRPr/>
          </a:p>
        </p:txBody>
      </p:sp>
      <p:sp>
        <p:nvSpPr>
          <p:cNvPr id="14" name="object 14"/>
          <p:cNvSpPr txBox="1"/>
          <p:nvPr/>
        </p:nvSpPr>
        <p:spPr>
          <a:xfrm>
            <a:off x="474065" y="523751"/>
            <a:ext cx="1247967" cy="432307"/>
          </a:xfrm>
          <a:prstGeom prst="rect">
            <a:avLst/>
          </a:prstGeom>
        </p:spPr>
        <p:txBody>
          <a:bodyPr wrap="square" lIns="0" tIns="21494" rIns="0" bIns="0" rtlCol="0">
            <a:noAutofit/>
          </a:bodyPr>
          <a:lstStyle/>
          <a:p>
            <a:pPr marL="12700">
              <a:lnSpc>
                <a:spcPts val="3385"/>
              </a:lnSpc>
            </a:pPr>
            <a:r>
              <a:rPr sz="3200" spc="-11" dirty="0">
                <a:solidFill>
                  <a:srgbClr val="F86A1B"/>
                </a:solidFill>
                <a:latin typeface="Franklin Gothic Book"/>
                <a:cs typeface="Franklin Gothic Book"/>
              </a:rPr>
              <a:t>Peligro</a:t>
            </a:r>
            <a:endParaRPr sz="3200">
              <a:latin typeface="Franklin Gothic Book"/>
              <a:cs typeface="Franklin Gothic Book"/>
            </a:endParaRPr>
          </a:p>
        </p:txBody>
      </p:sp>
      <p:sp>
        <p:nvSpPr>
          <p:cNvPr id="13" name="object 13"/>
          <p:cNvSpPr txBox="1"/>
          <p:nvPr/>
        </p:nvSpPr>
        <p:spPr>
          <a:xfrm>
            <a:off x="478638" y="1239773"/>
            <a:ext cx="8130311" cy="1096646"/>
          </a:xfrm>
          <a:prstGeom prst="rect">
            <a:avLst/>
          </a:prstGeom>
        </p:spPr>
        <p:txBody>
          <a:bodyPr wrap="square" lIns="0" tIns="12350" rIns="0" bIns="0" rtlCol="0">
            <a:noAutofit/>
          </a:bodyPr>
          <a:lstStyle/>
          <a:p>
            <a:pPr marL="12700" algn="just">
              <a:lnSpc>
                <a:spcPts val="1945"/>
              </a:lnSpc>
            </a:pPr>
            <a:r>
              <a:rPr sz="1800" spc="34" dirty="0">
                <a:latin typeface="Franklin Gothic Book"/>
                <a:cs typeface="Franklin Gothic Book"/>
              </a:rPr>
              <a:t>Condición, actividad u objeto que potencialmente puede </a:t>
            </a:r>
            <a:r>
              <a:rPr sz="1800" spc="34" dirty="0" err="1">
                <a:latin typeface="Franklin Gothic Book"/>
                <a:cs typeface="Franklin Gothic Book"/>
              </a:rPr>
              <a:t>causar</a:t>
            </a:r>
            <a:r>
              <a:rPr lang="en-US" sz="1800" spc="34" dirty="0">
                <a:latin typeface="Franklin Gothic Book"/>
                <a:cs typeface="Franklin Gothic Book"/>
              </a:rPr>
              <a:t> </a:t>
            </a:r>
            <a:r>
              <a:rPr sz="1800" spc="34" dirty="0" err="1">
                <a:latin typeface="Franklin Gothic Book"/>
                <a:cs typeface="Franklin Gothic Book"/>
              </a:rPr>
              <a:t>consecuencias</a:t>
            </a:r>
            <a:r>
              <a:rPr lang="en-US" sz="1800" spc="34" dirty="0">
                <a:latin typeface="Franklin Gothic Book"/>
                <a:cs typeface="Franklin Gothic Book"/>
              </a:rPr>
              <a:t> </a:t>
            </a:r>
            <a:r>
              <a:rPr sz="1800" spc="10" dirty="0" err="1">
                <a:latin typeface="Franklin Gothic Book"/>
                <a:cs typeface="Franklin Gothic Book"/>
              </a:rPr>
              <a:t>perjudiciales</a:t>
            </a:r>
            <a:r>
              <a:rPr sz="1800" spc="10" dirty="0">
                <a:latin typeface="Franklin Gothic Book"/>
                <a:cs typeface="Franklin Gothic Book"/>
              </a:rPr>
              <a:t> como lesiones al personal, daños al equipamiento o </a:t>
            </a:r>
            <a:r>
              <a:rPr sz="1800" spc="10" dirty="0" err="1">
                <a:latin typeface="Franklin Gothic Book"/>
                <a:cs typeface="Franklin Gothic Book"/>
              </a:rPr>
              <a:t>estructuras</a:t>
            </a:r>
            <a:r>
              <a:rPr sz="1800" spc="10" dirty="0">
                <a:latin typeface="Franklin Gothic Book"/>
                <a:cs typeface="Franklin Gothic Book"/>
              </a:rPr>
              <a:t>,</a:t>
            </a:r>
            <a:r>
              <a:rPr lang="en-US" sz="1800" spc="10" dirty="0">
                <a:latin typeface="Franklin Gothic Book"/>
                <a:cs typeface="Franklin Gothic Book"/>
              </a:rPr>
              <a:t> </a:t>
            </a:r>
            <a:r>
              <a:rPr lang="es-MX" sz="1800" spc="14" dirty="0">
                <a:latin typeface="Franklin Gothic Book"/>
                <a:cs typeface="Franklin Gothic Book"/>
              </a:rPr>
              <a:t>pérdida de material, o reducción de la habilidad de desempeñar una función determinada</a:t>
            </a:r>
            <a:endParaRPr sz="1800" dirty="0">
              <a:latin typeface="Franklin Gothic Book"/>
              <a:cs typeface="Franklin Gothic Boo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4767072" y="3558540"/>
            <a:ext cx="3280410" cy="2155698"/>
          </a:xfrm>
          <a:prstGeom prst="rect">
            <a:avLst/>
          </a:prstGeom>
          <a:blipFill>
            <a:blip r:embed="rId2" cstate="print"/>
            <a:stretch>
              <a:fillRect/>
            </a:stretch>
          </a:blipFill>
        </p:spPr>
        <p:txBody>
          <a:bodyPr wrap="square" lIns="0" tIns="0" rIns="0" bIns="0" rtlCol="0">
            <a:noAutofit/>
          </a:bodyPr>
          <a:lstStyle/>
          <a:p>
            <a:endParaRPr/>
          </a:p>
        </p:txBody>
      </p:sp>
      <p:sp>
        <p:nvSpPr>
          <p:cNvPr id="8" name="object 8"/>
          <p:cNvSpPr/>
          <p:nvPr/>
        </p:nvSpPr>
        <p:spPr>
          <a:xfrm>
            <a:off x="1304544" y="3493007"/>
            <a:ext cx="3097530" cy="2221230"/>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txBox="1"/>
          <p:nvPr/>
        </p:nvSpPr>
        <p:spPr>
          <a:xfrm>
            <a:off x="381000" y="609600"/>
            <a:ext cx="8437686" cy="1219200"/>
          </a:xfrm>
          <a:prstGeom prst="rect">
            <a:avLst/>
          </a:prstGeom>
        </p:spPr>
        <p:txBody>
          <a:bodyPr wrap="square" lIns="0" tIns="18859" rIns="0" bIns="0" rtlCol="0">
            <a:noAutofit/>
          </a:bodyPr>
          <a:lstStyle/>
          <a:p>
            <a:pPr marL="355904" indent="-343204">
              <a:lnSpc>
                <a:spcPts val="2040"/>
              </a:lnSpc>
              <a:spcBef>
                <a:spcPts val="1373"/>
              </a:spcBef>
            </a:pPr>
            <a:r>
              <a:rPr sz="2800" b="1" dirty="0" err="1" smtClean="0">
                <a:solidFill>
                  <a:srgbClr val="C00000"/>
                </a:solidFill>
                <a:latin typeface="Franklin Gothic Book"/>
                <a:cs typeface="Franklin Gothic Book"/>
              </a:rPr>
              <a:t>Consecue</a:t>
            </a:r>
            <a:r>
              <a:rPr sz="2800" b="1" spc="-4" dirty="0" err="1" smtClean="0">
                <a:solidFill>
                  <a:srgbClr val="C00000"/>
                </a:solidFill>
                <a:latin typeface="Franklin Gothic Book"/>
                <a:cs typeface="Franklin Gothic Book"/>
              </a:rPr>
              <a:t>n</a:t>
            </a:r>
            <a:r>
              <a:rPr sz="2800" b="1" spc="0" dirty="0" err="1" smtClean="0">
                <a:solidFill>
                  <a:srgbClr val="C00000"/>
                </a:solidFill>
                <a:latin typeface="Franklin Gothic Book"/>
                <a:cs typeface="Franklin Gothic Book"/>
              </a:rPr>
              <a:t>ci</a:t>
            </a:r>
            <a:r>
              <a:rPr sz="2800" b="1" spc="-4" dirty="0" err="1" smtClean="0">
                <a:solidFill>
                  <a:srgbClr val="C00000"/>
                </a:solidFill>
                <a:latin typeface="Franklin Gothic Book"/>
                <a:cs typeface="Franklin Gothic Book"/>
              </a:rPr>
              <a:t>a</a:t>
            </a:r>
            <a:r>
              <a:rPr sz="2800" b="1" spc="4" dirty="0">
                <a:solidFill>
                  <a:srgbClr val="C00000"/>
                </a:solidFill>
                <a:latin typeface="Franklin Gothic Book"/>
                <a:cs typeface="Franklin Gothic Book"/>
              </a:rPr>
              <a:t>.</a:t>
            </a:r>
            <a:r>
              <a:rPr sz="2800" b="1" spc="0" dirty="0">
                <a:solidFill>
                  <a:srgbClr val="C00000"/>
                </a:solidFill>
                <a:latin typeface="Franklin Gothic Book"/>
                <a:cs typeface="Franklin Gothic Book"/>
              </a:rPr>
              <a:t>-</a:t>
            </a:r>
            <a:r>
              <a:rPr sz="2800" b="1" spc="25" dirty="0">
                <a:solidFill>
                  <a:srgbClr val="C00000"/>
                </a:solidFill>
                <a:latin typeface="Franklin Gothic Book"/>
                <a:cs typeface="Franklin Gothic Book"/>
              </a:rPr>
              <a:t> </a:t>
            </a:r>
            <a:endParaRPr lang="es-MX" sz="2800" b="1" spc="25" dirty="0" smtClean="0">
              <a:solidFill>
                <a:srgbClr val="C00000"/>
              </a:solidFill>
              <a:latin typeface="Franklin Gothic Book"/>
              <a:cs typeface="Franklin Gothic Book"/>
            </a:endParaRPr>
          </a:p>
          <a:p>
            <a:pPr marL="355904" indent="-343204">
              <a:lnSpc>
                <a:spcPts val="2040"/>
              </a:lnSpc>
              <a:spcBef>
                <a:spcPts val="1373"/>
              </a:spcBef>
            </a:pPr>
            <a:r>
              <a:rPr sz="1800" spc="-34" dirty="0" err="1" smtClean="0">
                <a:latin typeface="Franklin Gothic Book"/>
                <a:cs typeface="Franklin Gothic Book"/>
              </a:rPr>
              <a:t>R</a:t>
            </a:r>
            <a:r>
              <a:rPr sz="1800" spc="0" dirty="0" err="1" smtClean="0">
                <a:latin typeface="Franklin Gothic Book"/>
                <a:cs typeface="Franklin Gothic Book"/>
              </a:rPr>
              <a:t>es</a:t>
            </a:r>
            <a:r>
              <a:rPr sz="1800" spc="9" dirty="0" err="1" smtClean="0">
                <a:latin typeface="Franklin Gothic Book"/>
                <a:cs typeface="Franklin Gothic Book"/>
              </a:rPr>
              <a:t>u</a:t>
            </a:r>
            <a:r>
              <a:rPr sz="1800" spc="-4" dirty="0" err="1" smtClean="0">
                <a:latin typeface="Franklin Gothic Book"/>
                <a:cs typeface="Franklin Gothic Book"/>
              </a:rPr>
              <a:t>l</a:t>
            </a:r>
            <a:r>
              <a:rPr sz="1800" spc="0" dirty="0" err="1" smtClean="0">
                <a:latin typeface="Franklin Gothic Book"/>
                <a:cs typeface="Franklin Gothic Book"/>
              </a:rPr>
              <a:t>t</a:t>
            </a:r>
            <a:r>
              <a:rPr sz="1800" spc="-4" dirty="0" err="1" smtClean="0">
                <a:latin typeface="Franklin Gothic Book"/>
                <a:cs typeface="Franklin Gothic Book"/>
              </a:rPr>
              <a:t>a</a:t>
            </a:r>
            <a:r>
              <a:rPr sz="1800" spc="0" dirty="0" err="1" smtClean="0">
                <a:latin typeface="Franklin Gothic Book"/>
                <a:cs typeface="Franklin Gothic Book"/>
              </a:rPr>
              <a:t>do</a:t>
            </a:r>
            <a:r>
              <a:rPr sz="1800" spc="39" dirty="0" smtClean="0">
                <a:latin typeface="Franklin Gothic Book"/>
                <a:cs typeface="Franklin Gothic Book"/>
              </a:rPr>
              <a:t> </a:t>
            </a:r>
            <a:r>
              <a:rPr sz="1800" spc="0" dirty="0">
                <a:latin typeface="Franklin Gothic Book"/>
                <a:cs typeface="Franklin Gothic Book"/>
              </a:rPr>
              <a:t>p</a:t>
            </a:r>
            <a:r>
              <a:rPr sz="1800" spc="-9" dirty="0">
                <a:latin typeface="Franklin Gothic Book"/>
                <a:cs typeface="Franklin Gothic Book"/>
              </a:rPr>
              <a:t>o</a:t>
            </a:r>
            <a:r>
              <a:rPr sz="1800" spc="-34" dirty="0">
                <a:latin typeface="Franklin Gothic Book"/>
                <a:cs typeface="Franklin Gothic Book"/>
              </a:rPr>
              <a:t>t</a:t>
            </a:r>
            <a:r>
              <a:rPr sz="1800" spc="0" dirty="0">
                <a:latin typeface="Franklin Gothic Book"/>
                <a:cs typeface="Franklin Gothic Book"/>
              </a:rPr>
              <a:t>e</a:t>
            </a:r>
            <a:r>
              <a:rPr sz="1800" spc="-4" dirty="0">
                <a:latin typeface="Franklin Gothic Book"/>
                <a:cs typeface="Franklin Gothic Book"/>
              </a:rPr>
              <a:t>n</a:t>
            </a:r>
            <a:r>
              <a:rPr sz="1800" spc="0" dirty="0">
                <a:latin typeface="Franklin Gothic Book"/>
                <a:cs typeface="Franklin Gothic Book"/>
              </a:rPr>
              <a:t>c</a:t>
            </a:r>
            <a:r>
              <a:rPr sz="1800" spc="4" dirty="0">
                <a:latin typeface="Franklin Gothic Book"/>
                <a:cs typeface="Franklin Gothic Book"/>
              </a:rPr>
              <a:t>i</a:t>
            </a:r>
            <a:r>
              <a:rPr sz="1800" spc="0" dirty="0">
                <a:latin typeface="Franklin Gothic Book"/>
                <a:cs typeface="Franklin Gothic Book"/>
              </a:rPr>
              <a:t>al</a:t>
            </a:r>
            <a:r>
              <a:rPr sz="1800" spc="19" dirty="0">
                <a:latin typeface="Franklin Gothic Book"/>
                <a:cs typeface="Franklin Gothic Book"/>
              </a:rPr>
              <a:t> </a:t>
            </a:r>
            <a:r>
              <a:rPr sz="1800" spc="0" dirty="0">
                <a:latin typeface="Franklin Gothic Book"/>
                <a:cs typeface="Franklin Gothic Book"/>
              </a:rPr>
              <a:t>de</a:t>
            </a:r>
            <a:r>
              <a:rPr sz="1800" spc="29" dirty="0">
                <a:latin typeface="Franklin Gothic Book"/>
                <a:cs typeface="Franklin Gothic Book"/>
              </a:rPr>
              <a:t> </a:t>
            </a:r>
            <a:r>
              <a:rPr sz="1800" spc="9" dirty="0">
                <a:latin typeface="Franklin Gothic Book"/>
                <a:cs typeface="Franklin Gothic Book"/>
              </a:rPr>
              <a:t>u</a:t>
            </a:r>
            <a:r>
              <a:rPr sz="1800" spc="0" dirty="0">
                <a:latin typeface="Franklin Gothic Book"/>
                <a:cs typeface="Franklin Gothic Book"/>
              </a:rPr>
              <a:t>n</a:t>
            </a:r>
            <a:r>
              <a:rPr sz="1800" spc="29" dirty="0">
                <a:latin typeface="Franklin Gothic Book"/>
                <a:cs typeface="Franklin Gothic Book"/>
              </a:rPr>
              <a:t> </a:t>
            </a:r>
            <a:r>
              <a:rPr sz="1800" spc="0" dirty="0">
                <a:latin typeface="Franklin Gothic Book"/>
                <a:cs typeface="Franklin Gothic Book"/>
              </a:rPr>
              <a:t>peli</a:t>
            </a:r>
            <a:r>
              <a:rPr sz="1800" spc="9" dirty="0">
                <a:latin typeface="Franklin Gothic Book"/>
                <a:cs typeface="Franklin Gothic Book"/>
              </a:rPr>
              <a:t>g</a:t>
            </a:r>
            <a:r>
              <a:rPr sz="1800" spc="-39" dirty="0">
                <a:latin typeface="Franklin Gothic Book"/>
                <a:cs typeface="Franklin Gothic Book"/>
              </a:rPr>
              <a:t>r</a:t>
            </a:r>
            <a:r>
              <a:rPr sz="1800" spc="4" dirty="0">
                <a:latin typeface="Franklin Gothic Book"/>
                <a:cs typeface="Franklin Gothic Book"/>
              </a:rPr>
              <a:t>o</a:t>
            </a:r>
            <a:r>
              <a:rPr sz="1800" spc="0" dirty="0">
                <a:latin typeface="Franklin Gothic Book"/>
                <a:cs typeface="Franklin Gothic Book"/>
              </a:rPr>
              <a:t>.</a:t>
            </a:r>
            <a:r>
              <a:rPr sz="1800" spc="34" dirty="0">
                <a:latin typeface="Franklin Gothic Book"/>
                <a:cs typeface="Franklin Gothic Book"/>
              </a:rPr>
              <a:t> </a:t>
            </a:r>
            <a:r>
              <a:rPr sz="1800" spc="0" dirty="0">
                <a:latin typeface="Franklin Gothic Book"/>
                <a:cs typeface="Franklin Gothic Book"/>
              </a:rPr>
              <a:t>El</a:t>
            </a:r>
            <a:r>
              <a:rPr sz="1800" spc="34" dirty="0">
                <a:latin typeface="Franklin Gothic Book"/>
                <a:cs typeface="Franklin Gothic Book"/>
              </a:rPr>
              <a:t> </a:t>
            </a:r>
            <a:r>
              <a:rPr sz="1800" spc="0" dirty="0">
                <a:latin typeface="Franklin Gothic Book"/>
                <a:cs typeface="Franklin Gothic Book"/>
              </a:rPr>
              <a:t>p</a:t>
            </a:r>
            <a:r>
              <a:rPr sz="1800" spc="-9" dirty="0">
                <a:latin typeface="Franklin Gothic Book"/>
                <a:cs typeface="Franklin Gothic Book"/>
              </a:rPr>
              <a:t>o</a:t>
            </a:r>
            <a:r>
              <a:rPr sz="1800" spc="-34" dirty="0">
                <a:latin typeface="Franklin Gothic Book"/>
                <a:cs typeface="Franklin Gothic Book"/>
              </a:rPr>
              <a:t>t</a:t>
            </a:r>
            <a:r>
              <a:rPr sz="1800" spc="0" dirty="0">
                <a:latin typeface="Franklin Gothic Book"/>
                <a:cs typeface="Franklin Gothic Book"/>
              </a:rPr>
              <a:t>e</a:t>
            </a:r>
            <a:r>
              <a:rPr sz="1800" spc="-4" dirty="0">
                <a:latin typeface="Franklin Gothic Book"/>
                <a:cs typeface="Franklin Gothic Book"/>
              </a:rPr>
              <a:t>n</a:t>
            </a:r>
            <a:r>
              <a:rPr sz="1800" spc="0" dirty="0">
                <a:latin typeface="Franklin Gothic Book"/>
                <a:cs typeface="Franklin Gothic Book"/>
              </a:rPr>
              <a:t>c</a:t>
            </a:r>
            <a:r>
              <a:rPr sz="1800" spc="4" dirty="0">
                <a:latin typeface="Franklin Gothic Book"/>
                <a:cs typeface="Franklin Gothic Book"/>
              </a:rPr>
              <a:t>i</a:t>
            </a:r>
            <a:r>
              <a:rPr sz="1800" spc="0" dirty="0">
                <a:latin typeface="Franklin Gothic Book"/>
                <a:cs typeface="Franklin Gothic Book"/>
              </a:rPr>
              <a:t>al</a:t>
            </a:r>
            <a:r>
              <a:rPr sz="1800" spc="25" dirty="0">
                <a:latin typeface="Franklin Gothic Book"/>
                <a:cs typeface="Franklin Gothic Book"/>
              </a:rPr>
              <a:t> </a:t>
            </a:r>
            <a:r>
              <a:rPr sz="1800" spc="0" dirty="0">
                <a:latin typeface="Franklin Gothic Book"/>
                <a:cs typeface="Franklin Gothic Book"/>
              </a:rPr>
              <a:t>p</a:t>
            </a:r>
            <a:r>
              <a:rPr sz="1800" spc="9" dirty="0">
                <a:latin typeface="Franklin Gothic Book"/>
                <a:cs typeface="Franklin Gothic Book"/>
              </a:rPr>
              <a:t>e</a:t>
            </a:r>
            <a:r>
              <a:rPr sz="1800" spc="4" dirty="0">
                <a:latin typeface="Franklin Gothic Book"/>
                <a:cs typeface="Franklin Gothic Book"/>
              </a:rPr>
              <a:t>r</a:t>
            </a:r>
            <a:r>
              <a:rPr sz="1800" spc="0" dirty="0">
                <a:latin typeface="Franklin Gothic Book"/>
                <a:cs typeface="Franklin Gothic Book"/>
              </a:rPr>
              <a:t>j</a:t>
            </a:r>
            <a:r>
              <a:rPr sz="1800" spc="-4" dirty="0">
                <a:latin typeface="Franklin Gothic Book"/>
                <a:cs typeface="Franklin Gothic Book"/>
              </a:rPr>
              <a:t>u</a:t>
            </a:r>
            <a:r>
              <a:rPr sz="1800" spc="14" dirty="0">
                <a:latin typeface="Franklin Gothic Book"/>
                <a:cs typeface="Franklin Gothic Book"/>
              </a:rPr>
              <a:t>d</a:t>
            </a:r>
            <a:r>
              <a:rPr sz="1800" spc="0" dirty="0">
                <a:latin typeface="Franklin Gothic Book"/>
                <a:cs typeface="Franklin Gothic Book"/>
              </a:rPr>
              <a:t>ic</a:t>
            </a:r>
            <a:r>
              <a:rPr sz="1800" spc="-9" dirty="0">
                <a:latin typeface="Franklin Gothic Book"/>
                <a:cs typeface="Franklin Gothic Book"/>
              </a:rPr>
              <a:t>i</a:t>
            </a:r>
            <a:r>
              <a:rPr sz="1800" spc="0" dirty="0">
                <a:latin typeface="Franklin Gothic Book"/>
                <a:cs typeface="Franklin Gothic Book"/>
              </a:rPr>
              <a:t>al</a:t>
            </a:r>
            <a:r>
              <a:rPr sz="1800" spc="25" dirty="0">
                <a:latin typeface="Franklin Gothic Book"/>
                <a:cs typeface="Franklin Gothic Book"/>
              </a:rPr>
              <a:t> </a:t>
            </a:r>
            <a:r>
              <a:rPr sz="1800" spc="14" dirty="0">
                <a:latin typeface="Franklin Gothic Book"/>
                <a:cs typeface="Franklin Gothic Book"/>
              </a:rPr>
              <a:t>d</a:t>
            </a:r>
            <a:r>
              <a:rPr sz="1800" spc="0" dirty="0">
                <a:latin typeface="Franklin Gothic Book"/>
                <a:cs typeface="Franklin Gothic Book"/>
              </a:rPr>
              <a:t>e</a:t>
            </a:r>
            <a:r>
              <a:rPr sz="1800" spc="29" dirty="0">
                <a:latin typeface="Franklin Gothic Book"/>
                <a:cs typeface="Franklin Gothic Book"/>
              </a:rPr>
              <a:t> </a:t>
            </a:r>
            <a:r>
              <a:rPr sz="1800" spc="-4" dirty="0">
                <a:latin typeface="Franklin Gothic Book"/>
                <a:cs typeface="Franklin Gothic Book"/>
              </a:rPr>
              <a:t>u</a:t>
            </a:r>
            <a:r>
              <a:rPr sz="1800" spc="0" dirty="0">
                <a:latin typeface="Franklin Gothic Book"/>
                <a:cs typeface="Franklin Gothic Book"/>
              </a:rPr>
              <a:t>n</a:t>
            </a:r>
            <a:r>
              <a:rPr sz="1800" spc="29" dirty="0">
                <a:latin typeface="Franklin Gothic Book"/>
                <a:cs typeface="Franklin Gothic Book"/>
              </a:rPr>
              <a:t> </a:t>
            </a:r>
            <a:r>
              <a:rPr sz="1800" spc="9" dirty="0" err="1" smtClean="0">
                <a:latin typeface="Franklin Gothic Book"/>
                <a:cs typeface="Franklin Gothic Book"/>
              </a:rPr>
              <a:t>p</a:t>
            </a:r>
            <a:r>
              <a:rPr sz="1800" spc="0" dirty="0" err="1" smtClean="0">
                <a:latin typeface="Franklin Gothic Book"/>
                <a:cs typeface="Franklin Gothic Book"/>
              </a:rPr>
              <a:t>e</a:t>
            </a:r>
            <a:r>
              <a:rPr sz="1800" spc="-4" dirty="0" err="1" smtClean="0">
                <a:latin typeface="Franklin Gothic Book"/>
                <a:cs typeface="Franklin Gothic Book"/>
              </a:rPr>
              <a:t>l</a:t>
            </a:r>
            <a:r>
              <a:rPr sz="1800" spc="0" dirty="0" err="1" smtClean="0">
                <a:latin typeface="Franklin Gothic Book"/>
                <a:cs typeface="Franklin Gothic Book"/>
              </a:rPr>
              <a:t>i</a:t>
            </a:r>
            <a:r>
              <a:rPr sz="1800" spc="9" dirty="0" err="1" smtClean="0">
                <a:latin typeface="Franklin Gothic Book"/>
                <a:cs typeface="Franklin Gothic Book"/>
              </a:rPr>
              <a:t>g</a:t>
            </a:r>
            <a:r>
              <a:rPr sz="1800" spc="-29" dirty="0" err="1" smtClean="0">
                <a:latin typeface="Franklin Gothic Book"/>
                <a:cs typeface="Franklin Gothic Book"/>
              </a:rPr>
              <a:t>r</a:t>
            </a:r>
            <a:r>
              <a:rPr sz="1800" spc="0" dirty="0" err="1" smtClean="0">
                <a:latin typeface="Franklin Gothic Book"/>
                <a:cs typeface="Franklin Gothic Book"/>
              </a:rPr>
              <a:t>o</a:t>
            </a:r>
            <a:r>
              <a:rPr lang="es-MX" sz="1800" spc="0" dirty="0" smtClean="0">
                <a:latin typeface="Franklin Gothic Book"/>
                <a:cs typeface="Franklin Gothic Book"/>
              </a:rPr>
              <a:t> </a:t>
            </a:r>
            <a:r>
              <a:rPr sz="1800" spc="0" dirty="0" smtClean="0">
                <a:latin typeface="Franklin Gothic Book"/>
                <a:cs typeface="Franklin Gothic Book"/>
              </a:rPr>
              <a:t>se </a:t>
            </a:r>
            <a:r>
              <a:rPr sz="1800" spc="0" dirty="0">
                <a:latin typeface="Franklin Gothic Book"/>
                <a:cs typeface="Franklin Gothic Book"/>
              </a:rPr>
              <a:t>materializa mediante una o varias consecuencias.</a:t>
            </a:r>
            <a:endParaRPr sz="1800" dirty="0">
              <a:latin typeface="Franklin Gothic Book"/>
              <a:cs typeface="Franklin Gothic Book"/>
            </a:endParaRPr>
          </a:p>
        </p:txBody>
      </p:sp>
      <p:sp>
        <p:nvSpPr>
          <p:cNvPr id="2" name="object 2"/>
          <p:cNvSpPr txBox="1"/>
          <p:nvPr/>
        </p:nvSpPr>
        <p:spPr>
          <a:xfrm>
            <a:off x="274421" y="2124088"/>
            <a:ext cx="8439815" cy="879203"/>
          </a:xfrm>
          <a:prstGeom prst="rect">
            <a:avLst/>
          </a:prstGeom>
        </p:spPr>
        <p:txBody>
          <a:bodyPr wrap="square" lIns="0" tIns="12382" rIns="0" bIns="0" rtlCol="0">
            <a:noAutofit/>
          </a:bodyPr>
          <a:lstStyle/>
          <a:p>
            <a:pPr marL="12700" marR="26177">
              <a:lnSpc>
                <a:spcPts val="1950"/>
              </a:lnSpc>
            </a:pPr>
            <a:r>
              <a:rPr sz="1800" spc="168" dirty="0">
                <a:solidFill>
                  <a:srgbClr val="F86A1B"/>
                </a:solidFill>
                <a:latin typeface="MS PGothic"/>
                <a:cs typeface="MS PGothic"/>
              </a:rPr>
              <a:t>▪ </a:t>
            </a:r>
            <a:r>
              <a:rPr sz="1800" i="1" spc="-3" dirty="0">
                <a:latin typeface="Franklin Gothic Book"/>
                <a:cs typeface="Franklin Gothic Book"/>
              </a:rPr>
              <a:t>El viento cruzado de 15 nudos es un peligro.</a:t>
            </a:r>
            <a:endParaRPr sz="1800">
              <a:latin typeface="Franklin Gothic Book"/>
              <a:cs typeface="Franklin Gothic Book"/>
            </a:endParaRPr>
          </a:p>
          <a:p>
            <a:pPr marL="186435" indent="-173735">
              <a:lnSpc>
                <a:spcPct val="112919"/>
              </a:lnSpc>
              <a:spcBef>
                <a:spcPts val="197"/>
              </a:spcBef>
            </a:pPr>
            <a:r>
              <a:rPr sz="1800" spc="337" dirty="0">
                <a:solidFill>
                  <a:srgbClr val="F86A1B"/>
                </a:solidFill>
                <a:latin typeface="MS PGothic"/>
                <a:cs typeface="MS PGothic"/>
              </a:rPr>
              <a:t>▪</a:t>
            </a:r>
            <a:r>
              <a:rPr sz="1800" spc="0" dirty="0">
                <a:solidFill>
                  <a:srgbClr val="F86A1B"/>
                </a:solidFill>
                <a:latin typeface="MS PGothic"/>
                <a:cs typeface="MS PGothic"/>
              </a:rPr>
              <a:t> </a:t>
            </a:r>
            <a:r>
              <a:rPr sz="1800" i="1" spc="-4" dirty="0">
                <a:latin typeface="Franklin Gothic Book"/>
                <a:cs typeface="Franklin Gothic Book"/>
              </a:rPr>
              <a:t>L</a:t>
            </a:r>
            <a:r>
              <a:rPr sz="1800" i="1" spc="0" dirty="0">
                <a:latin typeface="Franklin Gothic Book"/>
                <a:cs typeface="Franklin Gothic Book"/>
              </a:rPr>
              <a:t>a</a:t>
            </a:r>
            <a:r>
              <a:rPr sz="1800" i="1" spc="29" dirty="0">
                <a:latin typeface="Franklin Gothic Book"/>
                <a:cs typeface="Franklin Gothic Book"/>
              </a:rPr>
              <a:t> </a:t>
            </a:r>
            <a:r>
              <a:rPr sz="1800" i="1" spc="0" dirty="0">
                <a:latin typeface="Franklin Gothic Book"/>
                <a:cs typeface="Franklin Gothic Book"/>
              </a:rPr>
              <a:t>p</a:t>
            </a:r>
            <a:r>
              <a:rPr sz="1800" i="1" spc="-4" dirty="0">
                <a:latin typeface="Franklin Gothic Book"/>
                <a:cs typeface="Franklin Gothic Book"/>
              </a:rPr>
              <a:t>o</a:t>
            </a:r>
            <a:r>
              <a:rPr sz="1800" i="1" spc="0" dirty="0">
                <a:latin typeface="Franklin Gothic Book"/>
                <a:cs typeface="Franklin Gothic Book"/>
              </a:rPr>
              <a:t>s</a:t>
            </a:r>
            <a:r>
              <a:rPr sz="1800" i="1" spc="-4" dirty="0">
                <a:latin typeface="Franklin Gothic Book"/>
                <a:cs typeface="Franklin Gothic Book"/>
              </a:rPr>
              <a:t>i</a:t>
            </a:r>
            <a:r>
              <a:rPr sz="1800" i="1" spc="0" dirty="0">
                <a:latin typeface="Franklin Gothic Book"/>
                <a:cs typeface="Franklin Gothic Book"/>
              </a:rPr>
              <a:t>bil</a:t>
            </a:r>
            <a:r>
              <a:rPr sz="1800" i="1" spc="-9" dirty="0">
                <a:latin typeface="Franklin Gothic Book"/>
                <a:cs typeface="Franklin Gothic Book"/>
              </a:rPr>
              <a:t>i</a:t>
            </a:r>
            <a:r>
              <a:rPr sz="1800" i="1" spc="0" dirty="0">
                <a:latin typeface="Franklin Gothic Book"/>
                <a:cs typeface="Franklin Gothic Book"/>
              </a:rPr>
              <a:t>dad</a:t>
            </a:r>
            <a:r>
              <a:rPr sz="1800" i="1" spc="25" dirty="0">
                <a:latin typeface="Franklin Gothic Book"/>
                <a:cs typeface="Franklin Gothic Book"/>
              </a:rPr>
              <a:t> </a:t>
            </a:r>
            <a:r>
              <a:rPr sz="1800" i="1" spc="-9" dirty="0">
                <a:latin typeface="Franklin Gothic Book"/>
                <a:cs typeface="Franklin Gothic Book"/>
              </a:rPr>
              <a:t>d</a:t>
            </a:r>
            <a:r>
              <a:rPr sz="1800" i="1" spc="0" dirty="0">
                <a:latin typeface="Franklin Gothic Book"/>
                <a:cs typeface="Franklin Gothic Book"/>
              </a:rPr>
              <a:t>e</a:t>
            </a:r>
            <a:r>
              <a:rPr sz="1800" i="1" spc="29" dirty="0">
                <a:latin typeface="Franklin Gothic Book"/>
                <a:cs typeface="Franklin Gothic Book"/>
              </a:rPr>
              <a:t> </a:t>
            </a:r>
            <a:r>
              <a:rPr sz="1800" i="1" spc="-25" dirty="0">
                <a:latin typeface="Franklin Gothic Book"/>
                <a:cs typeface="Franklin Gothic Book"/>
              </a:rPr>
              <a:t>q</a:t>
            </a:r>
            <a:r>
              <a:rPr sz="1800" i="1" spc="0" dirty="0">
                <a:latin typeface="Franklin Gothic Book"/>
                <a:cs typeface="Franklin Gothic Book"/>
              </a:rPr>
              <a:t>ue</a:t>
            </a:r>
            <a:r>
              <a:rPr sz="1800" i="1" spc="29" dirty="0">
                <a:latin typeface="Franklin Gothic Book"/>
                <a:cs typeface="Franklin Gothic Book"/>
              </a:rPr>
              <a:t> </a:t>
            </a:r>
            <a:r>
              <a:rPr sz="1800" i="1" spc="0" dirty="0">
                <a:latin typeface="Franklin Gothic Book"/>
                <a:cs typeface="Franklin Gothic Book"/>
              </a:rPr>
              <a:t>el</a:t>
            </a:r>
            <a:r>
              <a:rPr sz="1800" i="1" spc="25" dirty="0">
                <a:latin typeface="Franklin Gothic Book"/>
                <a:cs typeface="Franklin Gothic Book"/>
              </a:rPr>
              <a:t> </a:t>
            </a:r>
            <a:r>
              <a:rPr sz="1800" i="1" spc="0" dirty="0">
                <a:latin typeface="Franklin Gothic Book"/>
                <a:cs typeface="Franklin Gothic Book"/>
              </a:rPr>
              <a:t>p</a:t>
            </a:r>
            <a:r>
              <a:rPr sz="1800" i="1" spc="-9" dirty="0">
                <a:latin typeface="Franklin Gothic Book"/>
                <a:cs typeface="Franklin Gothic Book"/>
              </a:rPr>
              <a:t>i</a:t>
            </a:r>
            <a:r>
              <a:rPr sz="1800" i="1" spc="0" dirty="0">
                <a:latin typeface="Franklin Gothic Book"/>
                <a:cs typeface="Franklin Gothic Book"/>
              </a:rPr>
              <a:t>l</a:t>
            </a:r>
            <a:r>
              <a:rPr sz="1800" i="1" spc="-19" dirty="0">
                <a:latin typeface="Franklin Gothic Book"/>
                <a:cs typeface="Franklin Gothic Book"/>
              </a:rPr>
              <a:t>o</a:t>
            </a:r>
            <a:r>
              <a:rPr sz="1800" i="1" spc="-50" dirty="0">
                <a:latin typeface="Franklin Gothic Book"/>
                <a:cs typeface="Franklin Gothic Book"/>
              </a:rPr>
              <a:t>t</a:t>
            </a:r>
            <a:r>
              <a:rPr sz="1800" i="1" spc="0" dirty="0">
                <a:latin typeface="Franklin Gothic Book"/>
                <a:cs typeface="Franklin Gothic Book"/>
              </a:rPr>
              <a:t>o</a:t>
            </a:r>
            <a:r>
              <a:rPr sz="1800" i="1" spc="29" dirty="0">
                <a:latin typeface="Franklin Gothic Book"/>
                <a:cs typeface="Franklin Gothic Book"/>
              </a:rPr>
              <a:t> </a:t>
            </a:r>
            <a:r>
              <a:rPr sz="1800" i="1" spc="0" dirty="0">
                <a:latin typeface="Franklin Gothic Book"/>
                <a:cs typeface="Franklin Gothic Book"/>
              </a:rPr>
              <a:t>no</a:t>
            </a:r>
            <a:r>
              <a:rPr sz="1800" i="1" spc="29" dirty="0">
                <a:latin typeface="Franklin Gothic Book"/>
                <a:cs typeface="Franklin Gothic Book"/>
              </a:rPr>
              <a:t> </a:t>
            </a:r>
            <a:r>
              <a:rPr sz="1800" i="1" spc="0" dirty="0">
                <a:latin typeface="Franklin Gothic Book"/>
                <a:cs typeface="Franklin Gothic Book"/>
              </a:rPr>
              <a:t>p</a:t>
            </a:r>
            <a:r>
              <a:rPr sz="1800" i="1" spc="-9" dirty="0">
                <a:latin typeface="Franklin Gothic Book"/>
                <a:cs typeface="Franklin Gothic Book"/>
              </a:rPr>
              <a:t>u</a:t>
            </a:r>
            <a:r>
              <a:rPr sz="1800" i="1" spc="0" dirty="0">
                <a:latin typeface="Franklin Gothic Book"/>
                <a:cs typeface="Franklin Gothic Book"/>
              </a:rPr>
              <a:t>eda</a:t>
            </a:r>
            <a:r>
              <a:rPr sz="1800" i="1" spc="34" dirty="0">
                <a:latin typeface="Franklin Gothic Book"/>
                <a:cs typeface="Franklin Gothic Book"/>
              </a:rPr>
              <a:t> </a:t>
            </a:r>
            <a:r>
              <a:rPr sz="1800" i="1" spc="0" dirty="0">
                <a:latin typeface="Franklin Gothic Book"/>
                <a:cs typeface="Franklin Gothic Book"/>
              </a:rPr>
              <a:t>co</a:t>
            </a:r>
            <a:r>
              <a:rPr sz="1800" i="1" spc="-4" dirty="0">
                <a:latin typeface="Franklin Gothic Book"/>
                <a:cs typeface="Franklin Gothic Book"/>
              </a:rPr>
              <a:t>n</a:t>
            </a:r>
            <a:r>
              <a:rPr sz="1800" i="1" spc="0" dirty="0">
                <a:latin typeface="Franklin Gothic Book"/>
                <a:cs typeface="Franklin Gothic Book"/>
              </a:rPr>
              <a:t>t</a:t>
            </a:r>
            <a:r>
              <a:rPr sz="1800" i="1" spc="-9" dirty="0">
                <a:latin typeface="Franklin Gothic Book"/>
                <a:cs typeface="Franklin Gothic Book"/>
              </a:rPr>
              <a:t>r</a:t>
            </a:r>
            <a:r>
              <a:rPr sz="1800" i="1" spc="0" dirty="0">
                <a:latin typeface="Franklin Gothic Book"/>
                <a:cs typeface="Franklin Gothic Book"/>
              </a:rPr>
              <a:t>o</a:t>
            </a:r>
            <a:r>
              <a:rPr sz="1800" i="1" spc="-4" dirty="0">
                <a:latin typeface="Franklin Gothic Book"/>
                <a:cs typeface="Franklin Gothic Book"/>
              </a:rPr>
              <a:t>l</a:t>
            </a:r>
            <a:r>
              <a:rPr sz="1800" i="1" spc="0" dirty="0">
                <a:latin typeface="Franklin Gothic Book"/>
                <a:cs typeface="Franklin Gothic Book"/>
              </a:rPr>
              <a:t>ar</a:t>
            </a:r>
            <a:r>
              <a:rPr sz="1800" i="1" spc="29" dirty="0">
                <a:latin typeface="Franklin Gothic Book"/>
                <a:cs typeface="Franklin Gothic Book"/>
              </a:rPr>
              <a:t> </a:t>
            </a:r>
            <a:r>
              <a:rPr sz="1800" i="1" spc="-4" dirty="0">
                <a:latin typeface="Franklin Gothic Book"/>
                <a:cs typeface="Franklin Gothic Book"/>
              </a:rPr>
              <a:t>l</a:t>
            </a:r>
            <a:r>
              <a:rPr sz="1800" i="1" spc="0" dirty="0">
                <a:latin typeface="Franklin Gothic Book"/>
                <a:cs typeface="Franklin Gothic Book"/>
              </a:rPr>
              <a:t>a</a:t>
            </a:r>
            <a:r>
              <a:rPr sz="1800" i="1" spc="25" dirty="0">
                <a:latin typeface="Franklin Gothic Book"/>
                <a:cs typeface="Franklin Gothic Book"/>
              </a:rPr>
              <a:t> </a:t>
            </a:r>
            <a:r>
              <a:rPr sz="1800" i="1" spc="0" dirty="0">
                <a:latin typeface="Franklin Gothic Book"/>
                <a:cs typeface="Franklin Gothic Book"/>
              </a:rPr>
              <a:t>ae</a:t>
            </a:r>
            <a:r>
              <a:rPr sz="1800" i="1" spc="-14" dirty="0">
                <a:latin typeface="Franklin Gothic Book"/>
                <a:cs typeface="Franklin Gothic Book"/>
              </a:rPr>
              <a:t>r</a:t>
            </a:r>
            <a:r>
              <a:rPr sz="1800" i="1" spc="0" dirty="0">
                <a:latin typeface="Franklin Gothic Book"/>
                <a:cs typeface="Franklin Gothic Book"/>
              </a:rPr>
              <a:t>on</a:t>
            </a:r>
            <a:r>
              <a:rPr sz="1800" i="1" spc="-39" dirty="0">
                <a:latin typeface="Franklin Gothic Book"/>
                <a:cs typeface="Franklin Gothic Book"/>
              </a:rPr>
              <a:t>a</a:t>
            </a:r>
            <a:r>
              <a:rPr sz="1800" i="1" spc="-19" dirty="0">
                <a:latin typeface="Franklin Gothic Book"/>
                <a:cs typeface="Franklin Gothic Book"/>
              </a:rPr>
              <a:t>v</a:t>
            </a:r>
            <a:r>
              <a:rPr sz="1800" i="1" spc="0" dirty="0">
                <a:latin typeface="Franklin Gothic Book"/>
                <a:cs typeface="Franklin Gothic Book"/>
              </a:rPr>
              <a:t>e</a:t>
            </a:r>
            <a:r>
              <a:rPr sz="1800" i="1" spc="19" dirty="0">
                <a:latin typeface="Franklin Gothic Book"/>
                <a:cs typeface="Franklin Gothic Book"/>
              </a:rPr>
              <a:t> </a:t>
            </a:r>
            <a:r>
              <a:rPr sz="1800" i="1" spc="0" dirty="0">
                <a:latin typeface="Franklin Gothic Book"/>
                <a:cs typeface="Franklin Gothic Book"/>
              </a:rPr>
              <a:t>duran</a:t>
            </a:r>
            <a:r>
              <a:rPr sz="1800" i="1" spc="-39" dirty="0">
                <a:latin typeface="Franklin Gothic Book"/>
                <a:cs typeface="Franklin Gothic Book"/>
              </a:rPr>
              <a:t>t</a:t>
            </a:r>
            <a:r>
              <a:rPr sz="1800" i="1" spc="0" dirty="0">
                <a:latin typeface="Franklin Gothic Book"/>
                <a:cs typeface="Franklin Gothic Book"/>
              </a:rPr>
              <a:t>e</a:t>
            </a:r>
            <a:r>
              <a:rPr sz="1800" i="1" spc="29" dirty="0">
                <a:latin typeface="Franklin Gothic Book"/>
                <a:cs typeface="Franklin Gothic Book"/>
              </a:rPr>
              <a:t> </a:t>
            </a:r>
            <a:r>
              <a:rPr sz="1800" i="1" spc="0" dirty="0">
                <a:latin typeface="Franklin Gothic Book"/>
                <a:cs typeface="Franklin Gothic Book"/>
              </a:rPr>
              <a:t>el</a:t>
            </a:r>
            <a:r>
              <a:rPr sz="1800" i="1" spc="14" dirty="0">
                <a:latin typeface="Franklin Gothic Book"/>
                <a:cs typeface="Franklin Gothic Book"/>
              </a:rPr>
              <a:t> </a:t>
            </a:r>
            <a:r>
              <a:rPr sz="1800" i="1" spc="0" dirty="0">
                <a:latin typeface="Franklin Gothic Book"/>
                <a:cs typeface="Franklin Gothic Book"/>
              </a:rPr>
              <a:t>des</a:t>
            </a:r>
            <a:r>
              <a:rPr sz="1800" i="1" spc="-14" dirty="0">
                <a:latin typeface="Franklin Gothic Book"/>
                <a:cs typeface="Franklin Gothic Book"/>
              </a:rPr>
              <a:t>p</a:t>
            </a:r>
            <a:r>
              <a:rPr sz="1800" i="1" spc="0" dirty="0">
                <a:latin typeface="Franklin Gothic Book"/>
                <a:cs typeface="Franklin Gothic Book"/>
              </a:rPr>
              <a:t>e</a:t>
            </a:r>
            <a:r>
              <a:rPr sz="1800" i="1" spc="4" dirty="0">
                <a:latin typeface="Franklin Gothic Book"/>
                <a:cs typeface="Franklin Gothic Book"/>
              </a:rPr>
              <a:t>g</a:t>
            </a:r>
            <a:r>
              <a:rPr sz="1800" i="1" spc="0" dirty="0">
                <a:latin typeface="Franklin Gothic Book"/>
                <a:cs typeface="Franklin Gothic Book"/>
              </a:rPr>
              <a:t>ue</a:t>
            </a:r>
            <a:r>
              <a:rPr sz="1800" i="1" spc="29" dirty="0">
                <a:latin typeface="Franklin Gothic Book"/>
                <a:cs typeface="Franklin Gothic Book"/>
              </a:rPr>
              <a:t> </a:t>
            </a:r>
            <a:r>
              <a:rPr sz="1800" i="1" spc="0" dirty="0">
                <a:latin typeface="Franklin Gothic Book"/>
                <a:cs typeface="Franklin Gothic Book"/>
              </a:rPr>
              <a:t>o el a</a:t>
            </a:r>
            <a:r>
              <a:rPr sz="1800" i="1" spc="-39" dirty="0">
                <a:latin typeface="Franklin Gothic Book"/>
                <a:cs typeface="Franklin Gothic Book"/>
              </a:rPr>
              <a:t>t</a:t>
            </a:r>
            <a:r>
              <a:rPr sz="1800" i="1" spc="0" dirty="0">
                <a:latin typeface="Franklin Gothic Book"/>
                <a:cs typeface="Franklin Gothic Book"/>
              </a:rPr>
              <a:t>erriza</a:t>
            </a:r>
            <a:r>
              <a:rPr sz="1800" i="1" spc="-4" dirty="0">
                <a:latin typeface="Franklin Gothic Book"/>
                <a:cs typeface="Franklin Gothic Book"/>
              </a:rPr>
              <a:t>j</a:t>
            </a:r>
            <a:r>
              <a:rPr sz="1800" i="1" spc="0" dirty="0">
                <a:latin typeface="Franklin Gothic Book"/>
                <a:cs typeface="Franklin Gothic Book"/>
              </a:rPr>
              <a:t>e, es u</a:t>
            </a:r>
            <a:r>
              <a:rPr sz="1800" i="1" spc="-4" dirty="0">
                <a:latin typeface="Franklin Gothic Book"/>
                <a:cs typeface="Franklin Gothic Book"/>
              </a:rPr>
              <a:t>n</a:t>
            </a:r>
            <a:r>
              <a:rPr sz="1800" i="1" spc="0" dirty="0">
                <a:latin typeface="Franklin Gothic Book"/>
                <a:cs typeface="Franklin Gothic Book"/>
              </a:rPr>
              <a:t>a</a:t>
            </a:r>
            <a:r>
              <a:rPr sz="1800" i="1" spc="4" dirty="0">
                <a:latin typeface="Franklin Gothic Book"/>
                <a:cs typeface="Franklin Gothic Book"/>
              </a:rPr>
              <a:t> d</a:t>
            </a:r>
            <a:r>
              <a:rPr sz="1800" i="1" spc="0" dirty="0">
                <a:latin typeface="Franklin Gothic Book"/>
                <a:cs typeface="Franklin Gothic Book"/>
              </a:rPr>
              <a:t>e</a:t>
            </a:r>
            <a:r>
              <a:rPr sz="1800" i="1" spc="-4" dirty="0">
                <a:latin typeface="Franklin Gothic Book"/>
                <a:cs typeface="Franklin Gothic Book"/>
              </a:rPr>
              <a:t> </a:t>
            </a:r>
            <a:r>
              <a:rPr sz="1800" i="1" spc="0" dirty="0">
                <a:latin typeface="Franklin Gothic Book"/>
                <a:cs typeface="Franklin Gothic Book"/>
              </a:rPr>
              <a:t>l</a:t>
            </a:r>
            <a:r>
              <a:rPr sz="1800" i="1" spc="-9" dirty="0">
                <a:latin typeface="Franklin Gothic Book"/>
                <a:cs typeface="Franklin Gothic Book"/>
              </a:rPr>
              <a:t>a</a:t>
            </a:r>
            <a:r>
              <a:rPr sz="1800" i="1" spc="0" dirty="0">
                <a:latin typeface="Franklin Gothic Book"/>
                <a:cs typeface="Franklin Gothic Book"/>
              </a:rPr>
              <a:t>s co</a:t>
            </a:r>
            <a:r>
              <a:rPr sz="1800" i="1" spc="-4" dirty="0">
                <a:latin typeface="Franklin Gothic Book"/>
                <a:cs typeface="Franklin Gothic Book"/>
              </a:rPr>
              <a:t>n</a:t>
            </a:r>
            <a:r>
              <a:rPr sz="1800" i="1" spc="0" dirty="0">
                <a:latin typeface="Franklin Gothic Book"/>
                <a:cs typeface="Franklin Gothic Book"/>
              </a:rPr>
              <a:t>sec</a:t>
            </a:r>
            <a:r>
              <a:rPr sz="1800" i="1" spc="-9" dirty="0">
                <a:latin typeface="Franklin Gothic Book"/>
                <a:cs typeface="Franklin Gothic Book"/>
              </a:rPr>
              <a:t>u</a:t>
            </a:r>
            <a:r>
              <a:rPr sz="1800" i="1" spc="0" dirty="0">
                <a:latin typeface="Franklin Gothic Book"/>
                <a:cs typeface="Franklin Gothic Book"/>
              </a:rPr>
              <a:t>enc</a:t>
            </a:r>
            <a:r>
              <a:rPr sz="1800" i="1" spc="-9" dirty="0">
                <a:latin typeface="Franklin Gothic Book"/>
                <a:cs typeface="Franklin Gothic Book"/>
              </a:rPr>
              <a:t>i</a:t>
            </a:r>
            <a:r>
              <a:rPr sz="1800" i="1" spc="0" dirty="0">
                <a:latin typeface="Franklin Gothic Book"/>
                <a:cs typeface="Franklin Gothic Book"/>
              </a:rPr>
              <a:t>as del</a:t>
            </a:r>
            <a:r>
              <a:rPr sz="1800" i="1" spc="-4" dirty="0">
                <a:latin typeface="Franklin Gothic Book"/>
                <a:cs typeface="Franklin Gothic Book"/>
              </a:rPr>
              <a:t> </a:t>
            </a:r>
            <a:r>
              <a:rPr sz="1800" i="1" spc="0" dirty="0">
                <a:latin typeface="Franklin Gothic Book"/>
                <a:cs typeface="Franklin Gothic Book"/>
              </a:rPr>
              <a:t>pe</a:t>
            </a:r>
            <a:r>
              <a:rPr sz="1800" i="1" spc="-9" dirty="0">
                <a:latin typeface="Franklin Gothic Book"/>
                <a:cs typeface="Franklin Gothic Book"/>
              </a:rPr>
              <a:t>l</a:t>
            </a:r>
            <a:r>
              <a:rPr sz="1800" i="1" spc="0" dirty="0">
                <a:latin typeface="Franklin Gothic Book"/>
                <a:cs typeface="Franklin Gothic Book"/>
              </a:rPr>
              <a:t>ig</a:t>
            </a:r>
            <a:r>
              <a:rPr sz="1800" i="1" spc="-9" dirty="0">
                <a:latin typeface="Franklin Gothic Book"/>
                <a:cs typeface="Franklin Gothic Book"/>
              </a:rPr>
              <a:t>r</a:t>
            </a:r>
            <a:r>
              <a:rPr sz="1800" i="1" spc="0" dirty="0">
                <a:latin typeface="Franklin Gothic Book"/>
                <a:cs typeface="Franklin Gothic Book"/>
              </a:rPr>
              <a:t>o.</a:t>
            </a:r>
            <a:endParaRPr sz="1800">
              <a:latin typeface="Franklin Gothic Book"/>
              <a:cs typeface="Franklin Gothic Boo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p:nvPr/>
        </p:nvSpPr>
        <p:spPr>
          <a:xfrm>
            <a:off x="3348228" y="4436364"/>
            <a:ext cx="2301240" cy="2249424"/>
          </a:xfrm>
          <a:prstGeom prst="rect">
            <a:avLst/>
          </a:prstGeom>
          <a:blipFill>
            <a:blip r:embed="rId2" cstate="print"/>
            <a:stretch>
              <a:fillRect/>
            </a:stretch>
          </a:blipFill>
        </p:spPr>
        <p:txBody>
          <a:bodyPr wrap="square" lIns="0" tIns="0" rIns="0" bIns="0" rtlCol="0">
            <a:noAutofit/>
          </a:bodyPr>
          <a:lstStyle/>
          <a:p>
            <a:endParaRPr/>
          </a:p>
        </p:txBody>
      </p:sp>
      <p:sp>
        <p:nvSpPr>
          <p:cNvPr id="16" name="object 16"/>
          <p:cNvSpPr/>
          <p:nvPr/>
        </p:nvSpPr>
        <p:spPr>
          <a:xfrm>
            <a:off x="-13716" y="313944"/>
            <a:ext cx="4610862" cy="870965"/>
          </a:xfrm>
          <a:prstGeom prst="rect">
            <a:avLst/>
          </a:prstGeom>
          <a:blipFill>
            <a:blip r:embed="rId3" cstate="print"/>
            <a:stretch>
              <a:fillRect/>
            </a:stretch>
          </a:blipFill>
        </p:spPr>
        <p:txBody>
          <a:bodyPr wrap="square" lIns="0" tIns="0" rIns="0" bIns="0" rtlCol="0">
            <a:noAutofit/>
          </a:bodyPr>
          <a:lstStyle/>
          <a:p>
            <a:endParaRPr/>
          </a:p>
        </p:txBody>
      </p:sp>
      <p:sp>
        <p:nvSpPr>
          <p:cNvPr id="15" name="object 15"/>
          <p:cNvSpPr/>
          <p:nvPr/>
        </p:nvSpPr>
        <p:spPr>
          <a:xfrm>
            <a:off x="2990088" y="1700783"/>
            <a:ext cx="3019043" cy="2212848"/>
          </a:xfrm>
          <a:prstGeom prst="rect">
            <a:avLst/>
          </a:prstGeom>
          <a:blipFill>
            <a:blip r:embed="rId4" cstate="print"/>
            <a:stretch>
              <a:fillRect/>
            </a:stretch>
          </a:blipFill>
        </p:spPr>
        <p:txBody>
          <a:bodyPr wrap="square" lIns="0" tIns="0" rIns="0" bIns="0" rtlCol="0">
            <a:noAutofit/>
          </a:bodyPr>
          <a:lstStyle/>
          <a:p>
            <a:endParaRPr/>
          </a:p>
        </p:txBody>
      </p:sp>
      <p:sp>
        <p:nvSpPr>
          <p:cNvPr id="14" name="object 14"/>
          <p:cNvSpPr txBox="1"/>
          <p:nvPr/>
        </p:nvSpPr>
        <p:spPr>
          <a:xfrm>
            <a:off x="218643" y="492675"/>
            <a:ext cx="8342208" cy="844883"/>
          </a:xfrm>
          <a:prstGeom prst="rect">
            <a:avLst/>
          </a:prstGeom>
        </p:spPr>
        <p:txBody>
          <a:bodyPr wrap="square" lIns="0" tIns="20796" rIns="0" bIns="0" rtlCol="0">
            <a:noAutofit/>
          </a:bodyPr>
          <a:lstStyle/>
          <a:p>
            <a:pPr marL="12700" marR="34290">
              <a:lnSpc>
                <a:spcPts val="3275"/>
              </a:lnSpc>
            </a:pPr>
            <a:r>
              <a:rPr sz="3100" spc="-7" dirty="0">
                <a:solidFill>
                  <a:srgbClr val="F86A1B"/>
                </a:solidFill>
                <a:latin typeface="Franklin Gothic Medium"/>
                <a:cs typeface="Franklin Gothic Medium"/>
              </a:rPr>
              <a:t>Conceptos de Seguridad</a:t>
            </a:r>
            <a:endParaRPr sz="3100" dirty="0">
              <a:latin typeface="Franklin Gothic Medium"/>
              <a:cs typeface="Franklin Gothic Medium"/>
            </a:endParaRPr>
          </a:p>
          <a:p>
            <a:pPr marL="268427">
              <a:lnSpc>
                <a:spcPct val="94482"/>
              </a:lnSpc>
              <a:spcBef>
                <a:spcPts val="1117"/>
              </a:spcBef>
            </a:pPr>
            <a:r>
              <a:rPr sz="1800" spc="2" dirty="0">
                <a:solidFill>
                  <a:srgbClr val="C00000"/>
                </a:solidFill>
                <a:latin typeface="Franklin Gothic Medium"/>
                <a:cs typeface="Franklin Gothic Medium"/>
              </a:rPr>
              <a:t>Riesgo.- </a:t>
            </a:r>
            <a:r>
              <a:rPr sz="1800" spc="2" dirty="0">
                <a:latin typeface="Franklin Gothic Medium"/>
                <a:cs typeface="Franklin Gothic Medium"/>
              </a:rPr>
              <a:t>La evaluación de las consecuencias de un peligro, expresado en términos</a:t>
            </a:r>
            <a:endParaRPr sz="1800" dirty="0">
              <a:latin typeface="Franklin Gothic Medium"/>
              <a:cs typeface="Franklin Gothic Medium"/>
            </a:endParaRPr>
          </a:p>
        </p:txBody>
      </p:sp>
      <p:sp>
        <p:nvSpPr>
          <p:cNvPr id="13" name="object 13"/>
          <p:cNvSpPr txBox="1"/>
          <p:nvPr/>
        </p:nvSpPr>
        <p:spPr>
          <a:xfrm>
            <a:off x="474370" y="1357879"/>
            <a:ext cx="303146" cy="254000"/>
          </a:xfrm>
          <a:prstGeom prst="rect">
            <a:avLst/>
          </a:prstGeom>
        </p:spPr>
        <p:txBody>
          <a:bodyPr wrap="square" lIns="0" tIns="12350" rIns="0" bIns="0" rtlCol="0">
            <a:noAutofit/>
          </a:bodyPr>
          <a:lstStyle/>
          <a:p>
            <a:pPr marL="12700">
              <a:lnSpc>
                <a:spcPts val="1945"/>
              </a:lnSpc>
            </a:pPr>
            <a:r>
              <a:rPr sz="1800" dirty="0">
                <a:latin typeface="Franklin Gothic Medium"/>
                <a:cs typeface="Franklin Gothic Medium"/>
              </a:rPr>
              <a:t>de</a:t>
            </a:r>
            <a:endParaRPr sz="1800">
              <a:latin typeface="Franklin Gothic Medium"/>
              <a:cs typeface="Franklin Gothic Medium"/>
            </a:endParaRPr>
          </a:p>
        </p:txBody>
      </p:sp>
      <p:sp>
        <p:nvSpPr>
          <p:cNvPr id="12" name="object 12"/>
          <p:cNvSpPr txBox="1"/>
          <p:nvPr/>
        </p:nvSpPr>
        <p:spPr>
          <a:xfrm>
            <a:off x="881278" y="1357879"/>
            <a:ext cx="1288256" cy="254000"/>
          </a:xfrm>
          <a:prstGeom prst="rect">
            <a:avLst/>
          </a:prstGeom>
        </p:spPr>
        <p:txBody>
          <a:bodyPr wrap="square" lIns="0" tIns="12350" rIns="0" bIns="0" rtlCol="0">
            <a:noAutofit/>
          </a:bodyPr>
          <a:lstStyle/>
          <a:p>
            <a:pPr marL="12700">
              <a:lnSpc>
                <a:spcPts val="1945"/>
              </a:lnSpc>
            </a:pPr>
            <a:r>
              <a:rPr sz="1800" spc="0" dirty="0">
                <a:latin typeface="Franklin Gothic Medium"/>
                <a:cs typeface="Franklin Gothic Medium"/>
              </a:rPr>
              <a:t>probabilidad</a:t>
            </a:r>
            <a:endParaRPr sz="1800">
              <a:latin typeface="Franklin Gothic Medium"/>
              <a:cs typeface="Franklin Gothic Medium"/>
            </a:endParaRPr>
          </a:p>
        </p:txBody>
      </p:sp>
      <p:sp>
        <p:nvSpPr>
          <p:cNvPr id="11" name="object 11"/>
          <p:cNvSpPr txBox="1"/>
          <p:nvPr/>
        </p:nvSpPr>
        <p:spPr>
          <a:xfrm>
            <a:off x="2274570" y="1357879"/>
            <a:ext cx="160707" cy="254000"/>
          </a:xfrm>
          <a:prstGeom prst="rect">
            <a:avLst/>
          </a:prstGeom>
        </p:spPr>
        <p:txBody>
          <a:bodyPr wrap="square" lIns="0" tIns="12350" rIns="0" bIns="0" rtlCol="0">
            <a:noAutofit/>
          </a:bodyPr>
          <a:lstStyle/>
          <a:p>
            <a:pPr marL="12700">
              <a:lnSpc>
                <a:spcPts val="1945"/>
              </a:lnSpc>
            </a:pPr>
            <a:r>
              <a:rPr sz="1800" dirty="0">
                <a:latin typeface="Franklin Gothic Medium"/>
                <a:cs typeface="Franklin Gothic Medium"/>
              </a:rPr>
              <a:t>y</a:t>
            </a:r>
            <a:endParaRPr sz="1800">
              <a:latin typeface="Franklin Gothic Medium"/>
              <a:cs typeface="Franklin Gothic Medium"/>
            </a:endParaRPr>
          </a:p>
        </p:txBody>
      </p:sp>
      <p:sp>
        <p:nvSpPr>
          <p:cNvPr id="10" name="object 10"/>
          <p:cNvSpPr txBox="1"/>
          <p:nvPr/>
        </p:nvSpPr>
        <p:spPr>
          <a:xfrm>
            <a:off x="2538222" y="1357879"/>
            <a:ext cx="1062793" cy="254000"/>
          </a:xfrm>
          <a:prstGeom prst="rect">
            <a:avLst/>
          </a:prstGeom>
        </p:spPr>
        <p:txBody>
          <a:bodyPr wrap="square" lIns="0" tIns="12350" rIns="0" bIns="0" rtlCol="0">
            <a:noAutofit/>
          </a:bodyPr>
          <a:lstStyle/>
          <a:p>
            <a:pPr marL="12700">
              <a:lnSpc>
                <a:spcPts val="1945"/>
              </a:lnSpc>
            </a:pPr>
            <a:r>
              <a:rPr sz="1800" spc="0" dirty="0">
                <a:latin typeface="Franklin Gothic Medium"/>
                <a:cs typeface="Franklin Gothic Medium"/>
              </a:rPr>
              <a:t>severidad,</a:t>
            </a:r>
            <a:endParaRPr sz="1800">
              <a:latin typeface="Franklin Gothic Medium"/>
              <a:cs typeface="Franklin Gothic Medium"/>
            </a:endParaRPr>
          </a:p>
        </p:txBody>
      </p:sp>
      <p:sp>
        <p:nvSpPr>
          <p:cNvPr id="9" name="object 9"/>
          <p:cNvSpPr txBox="1"/>
          <p:nvPr/>
        </p:nvSpPr>
        <p:spPr>
          <a:xfrm>
            <a:off x="3705860" y="1357879"/>
            <a:ext cx="944009" cy="254000"/>
          </a:xfrm>
          <a:prstGeom prst="rect">
            <a:avLst/>
          </a:prstGeom>
        </p:spPr>
        <p:txBody>
          <a:bodyPr wrap="square" lIns="0" tIns="12350" rIns="0" bIns="0" rtlCol="0">
            <a:noAutofit/>
          </a:bodyPr>
          <a:lstStyle/>
          <a:p>
            <a:pPr marL="12700">
              <a:lnSpc>
                <a:spcPts val="1945"/>
              </a:lnSpc>
            </a:pPr>
            <a:r>
              <a:rPr sz="1800" dirty="0">
                <a:latin typeface="Franklin Gothic Medium"/>
                <a:cs typeface="Franklin Gothic Medium"/>
              </a:rPr>
              <a:t>tomando</a:t>
            </a:r>
            <a:endParaRPr sz="1800">
              <a:latin typeface="Franklin Gothic Medium"/>
              <a:cs typeface="Franklin Gothic Medium"/>
            </a:endParaRPr>
          </a:p>
        </p:txBody>
      </p:sp>
      <p:sp>
        <p:nvSpPr>
          <p:cNvPr id="8" name="object 8"/>
          <p:cNvSpPr txBox="1"/>
          <p:nvPr/>
        </p:nvSpPr>
        <p:spPr>
          <a:xfrm>
            <a:off x="4752848" y="1357879"/>
            <a:ext cx="605543" cy="254000"/>
          </a:xfrm>
          <a:prstGeom prst="rect">
            <a:avLst/>
          </a:prstGeom>
        </p:spPr>
        <p:txBody>
          <a:bodyPr wrap="square" lIns="0" tIns="12350" rIns="0" bIns="0" rtlCol="0">
            <a:noAutofit/>
          </a:bodyPr>
          <a:lstStyle/>
          <a:p>
            <a:pPr marL="12700">
              <a:lnSpc>
                <a:spcPts val="1945"/>
              </a:lnSpc>
            </a:pPr>
            <a:r>
              <a:rPr sz="1800" spc="-2" dirty="0">
                <a:latin typeface="Franklin Gothic Medium"/>
                <a:cs typeface="Franklin Gothic Medium"/>
              </a:rPr>
              <a:t>como</a:t>
            </a:r>
            <a:endParaRPr sz="1800">
              <a:latin typeface="Franklin Gothic Medium"/>
              <a:cs typeface="Franklin Gothic Medium"/>
            </a:endParaRPr>
          </a:p>
        </p:txBody>
      </p:sp>
      <p:sp>
        <p:nvSpPr>
          <p:cNvPr id="7" name="object 7"/>
          <p:cNvSpPr txBox="1"/>
          <p:nvPr/>
        </p:nvSpPr>
        <p:spPr>
          <a:xfrm>
            <a:off x="5461762" y="1357879"/>
            <a:ext cx="1054209" cy="254000"/>
          </a:xfrm>
          <a:prstGeom prst="rect">
            <a:avLst/>
          </a:prstGeom>
        </p:spPr>
        <p:txBody>
          <a:bodyPr wrap="square" lIns="0" tIns="12350" rIns="0" bIns="0" rtlCol="0">
            <a:noAutofit/>
          </a:bodyPr>
          <a:lstStyle/>
          <a:p>
            <a:pPr marL="12700">
              <a:lnSpc>
                <a:spcPts val="1945"/>
              </a:lnSpc>
            </a:pPr>
            <a:r>
              <a:rPr sz="1800" spc="0" dirty="0">
                <a:latin typeface="Franklin Gothic Medium"/>
                <a:cs typeface="Franklin Gothic Medium"/>
              </a:rPr>
              <a:t>referencia</a:t>
            </a:r>
            <a:endParaRPr sz="1800">
              <a:latin typeface="Franklin Gothic Medium"/>
              <a:cs typeface="Franklin Gothic Medium"/>
            </a:endParaRPr>
          </a:p>
        </p:txBody>
      </p:sp>
      <p:sp>
        <p:nvSpPr>
          <p:cNvPr id="6" name="object 6"/>
          <p:cNvSpPr txBox="1"/>
          <p:nvPr/>
        </p:nvSpPr>
        <p:spPr>
          <a:xfrm>
            <a:off x="6618478" y="1357879"/>
            <a:ext cx="239938" cy="254000"/>
          </a:xfrm>
          <a:prstGeom prst="rect">
            <a:avLst/>
          </a:prstGeom>
        </p:spPr>
        <p:txBody>
          <a:bodyPr wrap="square" lIns="0" tIns="12350" rIns="0" bIns="0" rtlCol="0">
            <a:noAutofit/>
          </a:bodyPr>
          <a:lstStyle/>
          <a:p>
            <a:pPr marL="12700">
              <a:lnSpc>
                <a:spcPts val="1945"/>
              </a:lnSpc>
            </a:pPr>
            <a:r>
              <a:rPr sz="1800" spc="4" dirty="0">
                <a:latin typeface="Franklin Gothic Medium"/>
                <a:cs typeface="Franklin Gothic Medium"/>
              </a:rPr>
              <a:t>la</a:t>
            </a:r>
            <a:endParaRPr sz="1800">
              <a:latin typeface="Franklin Gothic Medium"/>
              <a:cs typeface="Franklin Gothic Medium"/>
            </a:endParaRPr>
          </a:p>
        </p:txBody>
      </p:sp>
      <p:sp>
        <p:nvSpPr>
          <p:cNvPr id="5" name="object 5"/>
          <p:cNvSpPr txBox="1"/>
          <p:nvPr/>
        </p:nvSpPr>
        <p:spPr>
          <a:xfrm>
            <a:off x="6961378" y="1357879"/>
            <a:ext cx="500511" cy="254000"/>
          </a:xfrm>
          <a:prstGeom prst="rect">
            <a:avLst/>
          </a:prstGeom>
        </p:spPr>
        <p:txBody>
          <a:bodyPr wrap="square" lIns="0" tIns="12350" rIns="0" bIns="0" rtlCol="0">
            <a:noAutofit/>
          </a:bodyPr>
          <a:lstStyle/>
          <a:p>
            <a:pPr marL="12700">
              <a:lnSpc>
                <a:spcPts val="1945"/>
              </a:lnSpc>
            </a:pPr>
            <a:r>
              <a:rPr sz="1800" spc="2" dirty="0">
                <a:latin typeface="Franklin Gothic Medium"/>
                <a:cs typeface="Franklin Gothic Medium"/>
              </a:rPr>
              <a:t>peor</a:t>
            </a:r>
            <a:endParaRPr sz="1800">
              <a:latin typeface="Franklin Gothic Medium"/>
              <a:cs typeface="Franklin Gothic Medium"/>
            </a:endParaRPr>
          </a:p>
        </p:txBody>
      </p:sp>
      <p:sp>
        <p:nvSpPr>
          <p:cNvPr id="4" name="object 4"/>
          <p:cNvSpPr txBox="1"/>
          <p:nvPr/>
        </p:nvSpPr>
        <p:spPr>
          <a:xfrm>
            <a:off x="7563739" y="1357879"/>
            <a:ext cx="996936" cy="254000"/>
          </a:xfrm>
          <a:prstGeom prst="rect">
            <a:avLst/>
          </a:prstGeom>
        </p:spPr>
        <p:txBody>
          <a:bodyPr wrap="square" lIns="0" tIns="12350" rIns="0" bIns="0" rtlCol="0">
            <a:noAutofit/>
          </a:bodyPr>
          <a:lstStyle/>
          <a:p>
            <a:pPr marL="12700">
              <a:lnSpc>
                <a:spcPts val="1945"/>
              </a:lnSpc>
            </a:pPr>
            <a:r>
              <a:rPr sz="1800" dirty="0">
                <a:latin typeface="Franklin Gothic Medium"/>
                <a:cs typeface="Franklin Gothic Medium"/>
              </a:rPr>
              <a:t>condición</a:t>
            </a:r>
            <a:endParaRPr sz="1800">
              <a:latin typeface="Franklin Gothic Medium"/>
              <a:cs typeface="Franklin Gothic Medium"/>
            </a:endParaRPr>
          </a:p>
        </p:txBody>
      </p:sp>
      <p:sp>
        <p:nvSpPr>
          <p:cNvPr id="3" name="object 3"/>
          <p:cNvSpPr txBox="1"/>
          <p:nvPr/>
        </p:nvSpPr>
        <p:spPr>
          <a:xfrm>
            <a:off x="474370" y="1632199"/>
            <a:ext cx="997273" cy="254000"/>
          </a:xfrm>
          <a:prstGeom prst="rect">
            <a:avLst/>
          </a:prstGeom>
        </p:spPr>
        <p:txBody>
          <a:bodyPr wrap="square" lIns="0" tIns="12350" rIns="0" bIns="0" rtlCol="0">
            <a:noAutofit/>
          </a:bodyPr>
          <a:lstStyle/>
          <a:p>
            <a:pPr marL="12700">
              <a:lnSpc>
                <a:spcPts val="1945"/>
              </a:lnSpc>
            </a:pPr>
            <a:r>
              <a:rPr sz="1800" spc="1" dirty="0">
                <a:latin typeface="Franklin Gothic Medium"/>
                <a:cs typeface="Franklin Gothic Medium"/>
              </a:rPr>
              <a:t>previsible</a:t>
            </a:r>
            <a:endParaRPr sz="1800">
              <a:latin typeface="Franklin Gothic Medium"/>
              <a:cs typeface="Franklin Gothic Medium"/>
            </a:endParaRPr>
          </a:p>
        </p:txBody>
      </p:sp>
      <p:sp>
        <p:nvSpPr>
          <p:cNvPr id="2" name="object 2"/>
          <p:cNvSpPr txBox="1"/>
          <p:nvPr/>
        </p:nvSpPr>
        <p:spPr>
          <a:xfrm>
            <a:off x="474370" y="3937122"/>
            <a:ext cx="7719058" cy="254000"/>
          </a:xfrm>
          <a:prstGeom prst="rect">
            <a:avLst/>
          </a:prstGeom>
        </p:spPr>
        <p:txBody>
          <a:bodyPr wrap="square" lIns="0" tIns="12350" rIns="0" bIns="0" rtlCol="0">
            <a:noAutofit/>
          </a:bodyPr>
          <a:lstStyle/>
          <a:p>
            <a:pPr marL="12700">
              <a:lnSpc>
                <a:spcPts val="1945"/>
              </a:lnSpc>
            </a:pPr>
            <a:r>
              <a:rPr sz="1800" spc="0" dirty="0">
                <a:solidFill>
                  <a:srgbClr val="C00000"/>
                </a:solidFill>
                <a:latin typeface="Franklin Gothic Medium"/>
                <a:cs typeface="Franklin Gothic Medium"/>
              </a:rPr>
              <a:t>Probabilidad.- </a:t>
            </a:r>
            <a:r>
              <a:rPr sz="1800" spc="0" dirty="0">
                <a:latin typeface="Franklin Gothic Medium"/>
                <a:cs typeface="Franklin Gothic Medium"/>
              </a:rPr>
              <a:t>La posibilidad que un evento o condición insegura pueda ocurrir</a:t>
            </a:r>
            <a:endParaRPr sz="1800" dirty="0">
              <a:latin typeface="Franklin Gothic Medium"/>
              <a:cs typeface="Franklin Gothic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p:nvPr/>
        </p:nvSpPr>
        <p:spPr>
          <a:xfrm>
            <a:off x="4773740" y="3049900"/>
            <a:ext cx="4184326" cy="2874264"/>
          </a:xfrm>
          <a:prstGeom prst="rect">
            <a:avLst/>
          </a:prstGeom>
          <a:blipFill>
            <a:blip r:embed="rId2" cstate="print"/>
            <a:stretch>
              <a:fillRect/>
            </a:stretch>
          </a:blipFill>
        </p:spPr>
        <p:txBody>
          <a:bodyPr wrap="square" lIns="0" tIns="0" rIns="0" bIns="0" rtlCol="0">
            <a:noAutofit/>
          </a:bodyPr>
          <a:lstStyle/>
          <a:p>
            <a:endParaRPr/>
          </a:p>
        </p:txBody>
      </p:sp>
      <p:sp>
        <p:nvSpPr>
          <p:cNvPr id="23" name="object 23"/>
          <p:cNvSpPr/>
          <p:nvPr/>
        </p:nvSpPr>
        <p:spPr>
          <a:xfrm>
            <a:off x="304800" y="2878835"/>
            <a:ext cx="4315968" cy="2171701"/>
          </a:xfrm>
          <a:custGeom>
            <a:avLst/>
            <a:gdLst/>
            <a:ahLst/>
            <a:cxnLst/>
            <a:rect l="l" t="t" r="r" b="b"/>
            <a:pathLst>
              <a:path w="4315968" h="3973068">
                <a:moveTo>
                  <a:pt x="0" y="3973067"/>
                </a:moveTo>
                <a:lnTo>
                  <a:pt x="4315968" y="3973067"/>
                </a:lnTo>
                <a:lnTo>
                  <a:pt x="4315968" y="0"/>
                </a:lnTo>
                <a:lnTo>
                  <a:pt x="0" y="0"/>
                </a:lnTo>
                <a:lnTo>
                  <a:pt x="0" y="3973067"/>
                </a:lnTo>
                <a:close/>
              </a:path>
            </a:pathLst>
          </a:custGeom>
          <a:noFill/>
        </p:spPr>
        <p:txBody>
          <a:bodyPr wrap="square" lIns="0" tIns="0" rIns="0" bIns="0" rtlCol="0">
            <a:noAutofit/>
          </a:bodyPr>
          <a:lstStyle/>
          <a:p>
            <a:endParaRPr/>
          </a:p>
        </p:txBody>
      </p:sp>
      <p:sp>
        <p:nvSpPr>
          <p:cNvPr id="19" name="object 19"/>
          <p:cNvSpPr/>
          <p:nvPr/>
        </p:nvSpPr>
        <p:spPr>
          <a:xfrm>
            <a:off x="-13716" y="222503"/>
            <a:ext cx="4610862" cy="869442"/>
          </a:xfrm>
          <a:prstGeom prst="rect">
            <a:avLst/>
          </a:prstGeom>
          <a:blipFill>
            <a:blip r:embed="rId3" cstate="print"/>
            <a:stretch>
              <a:fillRect/>
            </a:stretch>
          </a:blipFill>
        </p:spPr>
        <p:txBody>
          <a:bodyPr wrap="square" lIns="0" tIns="0" rIns="0" bIns="0" rtlCol="0">
            <a:noAutofit/>
          </a:bodyPr>
          <a:lstStyle/>
          <a:p>
            <a:endParaRPr/>
          </a:p>
        </p:txBody>
      </p:sp>
      <p:sp>
        <p:nvSpPr>
          <p:cNvPr id="18" name="object 18"/>
          <p:cNvSpPr txBox="1"/>
          <p:nvPr/>
        </p:nvSpPr>
        <p:spPr>
          <a:xfrm>
            <a:off x="218643" y="400727"/>
            <a:ext cx="8277456" cy="1153679"/>
          </a:xfrm>
          <a:prstGeom prst="rect">
            <a:avLst/>
          </a:prstGeom>
        </p:spPr>
        <p:txBody>
          <a:bodyPr wrap="square" lIns="0" tIns="20796" rIns="0" bIns="0" rtlCol="0">
            <a:noAutofit/>
          </a:bodyPr>
          <a:lstStyle/>
          <a:p>
            <a:pPr marL="12700" marR="38877">
              <a:lnSpc>
                <a:spcPts val="3275"/>
              </a:lnSpc>
            </a:pPr>
            <a:r>
              <a:rPr sz="3100" spc="-7" dirty="0">
                <a:solidFill>
                  <a:srgbClr val="F86A1B"/>
                </a:solidFill>
                <a:latin typeface="Franklin Gothic Medium"/>
                <a:cs typeface="Franklin Gothic Medium"/>
              </a:rPr>
              <a:t>Conceptos de Seguridad</a:t>
            </a:r>
            <a:endParaRPr sz="3100" dirty="0">
              <a:latin typeface="Franklin Gothic Medium"/>
              <a:cs typeface="Franklin Gothic Medium"/>
            </a:endParaRPr>
          </a:p>
          <a:p>
            <a:pPr marL="129438">
              <a:lnSpc>
                <a:spcPct val="94482"/>
              </a:lnSpc>
              <a:spcBef>
                <a:spcPts val="1388"/>
              </a:spcBef>
            </a:pPr>
            <a:r>
              <a:rPr sz="1800" spc="49" dirty="0">
                <a:solidFill>
                  <a:srgbClr val="C00000"/>
                </a:solidFill>
                <a:latin typeface="Franklin Gothic Medium"/>
                <a:cs typeface="Franklin Gothic Medium"/>
              </a:rPr>
              <a:t>Gravedad/Severidad.- </a:t>
            </a:r>
            <a:r>
              <a:rPr sz="1800" spc="49" dirty="0">
                <a:latin typeface="Franklin Gothic Medium"/>
                <a:cs typeface="Franklin Gothic Medium"/>
              </a:rPr>
              <a:t>Las posibles efectos de un evento o condición insegura,</a:t>
            </a:r>
            <a:endParaRPr sz="1800" dirty="0">
              <a:latin typeface="Franklin Gothic Medium"/>
              <a:cs typeface="Franklin Gothic Medium"/>
            </a:endParaRPr>
          </a:p>
          <a:p>
            <a:pPr marL="129438" marR="38877">
              <a:lnSpc>
                <a:spcPct val="94482"/>
              </a:lnSpc>
              <a:spcBef>
                <a:spcPts val="120"/>
              </a:spcBef>
            </a:pPr>
            <a:r>
              <a:rPr sz="1800" spc="0" dirty="0">
                <a:latin typeface="Franklin Gothic Medium"/>
                <a:cs typeface="Franklin Gothic Medium"/>
              </a:rPr>
              <a:t>tomando como referencia la peor condición previsible.</a:t>
            </a:r>
            <a:endParaRPr sz="1800" dirty="0">
              <a:latin typeface="Franklin Gothic Medium"/>
              <a:cs typeface="Franklin Gothic Medium"/>
            </a:endParaRPr>
          </a:p>
        </p:txBody>
      </p:sp>
      <p:sp>
        <p:nvSpPr>
          <p:cNvPr id="17" name="object 17"/>
          <p:cNvSpPr txBox="1"/>
          <p:nvPr/>
        </p:nvSpPr>
        <p:spPr>
          <a:xfrm>
            <a:off x="304800" y="1923286"/>
            <a:ext cx="8159593" cy="528319"/>
          </a:xfrm>
          <a:prstGeom prst="rect">
            <a:avLst/>
          </a:prstGeom>
        </p:spPr>
        <p:txBody>
          <a:bodyPr wrap="square" lIns="0" tIns="12350" rIns="0" bIns="0" rtlCol="0">
            <a:noAutofit/>
          </a:bodyPr>
          <a:lstStyle/>
          <a:p>
            <a:pPr marL="12700">
              <a:lnSpc>
                <a:spcPts val="1945"/>
              </a:lnSpc>
            </a:pPr>
            <a:r>
              <a:rPr sz="1800" spc="16" dirty="0">
                <a:solidFill>
                  <a:srgbClr val="C00000"/>
                </a:solidFill>
                <a:latin typeface="Franklin Gothic Medium"/>
                <a:cs typeface="Franklin Gothic Medium"/>
              </a:rPr>
              <a:t>Gestión del riesgo.- </a:t>
            </a:r>
            <a:r>
              <a:rPr sz="1800" spc="16" dirty="0">
                <a:latin typeface="Franklin Gothic Medium"/>
                <a:cs typeface="Franklin Gothic Medium"/>
              </a:rPr>
              <a:t>La identificación, análisis y eliminación, y/o mitigación de los</a:t>
            </a:r>
            <a:endParaRPr sz="1800" dirty="0">
              <a:latin typeface="Franklin Gothic Medium"/>
              <a:cs typeface="Franklin Gothic Medium"/>
            </a:endParaRPr>
          </a:p>
          <a:p>
            <a:pPr marL="12700" marR="34290">
              <a:lnSpc>
                <a:spcPct val="94482"/>
              </a:lnSpc>
              <a:spcBef>
                <a:spcPts val="22"/>
              </a:spcBef>
            </a:pPr>
            <a:r>
              <a:rPr sz="1800" spc="0" dirty="0">
                <a:latin typeface="Franklin Gothic Medium"/>
                <a:cs typeface="Franklin Gothic Medium"/>
              </a:rPr>
              <a:t>riesgos a un nivel aceptable, que amenazan las capacidades de una organización.</a:t>
            </a:r>
            <a:endParaRPr sz="1800" dirty="0">
              <a:latin typeface="Franklin Gothic Medium"/>
              <a:cs typeface="Franklin Gothic Medium"/>
            </a:endParaRPr>
          </a:p>
        </p:txBody>
      </p:sp>
      <p:sp>
        <p:nvSpPr>
          <p:cNvPr id="16" name="object 16"/>
          <p:cNvSpPr txBox="1"/>
          <p:nvPr/>
        </p:nvSpPr>
        <p:spPr>
          <a:xfrm>
            <a:off x="343001" y="2758718"/>
            <a:ext cx="4184326" cy="3794482"/>
          </a:xfrm>
          <a:prstGeom prst="rect">
            <a:avLst/>
          </a:prstGeom>
          <a:noFill/>
        </p:spPr>
        <p:txBody>
          <a:bodyPr wrap="square" lIns="0" tIns="12350" rIns="0" bIns="0" rtlCol="0">
            <a:noAutofit/>
          </a:bodyPr>
          <a:lstStyle/>
          <a:p>
            <a:pPr marL="12700" marR="3006388" algn="just">
              <a:lnSpc>
                <a:spcPts val="1945"/>
              </a:lnSpc>
            </a:pPr>
            <a:r>
              <a:rPr sz="1800" spc="2" dirty="0">
                <a:solidFill>
                  <a:srgbClr val="C00000"/>
                </a:solidFill>
                <a:latin typeface="Franklin Gothic Medium"/>
                <a:cs typeface="Franklin Gothic Medium"/>
              </a:rPr>
              <a:t>Mitigación.-</a:t>
            </a:r>
            <a:endParaRPr sz="1800" dirty="0">
              <a:solidFill>
                <a:srgbClr val="C00000"/>
              </a:solidFill>
              <a:latin typeface="Franklin Gothic Medium"/>
              <a:cs typeface="Franklin Gothic Medium"/>
            </a:endParaRPr>
          </a:p>
          <a:p>
            <a:pPr marL="12700" algn="just">
              <a:lnSpc>
                <a:spcPts val="2040"/>
              </a:lnSpc>
              <a:spcBef>
                <a:spcPts val="453"/>
              </a:spcBef>
            </a:pPr>
            <a:r>
              <a:rPr sz="1800" spc="0" dirty="0">
                <a:latin typeface="Franklin Gothic Medium"/>
                <a:cs typeface="Franklin Gothic Medium"/>
              </a:rPr>
              <a:t>Medidas que eliminan el peligro potencial </a:t>
            </a:r>
            <a:endParaRPr sz="1800" dirty="0">
              <a:latin typeface="Franklin Gothic Medium"/>
              <a:cs typeface="Franklin Gothic Medium"/>
            </a:endParaRPr>
          </a:p>
          <a:p>
            <a:pPr marL="12700" algn="just">
              <a:lnSpc>
                <a:spcPts val="2040"/>
              </a:lnSpc>
              <a:spcBef>
                <a:spcPts val="120"/>
              </a:spcBef>
            </a:pPr>
            <a:r>
              <a:rPr sz="1800" dirty="0">
                <a:latin typeface="Franklin Gothic Medium"/>
                <a:cs typeface="Franklin Gothic Medium"/>
              </a:rPr>
              <a:t>o</a:t>
            </a:r>
            <a:r>
              <a:rPr sz="1800" spc="9" dirty="0">
                <a:latin typeface="Franklin Gothic Medium"/>
                <a:cs typeface="Franklin Gothic Medium"/>
              </a:rPr>
              <a:t> </a:t>
            </a:r>
            <a:r>
              <a:rPr sz="1800" spc="0" dirty="0">
                <a:latin typeface="Franklin Gothic Medium"/>
                <a:cs typeface="Franklin Gothic Medium"/>
              </a:rPr>
              <a:t>q</a:t>
            </a:r>
            <a:r>
              <a:rPr sz="1800" spc="-4" dirty="0">
                <a:latin typeface="Franklin Gothic Medium"/>
                <a:cs typeface="Franklin Gothic Medium"/>
              </a:rPr>
              <a:t>u</a:t>
            </a:r>
            <a:r>
              <a:rPr sz="1800" spc="0" dirty="0">
                <a:latin typeface="Franklin Gothic Medium"/>
                <a:cs typeface="Franklin Gothic Medium"/>
              </a:rPr>
              <a:t>e</a:t>
            </a:r>
            <a:r>
              <a:rPr sz="1800" spc="19" dirty="0">
                <a:latin typeface="Franklin Gothic Medium"/>
                <a:cs typeface="Franklin Gothic Medium"/>
              </a:rPr>
              <a:t> </a:t>
            </a:r>
            <a:r>
              <a:rPr sz="1800" spc="0" dirty="0">
                <a:latin typeface="Franklin Gothic Medium"/>
                <a:cs typeface="Franklin Gothic Medium"/>
              </a:rPr>
              <a:t>re</a:t>
            </a:r>
            <a:r>
              <a:rPr sz="1800" spc="4" dirty="0">
                <a:latin typeface="Franklin Gothic Medium"/>
                <a:cs typeface="Franklin Gothic Medium"/>
              </a:rPr>
              <a:t>d</a:t>
            </a:r>
            <a:r>
              <a:rPr sz="1800" spc="0" dirty="0">
                <a:latin typeface="Franklin Gothic Medium"/>
                <a:cs typeface="Franklin Gothic Medium"/>
              </a:rPr>
              <a:t>ucen</a:t>
            </a:r>
            <a:r>
              <a:rPr sz="1800" spc="19" dirty="0">
                <a:latin typeface="Franklin Gothic Medium"/>
                <a:cs typeface="Franklin Gothic Medium"/>
              </a:rPr>
              <a:t> </a:t>
            </a:r>
            <a:r>
              <a:rPr sz="1800" spc="-9" dirty="0">
                <a:latin typeface="Franklin Gothic Medium"/>
                <a:cs typeface="Franklin Gothic Medium"/>
              </a:rPr>
              <a:t>l</a:t>
            </a:r>
            <a:r>
              <a:rPr sz="1800" spc="0" dirty="0">
                <a:latin typeface="Franklin Gothic Medium"/>
                <a:cs typeface="Franklin Gothic Medium"/>
              </a:rPr>
              <a:t>a</a:t>
            </a:r>
            <a:r>
              <a:rPr sz="1800" spc="14" dirty="0">
                <a:latin typeface="Franklin Gothic Medium"/>
                <a:cs typeface="Franklin Gothic Medium"/>
              </a:rPr>
              <a:t> </a:t>
            </a:r>
            <a:r>
              <a:rPr sz="1800" spc="0" dirty="0">
                <a:latin typeface="Franklin Gothic Medium"/>
                <a:cs typeface="Franklin Gothic Medium"/>
              </a:rPr>
              <a:t>p</a:t>
            </a:r>
            <a:r>
              <a:rPr sz="1800" spc="4" dirty="0">
                <a:latin typeface="Franklin Gothic Medium"/>
                <a:cs typeface="Franklin Gothic Medium"/>
              </a:rPr>
              <a:t>r</a:t>
            </a:r>
            <a:r>
              <a:rPr sz="1800" spc="0" dirty="0">
                <a:latin typeface="Franklin Gothic Medium"/>
                <a:cs typeface="Franklin Gothic Medium"/>
              </a:rPr>
              <a:t>obabi</a:t>
            </a:r>
            <a:r>
              <a:rPr sz="1800" spc="9" dirty="0">
                <a:latin typeface="Franklin Gothic Medium"/>
                <a:cs typeface="Franklin Gothic Medium"/>
              </a:rPr>
              <a:t>l</a:t>
            </a:r>
            <a:r>
              <a:rPr sz="1800" spc="0" dirty="0">
                <a:latin typeface="Franklin Gothic Medium"/>
                <a:cs typeface="Franklin Gothic Medium"/>
              </a:rPr>
              <a:t>idad o</a:t>
            </a:r>
            <a:r>
              <a:rPr sz="1800" spc="9" dirty="0">
                <a:latin typeface="Franklin Gothic Medium"/>
                <a:cs typeface="Franklin Gothic Medium"/>
              </a:rPr>
              <a:t> </a:t>
            </a:r>
            <a:r>
              <a:rPr sz="1800" spc="0" dirty="0">
                <a:latin typeface="Franklin Gothic Medium"/>
                <a:cs typeface="Franklin Gothic Medium"/>
              </a:rPr>
              <a:t>sev</a:t>
            </a:r>
            <a:r>
              <a:rPr sz="1800" spc="4" dirty="0">
                <a:latin typeface="Franklin Gothic Medium"/>
                <a:cs typeface="Franklin Gothic Medium"/>
              </a:rPr>
              <a:t>e</a:t>
            </a:r>
            <a:r>
              <a:rPr sz="1800" spc="0" dirty="0">
                <a:latin typeface="Franklin Gothic Medium"/>
                <a:cs typeface="Franklin Gothic Medium"/>
              </a:rPr>
              <a:t>ridad </a:t>
            </a:r>
            <a:endParaRPr sz="1800" dirty="0">
              <a:latin typeface="Franklin Gothic Medium"/>
              <a:cs typeface="Franklin Gothic Medium"/>
            </a:endParaRPr>
          </a:p>
          <a:p>
            <a:pPr marL="12700" algn="just">
              <a:lnSpc>
                <a:spcPts val="2040"/>
              </a:lnSpc>
              <a:spcBef>
                <a:spcPts val="120"/>
              </a:spcBef>
            </a:pPr>
            <a:r>
              <a:rPr sz="1800" spc="1" dirty="0">
                <a:latin typeface="Franklin Gothic Medium"/>
                <a:cs typeface="Franklin Gothic Medium"/>
              </a:rPr>
              <a:t>del </a:t>
            </a:r>
            <a:r>
              <a:rPr sz="1800" spc="1" dirty="0" err="1">
                <a:latin typeface="Franklin Gothic Medium"/>
                <a:cs typeface="Franklin Gothic Medium"/>
              </a:rPr>
              <a:t>riesgo</a:t>
            </a:r>
            <a:r>
              <a:rPr sz="1800" spc="1" dirty="0" smtClean="0">
                <a:latin typeface="Franklin Gothic Medium"/>
                <a:cs typeface="Franklin Gothic Medium"/>
              </a:rPr>
              <a:t>.</a:t>
            </a:r>
            <a:endParaRPr lang="es-MX" sz="1800" spc="1" dirty="0" smtClean="0">
              <a:latin typeface="Franklin Gothic Medium"/>
              <a:cs typeface="Franklin Gothic Medium"/>
            </a:endParaRPr>
          </a:p>
          <a:p>
            <a:pPr marL="12700" algn="just">
              <a:lnSpc>
                <a:spcPts val="2040"/>
              </a:lnSpc>
              <a:spcBef>
                <a:spcPts val="120"/>
              </a:spcBef>
            </a:pPr>
            <a:endParaRPr lang="es-MX" sz="1800" dirty="0" smtClean="0">
              <a:latin typeface="Franklin Gothic Medium"/>
              <a:cs typeface="Franklin Gothic Medium"/>
            </a:endParaRPr>
          </a:p>
          <a:p>
            <a:pPr marL="12700" algn="just">
              <a:lnSpc>
                <a:spcPts val="2040"/>
              </a:lnSpc>
              <a:spcBef>
                <a:spcPts val="120"/>
              </a:spcBef>
            </a:pPr>
            <a:endParaRPr sz="1800" dirty="0">
              <a:latin typeface="Franklin Gothic Medium"/>
              <a:cs typeface="Franklin Gothic Medium"/>
            </a:endParaRPr>
          </a:p>
          <a:p>
            <a:pPr marL="12700" marR="151688" algn="just">
              <a:lnSpc>
                <a:spcPct val="94482"/>
              </a:lnSpc>
              <a:spcBef>
                <a:spcPts val="550"/>
              </a:spcBef>
            </a:pPr>
            <a:r>
              <a:rPr sz="2800" spc="0" dirty="0">
                <a:latin typeface="Franklin Gothic Medium"/>
                <a:cs typeface="Franklin Gothic Medium"/>
              </a:rPr>
              <a:t>Mitigación del riesgo = Control del riesgo</a:t>
            </a:r>
            <a:endParaRPr sz="2800" dirty="0">
              <a:latin typeface="Franklin Gothic Medium"/>
              <a:cs typeface="Franklin Gothic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p:nvPr/>
        </p:nvSpPr>
        <p:spPr>
          <a:xfrm>
            <a:off x="298704" y="359663"/>
            <a:ext cx="2180216" cy="1014896"/>
          </a:xfrm>
          <a:prstGeom prst="rect">
            <a:avLst/>
          </a:prstGeom>
        </p:spPr>
        <p:txBody>
          <a:bodyPr wrap="square" lIns="0" tIns="468" rIns="0" bIns="0" rtlCol="0">
            <a:noAutofit/>
          </a:bodyPr>
          <a:lstStyle/>
          <a:p>
            <a:pPr marR="54579">
              <a:lnSpc>
                <a:spcPts val="550"/>
              </a:lnSpc>
            </a:pPr>
            <a:endParaRPr sz="550"/>
          </a:p>
          <a:p>
            <a:pPr marL="188061">
              <a:lnSpc>
                <a:spcPts val="2440"/>
              </a:lnSpc>
              <a:spcBef>
                <a:spcPts val="5122"/>
              </a:spcBef>
            </a:pPr>
            <a:r>
              <a:rPr sz="2200" spc="15" dirty="0">
                <a:latin typeface="Franklin Gothic Book"/>
                <a:cs typeface="Franklin Gothic Book"/>
              </a:rPr>
              <a:t>Es la evaluación</a:t>
            </a:r>
            <a:endParaRPr sz="2200">
              <a:latin typeface="Franklin Gothic Book"/>
              <a:cs typeface="Franklin Gothic Book"/>
            </a:endParaRPr>
          </a:p>
        </p:txBody>
      </p:sp>
      <p:sp>
        <p:nvSpPr>
          <p:cNvPr id="11" name="object 11"/>
          <p:cNvSpPr/>
          <p:nvPr/>
        </p:nvSpPr>
        <p:spPr>
          <a:xfrm>
            <a:off x="277368" y="3137916"/>
            <a:ext cx="2881122" cy="1960625"/>
          </a:xfrm>
          <a:prstGeom prst="rect">
            <a:avLst/>
          </a:prstGeom>
          <a:blipFill>
            <a:blip r:embed="rId2" cstate="print"/>
            <a:stretch>
              <a:fillRect/>
            </a:stretch>
          </a:blipFill>
        </p:spPr>
        <p:txBody>
          <a:bodyPr wrap="square" lIns="0" tIns="0" rIns="0" bIns="0" rtlCol="0">
            <a:noAutofit/>
          </a:bodyPr>
          <a:lstStyle/>
          <a:p>
            <a:endParaRPr/>
          </a:p>
        </p:txBody>
      </p:sp>
      <p:sp>
        <p:nvSpPr>
          <p:cNvPr id="12" name="object 12"/>
          <p:cNvSpPr/>
          <p:nvPr/>
        </p:nvSpPr>
        <p:spPr>
          <a:xfrm>
            <a:off x="3346704" y="2875788"/>
            <a:ext cx="2823210" cy="2157222"/>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p:nvPr/>
        </p:nvSpPr>
        <p:spPr>
          <a:xfrm>
            <a:off x="6358128" y="3502152"/>
            <a:ext cx="2480310" cy="610362"/>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txBox="1"/>
          <p:nvPr/>
        </p:nvSpPr>
        <p:spPr>
          <a:xfrm>
            <a:off x="457200" y="501591"/>
            <a:ext cx="1647880" cy="432612"/>
          </a:xfrm>
          <a:prstGeom prst="rect">
            <a:avLst/>
          </a:prstGeom>
        </p:spPr>
        <p:txBody>
          <a:bodyPr wrap="square" lIns="0" tIns="21494" rIns="0" bIns="0" rtlCol="0">
            <a:noAutofit/>
          </a:bodyPr>
          <a:lstStyle/>
          <a:p>
            <a:pPr marL="12700">
              <a:lnSpc>
                <a:spcPts val="3385"/>
              </a:lnSpc>
            </a:pPr>
            <a:r>
              <a:rPr sz="3200" spc="3" dirty="0">
                <a:solidFill>
                  <a:srgbClr val="F86A1B"/>
                </a:solidFill>
                <a:latin typeface="Franklin Gothic Book"/>
                <a:cs typeface="Franklin Gothic Book"/>
              </a:rPr>
              <a:t>RIESGOS</a:t>
            </a:r>
            <a:endParaRPr sz="3200" dirty="0">
              <a:latin typeface="Franklin Gothic Book"/>
              <a:cs typeface="Franklin Gothic Book"/>
            </a:endParaRPr>
          </a:p>
        </p:txBody>
      </p:sp>
      <p:sp>
        <p:nvSpPr>
          <p:cNvPr id="5" name="object 5"/>
          <p:cNvSpPr txBox="1"/>
          <p:nvPr/>
        </p:nvSpPr>
        <p:spPr>
          <a:xfrm>
            <a:off x="816965" y="1082663"/>
            <a:ext cx="7820662" cy="975352"/>
          </a:xfrm>
          <a:prstGeom prst="rect">
            <a:avLst/>
          </a:prstGeom>
        </p:spPr>
        <p:txBody>
          <a:bodyPr wrap="square" lIns="0" tIns="14954" rIns="0" bIns="0" rtlCol="0">
            <a:noAutofit/>
          </a:bodyPr>
          <a:lstStyle/>
          <a:p>
            <a:pPr marL="1693951">
              <a:lnSpc>
                <a:spcPts val="2355"/>
              </a:lnSpc>
            </a:pPr>
            <a:r>
              <a:rPr sz="2200" spc="22" dirty="0">
                <a:latin typeface="Franklin Gothic Book"/>
                <a:cs typeface="Franklin Gothic Book"/>
              </a:rPr>
              <a:t>de las consecuencias de un peligro , expresado en</a:t>
            </a:r>
            <a:endParaRPr sz="2200">
              <a:latin typeface="Franklin Gothic Book"/>
              <a:cs typeface="Franklin Gothic Book"/>
            </a:endParaRPr>
          </a:p>
          <a:p>
            <a:pPr marL="12700" marR="6030">
              <a:lnSpc>
                <a:spcPts val="2494"/>
              </a:lnSpc>
              <a:spcBef>
                <a:spcPts val="27"/>
              </a:spcBef>
            </a:pPr>
            <a:r>
              <a:rPr sz="2200" spc="21" dirty="0">
                <a:latin typeface="Franklin Gothic Book"/>
                <a:cs typeface="Franklin Gothic Book"/>
              </a:rPr>
              <a:t>términos de probabilidad y severidad, tomando como referencia </a:t>
            </a:r>
            <a:endParaRPr sz="2200">
              <a:latin typeface="Franklin Gothic Book"/>
              <a:cs typeface="Franklin Gothic Book"/>
            </a:endParaRPr>
          </a:p>
          <a:p>
            <a:pPr marL="12700" marR="6030">
              <a:lnSpc>
                <a:spcPts val="2494"/>
              </a:lnSpc>
              <a:spcBef>
                <a:spcPts val="144"/>
              </a:spcBef>
            </a:pPr>
            <a:r>
              <a:rPr sz="2200" spc="0" dirty="0">
                <a:latin typeface="Franklin Gothic Book"/>
                <a:cs typeface="Franklin Gothic Book"/>
              </a:rPr>
              <a:t>la peor condición previsible.</a:t>
            </a:r>
            <a:endParaRPr sz="2200">
              <a:latin typeface="Franklin Gothic Book"/>
              <a:cs typeface="Franklin Gothic Book"/>
            </a:endParaRPr>
          </a:p>
        </p:txBody>
      </p:sp>
      <p:sp>
        <p:nvSpPr>
          <p:cNvPr id="4" name="object 4"/>
          <p:cNvSpPr txBox="1"/>
          <p:nvPr/>
        </p:nvSpPr>
        <p:spPr>
          <a:xfrm>
            <a:off x="7052818" y="2495310"/>
            <a:ext cx="784421" cy="280212"/>
          </a:xfrm>
          <a:prstGeom prst="rect">
            <a:avLst/>
          </a:prstGeom>
        </p:spPr>
        <p:txBody>
          <a:bodyPr wrap="square" lIns="0" tIns="13684" rIns="0" bIns="0" rtlCol="0">
            <a:noAutofit/>
          </a:bodyPr>
          <a:lstStyle/>
          <a:p>
            <a:pPr marL="12700">
              <a:lnSpc>
                <a:spcPts val="2155"/>
              </a:lnSpc>
            </a:pPr>
            <a:r>
              <a:rPr sz="2000" spc="-2" dirty="0">
                <a:latin typeface="Franklin Gothic Book"/>
                <a:cs typeface="Franklin Gothic Book"/>
              </a:rPr>
              <a:t>Riesgo</a:t>
            </a:r>
            <a:endParaRPr sz="2000">
              <a:latin typeface="Franklin Gothic Book"/>
              <a:cs typeface="Franklin Gothic Book"/>
            </a:endParaRPr>
          </a:p>
        </p:txBody>
      </p:sp>
      <p:sp>
        <p:nvSpPr>
          <p:cNvPr id="3" name="object 3"/>
          <p:cNvSpPr txBox="1"/>
          <p:nvPr/>
        </p:nvSpPr>
        <p:spPr>
          <a:xfrm>
            <a:off x="868781" y="2561089"/>
            <a:ext cx="1815970" cy="279907"/>
          </a:xfrm>
          <a:prstGeom prst="rect">
            <a:avLst/>
          </a:prstGeom>
        </p:spPr>
        <p:txBody>
          <a:bodyPr wrap="square" lIns="0" tIns="13684" rIns="0" bIns="0" rtlCol="0">
            <a:noAutofit/>
          </a:bodyPr>
          <a:lstStyle/>
          <a:p>
            <a:pPr marL="12700">
              <a:lnSpc>
                <a:spcPts val="2155"/>
              </a:lnSpc>
            </a:pPr>
            <a:r>
              <a:rPr sz="2000" spc="-3" dirty="0">
                <a:latin typeface="Franklin Gothic Book"/>
                <a:cs typeface="Franklin Gothic Book"/>
              </a:rPr>
              <a:t>Peligro.- Cenizas</a:t>
            </a:r>
            <a:endParaRPr sz="2000">
              <a:latin typeface="Franklin Gothic Book"/>
              <a:cs typeface="Franklin Gothic Book"/>
            </a:endParaRPr>
          </a:p>
        </p:txBody>
      </p:sp>
      <p:sp>
        <p:nvSpPr>
          <p:cNvPr id="2" name="object 2"/>
          <p:cNvSpPr txBox="1"/>
          <p:nvPr/>
        </p:nvSpPr>
        <p:spPr>
          <a:xfrm>
            <a:off x="3304159" y="2561089"/>
            <a:ext cx="2862281" cy="279907"/>
          </a:xfrm>
          <a:prstGeom prst="rect">
            <a:avLst/>
          </a:prstGeom>
        </p:spPr>
        <p:txBody>
          <a:bodyPr wrap="square" lIns="0" tIns="13684" rIns="0" bIns="0" rtlCol="0">
            <a:noAutofit/>
          </a:bodyPr>
          <a:lstStyle/>
          <a:p>
            <a:pPr marL="12700">
              <a:lnSpc>
                <a:spcPts val="2155"/>
              </a:lnSpc>
            </a:pPr>
            <a:r>
              <a:rPr sz="2000" spc="-2" dirty="0">
                <a:latin typeface="Franklin Gothic Book"/>
                <a:cs typeface="Franklin Gothic Book"/>
              </a:rPr>
              <a:t>Consecuencias del peligro</a:t>
            </a:r>
            <a:endParaRPr sz="2000">
              <a:latin typeface="Franklin Gothic Book"/>
              <a:cs typeface="Franklin Gothic Boo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p:nvPr/>
        </p:nvSpPr>
        <p:spPr>
          <a:xfrm>
            <a:off x="4440936" y="1274064"/>
            <a:ext cx="4379975" cy="4424172"/>
          </a:xfrm>
          <a:prstGeom prst="rect">
            <a:avLst/>
          </a:prstGeom>
          <a:blipFill>
            <a:blip r:embed="rId2" cstate="print"/>
            <a:stretch>
              <a:fillRect/>
            </a:stretch>
          </a:blipFill>
        </p:spPr>
        <p:txBody>
          <a:bodyPr wrap="square" lIns="0" tIns="0" rIns="0" bIns="0" rtlCol="0">
            <a:noAutofit/>
          </a:bodyPr>
          <a:lstStyle/>
          <a:p>
            <a:endParaRPr/>
          </a:p>
        </p:txBody>
      </p:sp>
      <p:sp>
        <p:nvSpPr>
          <p:cNvPr id="13" name="object 13"/>
          <p:cNvSpPr/>
          <p:nvPr/>
        </p:nvSpPr>
        <p:spPr>
          <a:xfrm>
            <a:off x="298704" y="359663"/>
            <a:ext cx="2096262" cy="899922"/>
          </a:xfrm>
          <a:prstGeom prst="rect">
            <a:avLst/>
          </a:prstGeom>
          <a:blipFill>
            <a:blip r:embed="rId3" cstate="print"/>
            <a:stretch>
              <a:fillRect/>
            </a:stretch>
          </a:blipFill>
        </p:spPr>
        <p:txBody>
          <a:bodyPr wrap="square" lIns="0" tIns="0" rIns="0" bIns="0" rtlCol="0">
            <a:noAutofit/>
          </a:bodyPr>
          <a:lstStyle/>
          <a:p>
            <a:endParaRPr/>
          </a:p>
        </p:txBody>
      </p:sp>
      <p:sp>
        <p:nvSpPr>
          <p:cNvPr id="12" name="object 12"/>
          <p:cNvSpPr txBox="1"/>
          <p:nvPr/>
        </p:nvSpPr>
        <p:spPr>
          <a:xfrm>
            <a:off x="539292" y="544206"/>
            <a:ext cx="1647880" cy="432612"/>
          </a:xfrm>
          <a:prstGeom prst="rect">
            <a:avLst/>
          </a:prstGeom>
        </p:spPr>
        <p:txBody>
          <a:bodyPr wrap="square" lIns="0" tIns="21494" rIns="0" bIns="0" rtlCol="0">
            <a:noAutofit/>
          </a:bodyPr>
          <a:lstStyle/>
          <a:p>
            <a:pPr marL="12700">
              <a:lnSpc>
                <a:spcPts val="3385"/>
              </a:lnSpc>
            </a:pPr>
            <a:r>
              <a:rPr sz="3200" spc="3" dirty="0">
                <a:solidFill>
                  <a:srgbClr val="F86A1B"/>
                </a:solidFill>
                <a:latin typeface="Franklin Gothic Book"/>
                <a:cs typeface="Franklin Gothic Book"/>
              </a:rPr>
              <a:t>RIESGOS</a:t>
            </a:r>
            <a:endParaRPr sz="3200">
              <a:latin typeface="Franklin Gothic Book"/>
              <a:cs typeface="Franklin Gothic Book"/>
            </a:endParaRPr>
          </a:p>
        </p:txBody>
      </p:sp>
      <p:sp>
        <p:nvSpPr>
          <p:cNvPr id="6" name="object 6"/>
          <p:cNvSpPr txBox="1"/>
          <p:nvPr/>
        </p:nvSpPr>
        <p:spPr>
          <a:xfrm>
            <a:off x="539292" y="1609341"/>
            <a:ext cx="3575508" cy="3639318"/>
          </a:xfrm>
          <a:prstGeom prst="rect">
            <a:avLst/>
          </a:prstGeom>
        </p:spPr>
        <p:txBody>
          <a:bodyPr wrap="square" lIns="0" tIns="12350" rIns="0" bIns="0" rtlCol="0">
            <a:noAutofit/>
          </a:bodyPr>
          <a:lstStyle/>
          <a:p>
            <a:pPr marL="12700" marR="5449" algn="just"/>
            <a:r>
              <a:rPr lang="en-US" sz="2000" spc="39" dirty="0">
                <a:latin typeface="Franklin Gothic Book"/>
                <a:cs typeface="Franklin Gothic Book"/>
              </a:rPr>
              <a:t>La </a:t>
            </a:r>
            <a:r>
              <a:rPr lang="en-US" sz="2000" spc="39" dirty="0" err="1">
                <a:latin typeface="Franklin Gothic Book"/>
                <a:cs typeface="Franklin Gothic Book"/>
              </a:rPr>
              <a:t>evaluación</a:t>
            </a:r>
            <a:r>
              <a:rPr lang="en-US" sz="2000" spc="39" dirty="0">
                <a:latin typeface="Franklin Gothic Book"/>
                <a:cs typeface="Franklin Gothic Book"/>
              </a:rPr>
              <a:t> de </a:t>
            </a:r>
            <a:r>
              <a:rPr lang="en-US" sz="2000" spc="39" dirty="0" err="1">
                <a:latin typeface="Franklin Gothic Book"/>
                <a:cs typeface="Franklin Gothic Book"/>
              </a:rPr>
              <a:t>los</a:t>
            </a:r>
            <a:r>
              <a:rPr lang="en-US" sz="2000" spc="39" dirty="0">
                <a:latin typeface="Franklin Gothic Book"/>
                <a:cs typeface="Franklin Gothic Book"/>
              </a:rPr>
              <a:t> </a:t>
            </a:r>
            <a:r>
              <a:rPr lang="en-US" sz="2000" spc="39" dirty="0" err="1">
                <a:latin typeface="Franklin Gothic Book"/>
                <a:cs typeface="Franklin Gothic Book"/>
              </a:rPr>
              <a:t>riesgos</a:t>
            </a:r>
            <a:r>
              <a:rPr lang="en-US" sz="2000" spc="39" dirty="0">
                <a:latin typeface="Franklin Gothic Book"/>
                <a:cs typeface="Franklin Gothic Book"/>
              </a:rPr>
              <a:t> </a:t>
            </a:r>
            <a:r>
              <a:rPr sz="2000" spc="39" dirty="0" err="1">
                <a:latin typeface="Franklin Gothic Book"/>
                <a:cs typeface="Franklin Gothic Book"/>
              </a:rPr>
              <a:t>permite</a:t>
            </a:r>
            <a:r>
              <a:rPr sz="2000" spc="39" dirty="0">
                <a:latin typeface="Franklin Gothic Book"/>
                <a:cs typeface="Franklin Gothic Book"/>
              </a:rPr>
              <a:t> a la </a:t>
            </a:r>
            <a:r>
              <a:rPr sz="2000" spc="39" dirty="0" err="1">
                <a:latin typeface="Franklin Gothic Book"/>
                <a:cs typeface="Franklin Gothic Book"/>
              </a:rPr>
              <a:t>organización</a:t>
            </a:r>
            <a:r>
              <a:rPr sz="2000" spc="39" dirty="0">
                <a:latin typeface="Franklin Gothic Book"/>
                <a:cs typeface="Franklin Gothic Book"/>
              </a:rPr>
              <a:t> </a:t>
            </a:r>
            <a:r>
              <a:rPr sz="2000" spc="39" dirty="0" err="1">
                <a:latin typeface="Franklin Gothic Book"/>
                <a:cs typeface="Franklin Gothic Book"/>
              </a:rPr>
              <a:t>tomar</a:t>
            </a:r>
            <a:r>
              <a:rPr lang="en-US" sz="2000" spc="39" dirty="0">
                <a:latin typeface="Franklin Gothic Book"/>
                <a:cs typeface="Franklin Gothic Book"/>
              </a:rPr>
              <a:t> </a:t>
            </a:r>
            <a:r>
              <a:rPr sz="2000" spc="0" dirty="0" err="1">
                <a:latin typeface="Franklin Gothic Book"/>
                <a:cs typeface="Franklin Gothic Book"/>
              </a:rPr>
              <a:t>decisiones</a:t>
            </a:r>
            <a:r>
              <a:rPr sz="2000" spc="0" dirty="0">
                <a:latin typeface="Franklin Gothic Book"/>
                <a:cs typeface="Franklin Gothic Book"/>
              </a:rPr>
              <a:t> informadas sobre </a:t>
            </a:r>
            <a:r>
              <a:rPr sz="2000" spc="0" dirty="0" err="1">
                <a:latin typeface="Franklin Gothic Book"/>
                <a:cs typeface="Franklin Gothic Book"/>
              </a:rPr>
              <a:t>si</a:t>
            </a:r>
            <a:r>
              <a:rPr sz="2000" spc="0" dirty="0">
                <a:latin typeface="Franklin Gothic Book"/>
                <a:cs typeface="Franklin Gothic Book"/>
              </a:rPr>
              <a:t> </a:t>
            </a:r>
            <a:r>
              <a:rPr lang="en-US" sz="2000" spc="0" dirty="0">
                <a:latin typeface="Franklin Gothic Book"/>
                <a:cs typeface="Franklin Gothic Book"/>
              </a:rPr>
              <a:t> </a:t>
            </a:r>
            <a:r>
              <a:rPr sz="2000" spc="0" dirty="0">
                <a:latin typeface="Franklin Gothic Book"/>
                <a:cs typeface="Franklin Gothic Book"/>
              </a:rPr>
              <a:t>puede lograr el control de </a:t>
            </a:r>
            <a:r>
              <a:rPr sz="2000" spc="0" dirty="0" err="1">
                <a:latin typeface="Franklin Gothic Book"/>
                <a:cs typeface="Franklin Gothic Book"/>
              </a:rPr>
              <a:t>los</a:t>
            </a:r>
            <a:r>
              <a:rPr sz="2000" spc="0" dirty="0">
                <a:latin typeface="Franklin Gothic Book"/>
                <a:cs typeface="Franklin Gothic Book"/>
              </a:rPr>
              <a:t> </a:t>
            </a:r>
            <a:r>
              <a:rPr lang="en-US" sz="2000" spc="0" dirty="0">
                <a:latin typeface="Franklin Gothic Book"/>
                <a:cs typeface="Franklin Gothic Book"/>
              </a:rPr>
              <a:t> </a:t>
            </a:r>
            <a:r>
              <a:rPr sz="2000" spc="4" dirty="0" err="1">
                <a:latin typeface="Franklin Gothic Book"/>
                <a:cs typeface="Franklin Gothic Book"/>
              </a:rPr>
              <a:t>r</a:t>
            </a:r>
            <a:r>
              <a:rPr sz="2000" spc="0" dirty="0" err="1">
                <a:latin typeface="Franklin Gothic Book"/>
                <a:cs typeface="Franklin Gothic Book"/>
              </a:rPr>
              <a:t>i</a:t>
            </a:r>
            <a:r>
              <a:rPr sz="2000" spc="-4" dirty="0" err="1">
                <a:latin typeface="Franklin Gothic Book"/>
                <a:cs typeface="Franklin Gothic Book"/>
              </a:rPr>
              <a:t>e</a:t>
            </a:r>
            <a:r>
              <a:rPr sz="2000" spc="0" dirty="0" err="1">
                <a:latin typeface="Franklin Gothic Book"/>
                <a:cs typeface="Franklin Gothic Book"/>
              </a:rPr>
              <a:t>s</a:t>
            </a:r>
            <a:r>
              <a:rPr sz="2000" spc="4" dirty="0" err="1">
                <a:latin typeface="Franklin Gothic Book"/>
                <a:cs typeface="Franklin Gothic Book"/>
              </a:rPr>
              <a:t>g</a:t>
            </a:r>
            <a:r>
              <a:rPr sz="2000" spc="0" dirty="0" err="1">
                <a:latin typeface="Franklin Gothic Book"/>
                <a:cs typeface="Franklin Gothic Book"/>
              </a:rPr>
              <a:t>os</a:t>
            </a:r>
            <a:r>
              <a:rPr sz="2000" spc="9" dirty="0">
                <a:latin typeface="Franklin Gothic Book"/>
                <a:cs typeface="Franklin Gothic Book"/>
              </a:rPr>
              <a:t> </a:t>
            </a:r>
            <a:r>
              <a:rPr sz="2000" spc="14" dirty="0">
                <a:latin typeface="Franklin Gothic Book"/>
                <a:cs typeface="Franklin Gothic Book"/>
              </a:rPr>
              <a:t>d</a:t>
            </a:r>
            <a:r>
              <a:rPr sz="2000" spc="0" dirty="0">
                <a:latin typeface="Franklin Gothic Book"/>
                <a:cs typeface="Franklin Gothic Book"/>
              </a:rPr>
              <a:t>e se</a:t>
            </a:r>
            <a:r>
              <a:rPr sz="2000" spc="4" dirty="0">
                <a:latin typeface="Franklin Gothic Book"/>
                <a:cs typeface="Franklin Gothic Book"/>
              </a:rPr>
              <a:t>g</a:t>
            </a:r>
            <a:r>
              <a:rPr sz="2000" spc="0" dirty="0">
                <a:latin typeface="Franklin Gothic Book"/>
                <a:cs typeface="Franklin Gothic Book"/>
              </a:rPr>
              <a:t>ur</a:t>
            </a:r>
            <a:r>
              <a:rPr sz="2000" spc="9" dirty="0">
                <a:latin typeface="Franklin Gothic Book"/>
                <a:cs typeface="Franklin Gothic Book"/>
              </a:rPr>
              <a:t>i</a:t>
            </a:r>
            <a:r>
              <a:rPr sz="2000" spc="0" dirty="0">
                <a:latin typeface="Franklin Gothic Book"/>
                <a:cs typeface="Franklin Gothic Book"/>
              </a:rPr>
              <a:t>dad</a:t>
            </a:r>
            <a:r>
              <a:rPr sz="2000" spc="14" dirty="0">
                <a:latin typeface="Franklin Gothic Book"/>
                <a:cs typeface="Franklin Gothic Book"/>
              </a:rPr>
              <a:t> </a:t>
            </a:r>
            <a:r>
              <a:rPr sz="2000" spc="0" dirty="0" err="1">
                <a:latin typeface="Franklin Gothic Book"/>
                <a:cs typeface="Franklin Gothic Book"/>
              </a:rPr>
              <a:t>op</a:t>
            </a:r>
            <a:r>
              <a:rPr sz="2000" spc="9" dirty="0" err="1">
                <a:latin typeface="Franklin Gothic Book"/>
                <a:cs typeface="Franklin Gothic Book"/>
              </a:rPr>
              <a:t>e</a:t>
            </a:r>
            <a:r>
              <a:rPr sz="2000" spc="-4" dirty="0" err="1">
                <a:latin typeface="Franklin Gothic Book"/>
                <a:cs typeface="Franklin Gothic Book"/>
              </a:rPr>
              <a:t>r</a:t>
            </a:r>
            <a:r>
              <a:rPr sz="2000" spc="0" dirty="0" err="1">
                <a:latin typeface="Franklin Gothic Book"/>
                <a:cs typeface="Franklin Gothic Book"/>
              </a:rPr>
              <a:t>ac</a:t>
            </a:r>
            <a:r>
              <a:rPr sz="2000" spc="-4" dirty="0" err="1">
                <a:latin typeface="Franklin Gothic Book"/>
                <a:cs typeface="Franklin Gothic Book"/>
              </a:rPr>
              <a:t>i</a:t>
            </a:r>
            <a:r>
              <a:rPr sz="2000" spc="0" dirty="0" err="1">
                <a:latin typeface="Franklin Gothic Book"/>
                <a:cs typeface="Franklin Gothic Book"/>
              </a:rPr>
              <a:t>on</a:t>
            </a:r>
            <a:r>
              <a:rPr sz="2000" spc="-4" dirty="0" err="1">
                <a:latin typeface="Franklin Gothic Book"/>
                <a:cs typeface="Franklin Gothic Book"/>
              </a:rPr>
              <a:t>a</a:t>
            </a:r>
            <a:r>
              <a:rPr sz="2000" spc="0" dirty="0" err="1">
                <a:latin typeface="Franklin Gothic Book"/>
                <a:cs typeface="Franklin Gothic Book"/>
              </a:rPr>
              <a:t>l</a:t>
            </a:r>
            <a:r>
              <a:rPr sz="2000" spc="0" dirty="0">
                <a:latin typeface="Franklin Gothic Book"/>
                <a:cs typeface="Franklin Gothic Book"/>
              </a:rPr>
              <a:t> </a:t>
            </a:r>
            <a:r>
              <a:rPr lang="en-US" sz="2000" spc="0" dirty="0">
                <a:latin typeface="Franklin Gothic Book"/>
                <a:cs typeface="Franklin Gothic Book"/>
              </a:rPr>
              <a:t> </a:t>
            </a:r>
            <a:r>
              <a:rPr sz="2000" spc="37" dirty="0">
                <a:latin typeface="Franklin Gothic Book"/>
                <a:cs typeface="Franklin Gothic Book"/>
              </a:rPr>
              <a:t>y </a:t>
            </a:r>
            <a:r>
              <a:rPr sz="2000" b="1" u="sng" spc="37" dirty="0">
                <a:latin typeface="Franklin Gothic Book"/>
                <a:cs typeface="Franklin Gothic Book"/>
              </a:rPr>
              <a:t>continuar así la </a:t>
            </a:r>
            <a:r>
              <a:rPr lang="es-MX" sz="2000" b="1" u="sng" spc="37" dirty="0">
                <a:latin typeface="Franklin Gothic Book"/>
                <a:cs typeface="Franklin Gothic Book"/>
              </a:rPr>
              <a:t>O</a:t>
            </a:r>
            <a:r>
              <a:rPr sz="2000" b="1" u="sng" spc="37" dirty="0" err="1">
                <a:latin typeface="Franklin Gothic Book"/>
                <a:cs typeface="Franklin Gothic Book"/>
              </a:rPr>
              <a:t>peración</a:t>
            </a:r>
            <a:r>
              <a:rPr lang="en-US" sz="2000" b="1" u="sng" spc="37" dirty="0">
                <a:latin typeface="Franklin Gothic Book"/>
                <a:cs typeface="Franklin Gothic Book"/>
              </a:rPr>
              <a:t>, </a:t>
            </a:r>
            <a:r>
              <a:rPr lang="en-US" sz="2000" b="1" u="sng" spc="37" dirty="0" err="1">
                <a:latin typeface="Franklin Gothic Book"/>
                <a:cs typeface="Franklin Gothic Book"/>
              </a:rPr>
              <a:t>posponer</a:t>
            </a:r>
            <a:r>
              <a:rPr lang="en-US" sz="2000" b="1" u="sng" spc="37" dirty="0">
                <a:latin typeface="Franklin Gothic Book"/>
                <a:cs typeface="Franklin Gothic Book"/>
              </a:rPr>
              <a:t> o </a:t>
            </a:r>
            <a:r>
              <a:rPr lang="en-US" sz="2000" b="1" u="sng" spc="37" dirty="0" err="1">
                <a:latin typeface="Franklin Gothic Book"/>
                <a:cs typeface="Franklin Gothic Book"/>
              </a:rPr>
              <a:t>cancelar</a:t>
            </a:r>
            <a:r>
              <a:rPr lang="en-US" sz="2000" b="1" u="sng" spc="37" dirty="0">
                <a:latin typeface="Franklin Gothic Book"/>
                <a:cs typeface="Franklin Gothic Book"/>
              </a:rPr>
              <a:t> la </a:t>
            </a:r>
            <a:r>
              <a:rPr lang="en-US" sz="2000" b="1" u="sng" spc="37" dirty="0" err="1">
                <a:latin typeface="Franklin Gothic Book"/>
                <a:cs typeface="Franklin Gothic Book"/>
              </a:rPr>
              <a:t>operación</a:t>
            </a:r>
            <a:endParaRPr sz="2000" b="1" u="sng" dirty="0">
              <a:latin typeface="Franklin Gothic Book"/>
              <a:cs typeface="Franklin Gothic Boo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p:nvPr/>
        </p:nvSpPr>
        <p:spPr>
          <a:xfrm>
            <a:off x="509778" y="3254012"/>
            <a:ext cx="3672839" cy="2382012"/>
          </a:xfrm>
          <a:custGeom>
            <a:avLst/>
            <a:gdLst/>
            <a:ahLst/>
            <a:cxnLst/>
            <a:rect l="l" t="t" r="r" b="b"/>
            <a:pathLst>
              <a:path w="3672839" h="2382012">
                <a:moveTo>
                  <a:pt x="0" y="2382012"/>
                </a:moveTo>
                <a:lnTo>
                  <a:pt x="3672839" y="2382012"/>
                </a:lnTo>
                <a:lnTo>
                  <a:pt x="3672839" y="0"/>
                </a:lnTo>
                <a:lnTo>
                  <a:pt x="0" y="0"/>
                </a:lnTo>
                <a:lnTo>
                  <a:pt x="0" y="2382012"/>
                </a:lnTo>
                <a:close/>
              </a:path>
            </a:pathLst>
          </a:custGeom>
          <a:solidFill>
            <a:srgbClr val="FFFFFF"/>
          </a:solidFill>
        </p:spPr>
        <p:txBody>
          <a:bodyPr wrap="square" lIns="0" tIns="0" rIns="0" bIns="0" rtlCol="0">
            <a:noAutofit/>
          </a:bodyPr>
          <a:lstStyle/>
          <a:p>
            <a:endParaRPr/>
          </a:p>
        </p:txBody>
      </p:sp>
      <p:sp>
        <p:nvSpPr>
          <p:cNvPr id="26" name="object 26"/>
          <p:cNvSpPr/>
          <p:nvPr/>
        </p:nvSpPr>
        <p:spPr>
          <a:xfrm>
            <a:off x="4860036" y="3003804"/>
            <a:ext cx="3960875" cy="3665220"/>
          </a:xfrm>
          <a:custGeom>
            <a:avLst/>
            <a:gdLst/>
            <a:ahLst/>
            <a:cxnLst/>
            <a:rect l="l" t="t" r="r" b="b"/>
            <a:pathLst>
              <a:path w="3960875" h="3665220">
                <a:moveTo>
                  <a:pt x="0" y="3665220"/>
                </a:moveTo>
                <a:lnTo>
                  <a:pt x="3960875" y="3665220"/>
                </a:lnTo>
                <a:lnTo>
                  <a:pt x="3960875" y="0"/>
                </a:lnTo>
                <a:lnTo>
                  <a:pt x="0" y="0"/>
                </a:lnTo>
                <a:lnTo>
                  <a:pt x="0" y="3665220"/>
                </a:lnTo>
                <a:close/>
              </a:path>
            </a:pathLst>
          </a:custGeom>
          <a:noFill/>
        </p:spPr>
        <p:txBody>
          <a:bodyPr wrap="square" lIns="0" tIns="0" rIns="0" bIns="0" rtlCol="0">
            <a:noAutofit/>
          </a:bodyPr>
          <a:lstStyle/>
          <a:p>
            <a:endParaRPr/>
          </a:p>
        </p:txBody>
      </p:sp>
      <p:sp>
        <p:nvSpPr>
          <p:cNvPr id="27" name="object 27"/>
          <p:cNvSpPr/>
          <p:nvPr/>
        </p:nvSpPr>
        <p:spPr>
          <a:xfrm>
            <a:off x="1995424" y="2890538"/>
            <a:ext cx="117983" cy="520954"/>
          </a:xfrm>
          <a:custGeom>
            <a:avLst/>
            <a:gdLst/>
            <a:ahLst/>
            <a:cxnLst/>
            <a:rect l="l" t="t" r="r" b="b"/>
            <a:pathLst>
              <a:path w="117983" h="520954">
                <a:moveTo>
                  <a:pt x="46228" y="495808"/>
                </a:moveTo>
                <a:lnTo>
                  <a:pt x="46264" y="448680"/>
                </a:lnTo>
                <a:lnTo>
                  <a:pt x="25527" y="413131"/>
                </a:lnTo>
                <a:lnTo>
                  <a:pt x="21971" y="407035"/>
                </a:lnTo>
                <a:lnTo>
                  <a:pt x="14224" y="405003"/>
                </a:lnTo>
                <a:lnTo>
                  <a:pt x="8128" y="408559"/>
                </a:lnTo>
                <a:lnTo>
                  <a:pt x="2159" y="412115"/>
                </a:lnTo>
                <a:lnTo>
                  <a:pt x="0" y="419862"/>
                </a:lnTo>
                <a:lnTo>
                  <a:pt x="3556" y="425958"/>
                </a:lnTo>
                <a:lnTo>
                  <a:pt x="58928" y="520954"/>
                </a:lnTo>
                <a:lnTo>
                  <a:pt x="114427" y="425958"/>
                </a:lnTo>
                <a:lnTo>
                  <a:pt x="71628" y="495808"/>
                </a:lnTo>
                <a:lnTo>
                  <a:pt x="48006" y="489331"/>
                </a:lnTo>
                <a:lnTo>
                  <a:pt x="46264" y="448680"/>
                </a:lnTo>
                <a:lnTo>
                  <a:pt x="46228" y="495808"/>
                </a:lnTo>
                <a:close/>
              </a:path>
              <a:path w="117983" h="520954">
                <a:moveTo>
                  <a:pt x="96012" y="407162"/>
                </a:moveTo>
                <a:lnTo>
                  <a:pt x="92456" y="413258"/>
                </a:lnTo>
                <a:lnTo>
                  <a:pt x="71664" y="448841"/>
                </a:lnTo>
                <a:lnTo>
                  <a:pt x="69977" y="489331"/>
                </a:lnTo>
                <a:lnTo>
                  <a:pt x="59000" y="470514"/>
                </a:lnTo>
                <a:lnTo>
                  <a:pt x="46609" y="0"/>
                </a:lnTo>
                <a:lnTo>
                  <a:pt x="46264" y="448680"/>
                </a:lnTo>
                <a:lnTo>
                  <a:pt x="48006" y="489331"/>
                </a:lnTo>
                <a:lnTo>
                  <a:pt x="71628" y="495808"/>
                </a:lnTo>
                <a:lnTo>
                  <a:pt x="114427" y="425958"/>
                </a:lnTo>
                <a:lnTo>
                  <a:pt x="117983" y="419989"/>
                </a:lnTo>
                <a:lnTo>
                  <a:pt x="115950" y="412242"/>
                </a:lnTo>
                <a:lnTo>
                  <a:pt x="109855" y="408686"/>
                </a:lnTo>
                <a:lnTo>
                  <a:pt x="103759" y="405130"/>
                </a:lnTo>
                <a:lnTo>
                  <a:pt x="96012" y="407162"/>
                </a:lnTo>
                <a:close/>
              </a:path>
              <a:path w="117983" h="520954">
                <a:moveTo>
                  <a:pt x="59000" y="470514"/>
                </a:moveTo>
                <a:lnTo>
                  <a:pt x="69977" y="489331"/>
                </a:lnTo>
                <a:lnTo>
                  <a:pt x="71664" y="448841"/>
                </a:lnTo>
                <a:lnTo>
                  <a:pt x="72009" y="0"/>
                </a:lnTo>
                <a:lnTo>
                  <a:pt x="46609" y="0"/>
                </a:lnTo>
                <a:lnTo>
                  <a:pt x="59000" y="470514"/>
                </a:lnTo>
                <a:close/>
              </a:path>
            </a:pathLst>
          </a:custGeom>
          <a:solidFill>
            <a:srgbClr val="76787A"/>
          </a:solidFill>
        </p:spPr>
        <p:txBody>
          <a:bodyPr wrap="square" lIns="0" tIns="0" rIns="0" bIns="0" rtlCol="0">
            <a:noAutofit/>
          </a:bodyPr>
          <a:lstStyle/>
          <a:p>
            <a:endParaRPr/>
          </a:p>
        </p:txBody>
      </p:sp>
      <p:sp>
        <p:nvSpPr>
          <p:cNvPr id="28" name="object 28"/>
          <p:cNvSpPr/>
          <p:nvPr/>
        </p:nvSpPr>
        <p:spPr>
          <a:xfrm>
            <a:off x="6370955" y="3020079"/>
            <a:ext cx="117855" cy="391921"/>
          </a:xfrm>
          <a:custGeom>
            <a:avLst/>
            <a:gdLst/>
            <a:ahLst/>
            <a:cxnLst/>
            <a:rect l="l" t="t" r="r" b="b"/>
            <a:pathLst>
              <a:path w="117855" h="391921">
                <a:moveTo>
                  <a:pt x="46100" y="366649"/>
                </a:moveTo>
                <a:lnTo>
                  <a:pt x="46149" y="319670"/>
                </a:lnTo>
                <a:lnTo>
                  <a:pt x="25400" y="284099"/>
                </a:lnTo>
                <a:lnTo>
                  <a:pt x="21843" y="278002"/>
                </a:lnTo>
                <a:lnTo>
                  <a:pt x="14096" y="275970"/>
                </a:lnTo>
                <a:lnTo>
                  <a:pt x="8000" y="279526"/>
                </a:lnTo>
                <a:lnTo>
                  <a:pt x="2031" y="283082"/>
                </a:lnTo>
                <a:lnTo>
                  <a:pt x="0" y="290829"/>
                </a:lnTo>
                <a:lnTo>
                  <a:pt x="3428" y="296925"/>
                </a:lnTo>
                <a:lnTo>
                  <a:pt x="58800" y="391921"/>
                </a:lnTo>
                <a:lnTo>
                  <a:pt x="114300" y="296925"/>
                </a:lnTo>
                <a:lnTo>
                  <a:pt x="71500" y="366775"/>
                </a:lnTo>
                <a:lnTo>
                  <a:pt x="47878" y="360299"/>
                </a:lnTo>
                <a:lnTo>
                  <a:pt x="46149" y="319670"/>
                </a:lnTo>
                <a:lnTo>
                  <a:pt x="46100" y="366649"/>
                </a:lnTo>
                <a:close/>
              </a:path>
              <a:path w="117855" h="391921">
                <a:moveTo>
                  <a:pt x="95884" y="278129"/>
                </a:moveTo>
                <a:lnTo>
                  <a:pt x="92328" y="284099"/>
                </a:lnTo>
                <a:lnTo>
                  <a:pt x="71549" y="319720"/>
                </a:lnTo>
                <a:lnTo>
                  <a:pt x="69850" y="360299"/>
                </a:lnTo>
                <a:lnTo>
                  <a:pt x="58864" y="341466"/>
                </a:lnTo>
                <a:lnTo>
                  <a:pt x="46481" y="0"/>
                </a:lnTo>
                <a:lnTo>
                  <a:pt x="46149" y="319670"/>
                </a:lnTo>
                <a:lnTo>
                  <a:pt x="47878" y="360299"/>
                </a:lnTo>
                <a:lnTo>
                  <a:pt x="71500" y="366775"/>
                </a:lnTo>
                <a:lnTo>
                  <a:pt x="114300" y="296925"/>
                </a:lnTo>
                <a:lnTo>
                  <a:pt x="117855" y="290956"/>
                </a:lnTo>
                <a:lnTo>
                  <a:pt x="115824" y="283082"/>
                </a:lnTo>
                <a:lnTo>
                  <a:pt x="109727" y="279653"/>
                </a:lnTo>
                <a:lnTo>
                  <a:pt x="103758" y="276098"/>
                </a:lnTo>
                <a:lnTo>
                  <a:pt x="95884" y="278129"/>
                </a:lnTo>
                <a:close/>
              </a:path>
              <a:path w="117855" h="391921">
                <a:moveTo>
                  <a:pt x="58864" y="341466"/>
                </a:moveTo>
                <a:lnTo>
                  <a:pt x="69850" y="360299"/>
                </a:lnTo>
                <a:lnTo>
                  <a:pt x="71549" y="319720"/>
                </a:lnTo>
                <a:lnTo>
                  <a:pt x="71881" y="0"/>
                </a:lnTo>
                <a:lnTo>
                  <a:pt x="46481" y="0"/>
                </a:lnTo>
                <a:lnTo>
                  <a:pt x="58864" y="341466"/>
                </a:lnTo>
                <a:close/>
              </a:path>
            </a:pathLst>
          </a:custGeom>
          <a:solidFill>
            <a:srgbClr val="76787A"/>
          </a:solidFill>
        </p:spPr>
        <p:txBody>
          <a:bodyPr wrap="square" lIns="0" tIns="0" rIns="0" bIns="0" rtlCol="0">
            <a:noAutofit/>
          </a:bodyPr>
          <a:lstStyle/>
          <a:p>
            <a:endParaRPr/>
          </a:p>
        </p:txBody>
      </p:sp>
      <p:sp>
        <p:nvSpPr>
          <p:cNvPr id="22" name="object 22"/>
          <p:cNvSpPr/>
          <p:nvPr/>
        </p:nvSpPr>
        <p:spPr>
          <a:xfrm>
            <a:off x="311658" y="894860"/>
            <a:ext cx="8222742" cy="1133094"/>
          </a:xfrm>
          <a:prstGeom prst="rect">
            <a:avLst/>
          </a:prstGeom>
          <a:blipFill>
            <a:blip r:embed="rId2" cstate="print"/>
            <a:stretch>
              <a:fillRect/>
            </a:stretch>
          </a:blipFill>
        </p:spPr>
        <p:txBody>
          <a:bodyPr wrap="square" lIns="0" tIns="0" rIns="0" bIns="0" rtlCol="0">
            <a:noAutofit/>
          </a:bodyPr>
          <a:lstStyle/>
          <a:p>
            <a:endParaRPr/>
          </a:p>
        </p:txBody>
      </p:sp>
      <p:sp>
        <p:nvSpPr>
          <p:cNvPr id="21" name="object 21"/>
          <p:cNvSpPr txBox="1"/>
          <p:nvPr/>
        </p:nvSpPr>
        <p:spPr>
          <a:xfrm>
            <a:off x="340480" y="360969"/>
            <a:ext cx="5241415" cy="380492"/>
          </a:xfrm>
          <a:prstGeom prst="rect">
            <a:avLst/>
          </a:prstGeom>
        </p:spPr>
        <p:txBody>
          <a:bodyPr wrap="square" lIns="0" tIns="18859" rIns="0" bIns="0" rtlCol="0">
            <a:noAutofit/>
          </a:bodyPr>
          <a:lstStyle/>
          <a:p>
            <a:pPr marL="12700">
              <a:lnSpc>
                <a:spcPts val="2970"/>
              </a:lnSpc>
            </a:pPr>
            <a:r>
              <a:rPr sz="2800" spc="-12" dirty="0">
                <a:solidFill>
                  <a:srgbClr val="F86A1B"/>
                </a:solidFill>
                <a:latin typeface="Franklin Gothic Book"/>
                <a:cs typeface="Franklin Gothic Book"/>
              </a:rPr>
              <a:t>FUNDAMENTOS DE LOS PELIGROS</a:t>
            </a:r>
            <a:endParaRPr sz="2800" dirty="0">
              <a:latin typeface="Franklin Gothic Book"/>
              <a:cs typeface="Franklin Gothic Book"/>
            </a:endParaRPr>
          </a:p>
        </p:txBody>
      </p:sp>
      <p:sp>
        <p:nvSpPr>
          <p:cNvPr id="20" name="object 20"/>
          <p:cNvSpPr txBox="1"/>
          <p:nvPr/>
        </p:nvSpPr>
        <p:spPr>
          <a:xfrm>
            <a:off x="372110" y="1049590"/>
            <a:ext cx="8107813" cy="1705548"/>
          </a:xfrm>
          <a:prstGeom prst="rect">
            <a:avLst/>
          </a:prstGeom>
        </p:spPr>
        <p:txBody>
          <a:bodyPr wrap="square" lIns="0" tIns="16891" rIns="0" bIns="0" rtlCol="0">
            <a:noAutofit/>
          </a:bodyPr>
          <a:lstStyle/>
          <a:p>
            <a:pPr marL="2192352" marR="2054768" algn="ctr">
              <a:lnSpc>
                <a:spcPct val="94482"/>
              </a:lnSpc>
              <a:spcBef>
                <a:spcPts val="31"/>
              </a:spcBef>
            </a:pPr>
            <a:r>
              <a:rPr sz="2500" spc="-3" dirty="0" err="1" smtClean="0">
                <a:solidFill>
                  <a:srgbClr val="FFFFFF"/>
                </a:solidFill>
                <a:latin typeface="Franklin Gothic Book"/>
                <a:cs typeface="Franklin Gothic Book"/>
              </a:rPr>
              <a:t>Comprensión</a:t>
            </a:r>
            <a:r>
              <a:rPr sz="2500" spc="-3" dirty="0" smtClean="0">
                <a:solidFill>
                  <a:srgbClr val="FFFFFF"/>
                </a:solidFill>
                <a:latin typeface="Franklin Gothic Book"/>
                <a:cs typeface="Franklin Gothic Book"/>
              </a:rPr>
              <a:t> </a:t>
            </a:r>
            <a:r>
              <a:rPr sz="2500" spc="-3" dirty="0">
                <a:solidFill>
                  <a:srgbClr val="FFFFFF"/>
                </a:solidFill>
                <a:latin typeface="Franklin Gothic Book"/>
                <a:cs typeface="Franklin Gothic Book"/>
              </a:rPr>
              <a:t>de </a:t>
            </a:r>
            <a:r>
              <a:rPr sz="2500" spc="-3" dirty="0" err="1">
                <a:solidFill>
                  <a:srgbClr val="FFFFFF"/>
                </a:solidFill>
                <a:latin typeface="Franklin Gothic Book"/>
                <a:cs typeface="Franklin Gothic Book"/>
              </a:rPr>
              <a:t>los</a:t>
            </a:r>
            <a:r>
              <a:rPr sz="2500" spc="-3" dirty="0">
                <a:solidFill>
                  <a:srgbClr val="FFFFFF"/>
                </a:solidFill>
                <a:latin typeface="Franklin Gothic Book"/>
                <a:cs typeface="Franklin Gothic Book"/>
              </a:rPr>
              <a:t> </a:t>
            </a:r>
            <a:r>
              <a:rPr sz="2500" spc="-3" dirty="0" err="1" smtClean="0">
                <a:solidFill>
                  <a:srgbClr val="FFFFFF"/>
                </a:solidFill>
                <a:latin typeface="Franklin Gothic Book"/>
                <a:cs typeface="Franklin Gothic Book"/>
              </a:rPr>
              <a:t>Peligros</a:t>
            </a:r>
            <a:endParaRPr lang="es-MX" sz="2500" spc="-3" dirty="0" smtClean="0">
              <a:solidFill>
                <a:srgbClr val="FFFFFF"/>
              </a:solidFill>
              <a:latin typeface="Franklin Gothic Book"/>
              <a:cs typeface="Franklin Gothic Book"/>
            </a:endParaRPr>
          </a:p>
          <a:p>
            <a:pPr marL="2192352" marR="2054768" algn="ctr">
              <a:lnSpc>
                <a:spcPct val="94482"/>
              </a:lnSpc>
              <a:spcBef>
                <a:spcPts val="31"/>
              </a:spcBef>
            </a:pPr>
            <a:endParaRPr sz="2500" dirty="0">
              <a:latin typeface="Franklin Gothic Book"/>
              <a:cs typeface="Franklin Gothic Book"/>
            </a:endParaRPr>
          </a:p>
          <a:p>
            <a:pPr marL="12700" marR="30403">
              <a:lnSpc>
                <a:spcPct val="107747"/>
              </a:lnSpc>
              <a:spcBef>
                <a:spcPts val="675"/>
              </a:spcBef>
            </a:pPr>
            <a:r>
              <a:rPr sz="2400" spc="720" dirty="0">
                <a:solidFill>
                  <a:srgbClr val="F86A1B"/>
                </a:solidFill>
                <a:latin typeface="MS PGothic"/>
                <a:cs typeface="MS PGothic"/>
              </a:rPr>
              <a:t>▪</a:t>
            </a:r>
            <a:r>
              <a:rPr sz="2400" spc="-1" dirty="0">
                <a:latin typeface="Franklin Gothic Book"/>
                <a:cs typeface="Franklin Gothic Book"/>
              </a:rPr>
              <a:t>Confusión de los peligros con sus consecuencias .</a:t>
            </a:r>
            <a:endParaRPr sz="2400" dirty="0">
              <a:latin typeface="Franklin Gothic Book"/>
              <a:cs typeface="Franklin Gothic Book"/>
            </a:endParaRPr>
          </a:p>
          <a:p>
            <a:pPr marL="4085082">
              <a:lnSpc>
                <a:spcPct val="94482"/>
              </a:lnSpc>
              <a:spcBef>
                <a:spcPts val="1934"/>
              </a:spcBef>
            </a:pPr>
            <a:r>
              <a:rPr sz="1600" spc="-3" dirty="0">
                <a:latin typeface="Franklin Gothic Book"/>
                <a:cs typeface="Franklin Gothic Book"/>
              </a:rPr>
              <a:t>La correcta declaración y denominación de los</a:t>
            </a:r>
            <a:endParaRPr sz="1600" dirty="0">
              <a:latin typeface="Franklin Gothic Book"/>
              <a:cs typeface="Franklin Gothic Book"/>
            </a:endParaRPr>
          </a:p>
        </p:txBody>
      </p:sp>
      <p:sp>
        <p:nvSpPr>
          <p:cNvPr id="19" name="object 19"/>
          <p:cNvSpPr txBox="1"/>
          <p:nvPr/>
        </p:nvSpPr>
        <p:spPr>
          <a:xfrm>
            <a:off x="588213" y="2596524"/>
            <a:ext cx="2040346" cy="228396"/>
          </a:xfrm>
          <a:prstGeom prst="rect">
            <a:avLst/>
          </a:prstGeom>
        </p:spPr>
        <p:txBody>
          <a:bodyPr wrap="square" lIns="0" tIns="11049" rIns="0" bIns="0" rtlCol="0">
            <a:noAutofit/>
          </a:bodyPr>
          <a:lstStyle/>
          <a:p>
            <a:pPr marL="12700">
              <a:lnSpc>
                <a:spcPts val="1739"/>
              </a:lnSpc>
            </a:pPr>
            <a:r>
              <a:rPr sz="1600" spc="0" dirty="0">
                <a:latin typeface="Franklin Gothic Book"/>
                <a:cs typeface="Franklin Gothic Book"/>
              </a:rPr>
              <a:t>La mala interpretación:</a:t>
            </a:r>
            <a:endParaRPr sz="1600">
              <a:latin typeface="Franklin Gothic Book"/>
              <a:cs typeface="Franklin Gothic Book"/>
            </a:endParaRPr>
          </a:p>
        </p:txBody>
      </p:sp>
      <p:sp>
        <p:nvSpPr>
          <p:cNvPr id="18" name="object 18"/>
          <p:cNvSpPr txBox="1"/>
          <p:nvPr/>
        </p:nvSpPr>
        <p:spPr>
          <a:xfrm>
            <a:off x="6101080" y="2770641"/>
            <a:ext cx="731300" cy="228396"/>
          </a:xfrm>
          <a:prstGeom prst="rect">
            <a:avLst/>
          </a:prstGeom>
        </p:spPr>
        <p:txBody>
          <a:bodyPr wrap="square" lIns="0" tIns="11049" rIns="0" bIns="0" rtlCol="0">
            <a:noAutofit/>
          </a:bodyPr>
          <a:lstStyle/>
          <a:p>
            <a:pPr marL="12700">
              <a:lnSpc>
                <a:spcPts val="1739"/>
              </a:lnSpc>
            </a:pPr>
            <a:r>
              <a:rPr sz="1600" spc="1" dirty="0">
                <a:latin typeface="Franklin Gothic Book"/>
                <a:cs typeface="Franklin Gothic Book"/>
              </a:rPr>
              <a:t>peligros</a:t>
            </a:r>
            <a:endParaRPr sz="1600">
              <a:latin typeface="Franklin Gothic Book"/>
              <a:cs typeface="Franklin Gothic Book"/>
            </a:endParaRPr>
          </a:p>
        </p:txBody>
      </p:sp>
      <p:sp>
        <p:nvSpPr>
          <p:cNvPr id="17" name="object 17"/>
          <p:cNvSpPr txBox="1"/>
          <p:nvPr/>
        </p:nvSpPr>
        <p:spPr>
          <a:xfrm>
            <a:off x="4537710" y="3428874"/>
            <a:ext cx="3832141" cy="471932"/>
          </a:xfrm>
          <a:prstGeom prst="rect">
            <a:avLst/>
          </a:prstGeom>
        </p:spPr>
        <p:txBody>
          <a:bodyPr wrap="square" lIns="0" tIns="11049" rIns="0" bIns="0" rtlCol="0">
            <a:noAutofit/>
          </a:bodyPr>
          <a:lstStyle/>
          <a:p>
            <a:pPr marL="12700">
              <a:lnSpc>
                <a:spcPts val="1739"/>
              </a:lnSpc>
            </a:pPr>
            <a:r>
              <a:rPr sz="1600" spc="7" dirty="0">
                <a:latin typeface="Franklin Gothic Book"/>
                <a:cs typeface="Franklin Gothic Book"/>
              </a:rPr>
              <a:t>Permite identificar el carácter y el potencial</a:t>
            </a:r>
            <a:endParaRPr sz="1600">
              <a:latin typeface="Franklin Gothic Book"/>
              <a:cs typeface="Franklin Gothic Book"/>
            </a:endParaRPr>
          </a:p>
          <a:p>
            <a:pPr marL="12700" marR="30403">
              <a:lnSpc>
                <a:spcPct val="94482"/>
              </a:lnSpc>
              <a:spcBef>
                <a:spcPts val="18"/>
              </a:spcBef>
            </a:pPr>
            <a:r>
              <a:rPr sz="1600" spc="-4" dirty="0">
                <a:latin typeface="Franklin Gothic Book"/>
                <a:cs typeface="Franklin Gothic Book"/>
              </a:rPr>
              <a:t>perjudicial del peligro.</a:t>
            </a:r>
            <a:endParaRPr sz="1600">
              <a:latin typeface="Franklin Gothic Book"/>
              <a:cs typeface="Franklin Gothic Book"/>
            </a:endParaRPr>
          </a:p>
        </p:txBody>
      </p:sp>
      <p:sp>
        <p:nvSpPr>
          <p:cNvPr id="16" name="object 16"/>
          <p:cNvSpPr txBox="1"/>
          <p:nvPr/>
        </p:nvSpPr>
        <p:spPr>
          <a:xfrm>
            <a:off x="588213" y="3564891"/>
            <a:ext cx="3442098" cy="471931"/>
          </a:xfrm>
          <a:prstGeom prst="rect">
            <a:avLst/>
          </a:prstGeom>
        </p:spPr>
        <p:txBody>
          <a:bodyPr wrap="square" lIns="0" tIns="11049" rIns="0" bIns="0" rtlCol="0">
            <a:noAutofit/>
          </a:bodyPr>
          <a:lstStyle/>
          <a:p>
            <a:pPr marL="12700">
              <a:lnSpc>
                <a:spcPts val="1739"/>
              </a:lnSpc>
            </a:pPr>
            <a:r>
              <a:rPr sz="1600" spc="-6" dirty="0">
                <a:latin typeface="Franklin Gothic Book"/>
                <a:cs typeface="Franklin Gothic Book"/>
              </a:rPr>
              <a:t>Oculta el carácter verdadero y potencial</a:t>
            </a:r>
            <a:endParaRPr sz="1600">
              <a:latin typeface="Franklin Gothic Book"/>
              <a:cs typeface="Franklin Gothic Book"/>
            </a:endParaRPr>
          </a:p>
          <a:p>
            <a:pPr marL="12700" marR="30403">
              <a:lnSpc>
                <a:spcPct val="94482"/>
              </a:lnSpc>
              <a:spcBef>
                <a:spcPts val="18"/>
              </a:spcBef>
            </a:pPr>
            <a:r>
              <a:rPr sz="1600" spc="-4" dirty="0">
                <a:latin typeface="Franklin Gothic Book"/>
                <a:cs typeface="Franklin Gothic Book"/>
              </a:rPr>
              <a:t>perjudicial del peligro.</a:t>
            </a:r>
            <a:endParaRPr sz="1600">
              <a:latin typeface="Franklin Gothic Book"/>
              <a:cs typeface="Franklin Gothic Book"/>
            </a:endParaRPr>
          </a:p>
        </p:txBody>
      </p:sp>
      <p:sp>
        <p:nvSpPr>
          <p:cNvPr id="15" name="object 15"/>
          <p:cNvSpPr txBox="1"/>
          <p:nvPr/>
        </p:nvSpPr>
        <p:spPr>
          <a:xfrm>
            <a:off x="4537710" y="4160148"/>
            <a:ext cx="719971" cy="228396"/>
          </a:xfrm>
          <a:prstGeom prst="rect">
            <a:avLst/>
          </a:prstGeom>
        </p:spPr>
        <p:txBody>
          <a:bodyPr wrap="square" lIns="0" tIns="11049" rIns="0" bIns="0" rtlCol="0">
            <a:noAutofit/>
          </a:bodyPr>
          <a:lstStyle/>
          <a:p>
            <a:pPr marL="12700">
              <a:lnSpc>
                <a:spcPts val="1739"/>
              </a:lnSpc>
            </a:pPr>
            <a:r>
              <a:rPr sz="1600" dirty="0">
                <a:latin typeface="Franklin Gothic Book"/>
                <a:cs typeface="Franklin Gothic Book"/>
              </a:rPr>
              <a:t>Deducir</a:t>
            </a:r>
            <a:endParaRPr sz="1600">
              <a:latin typeface="Franklin Gothic Book"/>
              <a:cs typeface="Franklin Gothic Book"/>
            </a:endParaRPr>
          </a:p>
        </p:txBody>
      </p:sp>
      <p:sp>
        <p:nvSpPr>
          <p:cNvPr id="14" name="object 14"/>
          <p:cNvSpPr txBox="1"/>
          <p:nvPr/>
        </p:nvSpPr>
        <p:spPr>
          <a:xfrm>
            <a:off x="5417058" y="4160148"/>
            <a:ext cx="1307021" cy="228396"/>
          </a:xfrm>
          <a:prstGeom prst="rect">
            <a:avLst/>
          </a:prstGeom>
        </p:spPr>
        <p:txBody>
          <a:bodyPr wrap="square" lIns="0" tIns="11049" rIns="0" bIns="0" rtlCol="0">
            <a:noAutofit/>
          </a:bodyPr>
          <a:lstStyle/>
          <a:p>
            <a:pPr marL="12700">
              <a:lnSpc>
                <a:spcPts val="1739"/>
              </a:lnSpc>
            </a:pPr>
            <a:r>
              <a:rPr sz="1600" spc="-1" dirty="0">
                <a:latin typeface="Franklin Gothic Book"/>
                <a:cs typeface="Franklin Gothic Book"/>
              </a:rPr>
              <a:t>correctamente</a:t>
            </a:r>
            <a:endParaRPr sz="1600">
              <a:latin typeface="Franklin Gothic Book"/>
              <a:cs typeface="Franklin Gothic Book"/>
            </a:endParaRPr>
          </a:p>
        </p:txBody>
      </p:sp>
      <p:sp>
        <p:nvSpPr>
          <p:cNvPr id="13" name="object 13"/>
          <p:cNvSpPr txBox="1"/>
          <p:nvPr/>
        </p:nvSpPr>
        <p:spPr>
          <a:xfrm>
            <a:off x="6883527" y="4160148"/>
            <a:ext cx="304044" cy="228396"/>
          </a:xfrm>
          <a:prstGeom prst="rect">
            <a:avLst/>
          </a:prstGeom>
        </p:spPr>
        <p:txBody>
          <a:bodyPr wrap="square" lIns="0" tIns="11049" rIns="0" bIns="0" rtlCol="0">
            <a:noAutofit/>
          </a:bodyPr>
          <a:lstStyle/>
          <a:p>
            <a:pPr marL="12700">
              <a:lnSpc>
                <a:spcPts val="1739"/>
              </a:lnSpc>
            </a:pPr>
            <a:r>
              <a:rPr sz="1600" dirty="0">
                <a:latin typeface="Franklin Gothic Book"/>
                <a:cs typeface="Franklin Gothic Book"/>
              </a:rPr>
              <a:t>las</a:t>
            </a:r>
            <a:endParaRPr sz="1600">
              <a:latin typeface="Franklin Gothic Book"/>
              <a:cs typeface="Franklin Gothic Book"/>
            </a:endParaRPr>
          </a:p>
        </p:txBody>
      </p:sp>
      <p:sp>
        <p:nvSpPr>
          <p:cNvPr id="12" name="object 12"/>
          <p:cNvSpPr txBox="1"/>
          <p:nvPr/>
        </p:nvSpPr>
        <p:spPr>
          <a:xfrm>
            <a:off x="7346823" y="4160148"/>
            <a:ext cx="1021102" cy="228396"/>
          </a:xfrm>
          <a:prstGeom prst="rect">
            <a:avLst/>
          </a:prstGeom>
        </p:spPr>
        <p:txBody>
          <a:bodyPr wrap="square" lIns="0" tIns="11049" rIns="0" bIns="0" rtlCol="0">
            <a:noAutofit/>
          </a:bodyPr>
          <a:lstStyle/>
          <a:p>
            <a:pPr marL="12700">
              <a:lnSpc>
                <a:spcPts val="1739"/>
              </a:lnSpc>
            </a:pPr>
            <a:r>
              <a:rPr sz="1600" spc="0" dirty="0">
                <a:latin typeface="Franklin Gothic Book"/>
                <a:cs typeface="Franklin Gothic Book"/>
              </a:rPr>
              <a:t>fu</a:t>
            </a:r>
            <a:r>
              <a:rPr sz="1600" spc="-4" dirty="0">
                <a:latin typeface="Franklin Gothic Book"/>
                <a:cs typeface="Franklin Gothic Book"/>
              </a:rPr>
              <a:t>e</a:t>
            </a:r>
            <a:r>
              <a:rPr sz="1600" spc="0" dirty="0">
                <a:latin typeface="Franklin Gothic Book"/>
                <a:cs typeface="Franklin Gothic Book"/>
              </a:rPr>
              <a:t>n</a:t>
            </a:r>
            <a:r>
              <a:rPr sz="1600" spc="-25" dirty="0">
                <a:latin typeface="Franklin Gothic Book"/>
                <a:cs typeface="Franklin Gothic Book"/>
              </a:rPr>
              <a:t>t</a:t>
            </a:r>
            <a:r>
              <a:rPr sz="1600" spc="0" dirty="0">
                <a:latin typeface="Franklin Gothic Book"/>
                <a:cs typeface="Franklin Gothic Book"/>
              </a:rPr>
              <a:t>es   </a:t>
            </a:r>
            <a:r>
              <a:rPr sz="1600" spc="94" dirty="0">
                <a:latin typeface="Franklin Gothic Book"/>
                <a:cs typeface="Franklin Gothic Book"/>
              </a:rPr>
              <a:t> </a:t>
            </a:r>
            <a:r>
              <a:rPr sz="1600" spc="0" dirty="0">
                <a:latin typeface="Franklin Gothic Book"/>
                <a:cs typeface="Franklin Gothic Book"/>
              </a:rPr>
              <a:t>o</a:t>
            </a:r>
            <a:endParaRPr sz="1600">
              <a:latin typeface="Franklin Gothic Book"/>
              <a:cs typeface="Franklin Gothic Book"/>
            </a:endParaRPr>
          </a:p>
        </p:txBody>
      </p:sp>
      <p:sp>
        <p:nvSpPr>
          <p:cNvPr id="11" name="object 11"/>
          <p:cNvSpPr txBox="1"/>
          <p:nvPr/>
        </p:nvSpPr>
        <p:spPr>
          <a:xfrm>
            <a:off x="4537710" y="4404615"/>
            <a:ext cx="2135301" cy="228092"/>
          </a:xfrm>
          <a:prstGeom prst="rect">
            <a:avLst/>
          </a:prstGeom>
        </p:spPr>
        <p:txBody>
          <a:bodyPr wrap="square" lIns="0" tIns="11049" rIns="0" bIns="0" rtlCol="0">
            <a:noAutofit/>
          </a:bodyPr>
          <a:lstStyle/>
          <a:p>
            <a:pPr marL="12700">
              <a:lnSpc>
                <a:spcPts val="1739"/>
              </a:lnSpc>
            </a:pPr>
            <a:r>
              <a:rPr sz="1600" spc="-4" dirty="0">
                <a:latin typeface="Franklin Gothic Book"/>
                <a:cs typeface="Franklin Gothic Book"/>
              </a:rPr>
              <a:t>mecanismos del peligro.</a:t>
            </a:r>
            <a:endParaRPr sz="1600">
              <a:latin typeface="Franklin Gothic Book"/>
              <a:cs typeface="Franklin Gothic Book"/>
            </a:endParaRPr>
          </a:p>
        </p:txBody>
      </p:sp>
      <p:sp>
        <p:nvSpPr>
          <p:cNvPr id="10" name="object 10"/>
          <p:cNvSpPr txBox="1"/>
          <p:nvPr/>
        </p:nvSpPr>
        <p:spPr>
          <a:xfrm>
            <a:off x="588213" y="4540505"/>
            <a:ext cx="3355605" cy="715772"/>
          </a:xfrm>
          <a:prstGeom prst="rect">
            <a:avLst/>
          </a:prstGeom>
        </p:spPr>
        <p:txBody>
          <a:bodyPr wrap="square" lIns="0" tIns="11049" rIns="0" bIns="0" rtlCol="0">
            <a:noAutofit/>
          </a:bodyPr>
          <a:lstStyle/>
          <a:p>
            <a:pPr marL="12700">
              <a:lnSpc>
                <a:spcPts val="1739"/>
              </a:lnSpc>
            </a:pPr>
            <a:r>
              <a:rPr sz="1600" spc="-3" dirty="0">
                <a:latin typeface="Franklin Gothic Book"/>
                <a:cs typeface="Franklin Gothic Book"/>
              </a:rPr>
              <a:t>Interfiere con la identificación de otras</a:t>
            </a:r>
            <a:endParaRPr sz="1600">
              <a:latin typeface="Franklin Gothic Book"/>
              <a:cs typeface="Franklin Gothic Book"/>
            </a:endParaRPr>
          </a:p>
          <a:p>
            <a:pPr marL="12700" marR="9427">
              <a:lnSpc>
                <a:spcPts val="1814"/>
              </a:lnSpc>
              <a:spcBef>
                <a:spcPts val="18"/>
              </a:spcBef>
            </a:pPr>
            <a:r>
              <a:rPr sz="1600" dirty="0">
                <a:latin typeface="Franklin Gothic Book"/>
                <a:cs typeface="Franklin Gothic Book"/>
              </a:rPr>
              <a:t>consecuenc</a:t>
            </a:r>
            <a:r>
              <a:rPr sz="1600" spc="4" dirty="0">
                <a:latin typeface="Franklin Gothic Book"/>
                <a:cs typeface="Franklin Gothic Book"/>
              </a:rPr>
              <a:t>i</a:t>
            </a:r>
            <a:r>
              <a:rPr sz="1600" spc="0" dirty="0">
                <a:latin typeface="Franklin Gothic Book"/>
                <a:cs typeface="Franklin Gothic Book"/>
              </a:rPr>
              <a:t>as</a:t>
            </a:r>
            <a:r>
              <a:rPr sz="1600" spc="-70" dirty="0">
                <a:latin typeface="Franklin Gothic Book"/>
                <a:cs typeface="Franklin Gothic Book"/>
              </a:rPr>
              <a:t> </a:t>
            </a:r>
            <a:r>
              <a:rPr sz="1600" spc="4" dirty="0">
                <a:latin typeface="Franklin Gothic Book"/>
                <a:cs typeface="Franklin Gothic Book"/>
              </a:rPr>
              <a:t>i</a:t>
            </a:r>
            <a:r>
              <a:rPr sz="1600" spc="-14" dirty="0">
                <a:latin typeface="Franklin Gothic Book"/>
                <a:cs typeface="Franklin Gothic Book"/>
              </a:rPr>
              <a:t>m</a:t>
            </a:r>
            <a:r>
              <a:rPr sz="1600" spc="0" dirty="0">
                <a:latin typeface="Franklin Gothic Book"/>
                <a:cs typeface="Franklin Gothic Book"/>
              </a:rPr>
              <a:t>po</a:t>
            </a:r>
            <a:r>
              <a:rPr sz="1600" spc="44" dirty="0">
                <a:latin typeface="Franklin Gothic Book"/>
                <a:cs typeface="Franklin Gothic Book"/>
              </a:rPr>
              <a:t>r</a:t>
            </a:r>
            <a:r>
              <a:rPr sz="1600" spc="0" dirty="0">
                <a:latin typeface="Franklin Gothic Book"/>
                <a:cs typeface="Franklin Gothic Book"/>
              </a:rPr>
              <a:t>ta</a:t>
            </a:r>
            <a:r>
              <a:rPr sz="1600" spc="-4" dirty="0">
                <a:latin typeface="Franklin Gothic Book"/>
                <a:cs typeface="Franklin Gothic Book"/>
              </a:rPr>
              <a:t>n</a:t>
            </a:r>
            <a:r>
              <a:rPr sz="1600" spc="-25" dirty="0">
                <a:latin typeface="Franklin Gothic Book"/>
                <a:cs typeface="Franklin Gothic Book"/>
              </a:rPr>
              <a:t>t</a:t>
            </a:r>
            <a:r>
              <a:rPr sz="1600" spc="0" dirty="0">
                <a:latin typeface="Franklin Gothic Book"/>
                <a:cs typeface="Franklin Gothic Book"/>
              </a:rPr>
              <a:t>es</a:t>
            </a:r>
            <a:r>
              <a:rPr sz="1600" spc="-81" dirty="0">
                <a:latin typeface="Franklin Gothic Book"/>
                <a:cs typeface="Franklin Gothic Book"/>
              </a:rPr>
              <a:t> </a:t>
            </a:r>
            <a:r>
              <a:rPr sz="1600" spc="0" dirty="0">
                <a:latin typeface="Franklin Gothic Book"/>
                <a:cs typeface="Franklin Gothic Book"/>
              </a:rPr>
              <a:t>del</a:t>
            </a:r>
            <a:r>
              <a:rPr sz="1600" spc="-20" dirty="0">
                <a:latin typeface="Franklin Gothic Book"/>
                <a:cs typeface="Franklin Gothic Book"/>
              </a:rPr>
              <a:t> </a:t>
            </a:r>
            <a:r>
              <a:rPr sz="1600" spc="0" dirty="0">
                <a:latin typeface="Franklin Gothic Book"/>
                <a:cs typeface="Franklin Gothic Book"/>
              </a:rPr>
              <a:t>pel</a:t>
            </a:r>
            <a:r>
              <a:rPr sz="1600" spc="4" dirty="0">
                <a:latin typeface="Franklin Gothic Book"/>
                <a:cs typeface="Franklin Gothic Book"/>
              </a:rPr>
              <a:t>i</a:t>
            </a:r>
            <a:r>
              <a:rPr sz="1600" spc="0" dirty="0">
                <a:latin typeface="Franklin Gothic Book"/>
                <a:cs typeface="Franklin Gothic Book"/>
              </a:rPr>
              <a:t>g</a:t>
            </a:r>
            <a:r>
              <a:rPr sz="1600" spc="-25" dirty="0">
                <a:latin typeface="Franklin Gothic Book"/>
                <a:cs typeface="Franklin Gothic Book"/>
              </a:rPr>
              <a:t>r</a:t>
            </a:r>
            <a:r>
              <a:rPr sz="1600" spc="0" dirty="0">
                <a:latin typeface="Franklin Gothic Book"/>
                <a:cs typeface="Franklin Gothic Book"/>
              </a:rPr>
              <a:t>o </a:t>
            </a:r>
            <a:endParaRPr sz="1600">
              <a:latin typeface="Franklin Gothic Book"/>
              <a:cs typeface="Franklin Gothic Book"/>
            </a:endParaRPr>
          </a:p>
          <a:p>
            <a:pPr marL="12700" marR="9427">
              <a:lnSpc>
                <a:spcPts val="1814"/>
              </a:lnSpc>
              <a:spcBef>
                <a:spcPts val="105"/>
              </a:spcBef>
            </a:pPr>
            <a:r>
              <a:rPr sz="1600" spc="0" dirty="0">
                <a:latin typeface="Franklin Gothic Book"/>
                <a:cs typeface="Franklin Gothic Book"/>
              </a:rPr>
              <a:t>en cuestión.</a:t>
            </a:r>
            <a:endParaRPr sz="1600">
              <a:latin typeface="Franklin Gothic Book"/>
              <a:cs typeface="Franklin Gothic Book"/>
            </a:endParaRPr>
          </a:p>
        </p:txBody>
      </p:sp>
      <p:sp>
        <p:nvSpPr>
          <p:cNvPr id="9" name="object 9"/>
          <p:cNvSpPr txBox="1"/>
          <p:nvPr/>
        </p:nvSpPr>
        <p:spPr>
          <a:xfrm>
            <a:off x="4537710" y="4892295"/>
            <a:ext cx="3834036" cy="715721"/>
          </a:xfrm>
          <a:prstGeom prst="rect">
            <a:avLst/>
          </a:prstGeom>
        </p:spPr>
        <p:txBody>
          <a:bodyPr wrap="square" lIns="0" tIns="11049" rIns="0" bIns="0" rtlCol="0">
            <a:noAutofit/>
          </a:bodyPr>
          <a:lstStyle/>
          <a:p>
            <a:pPr marL="12700">
              <a:lnSpc>
                <a:spcPts val="1739"/>
              </a:lnSpc>
            </a:pPr>
            <a:r>
              <a:rPr sz="1600" spc="30" dirty="0">
                <a:latin typeface="Franklin Gothic Book"/>
                <a:cs typeface="Franklin Gothic Book"/>
              </a:rPr>
              <a:t>Evaluar los  resultados en  términos de  la</a:t>
            </a:r>
            <a:endParaRPr sz="1600" dirty="0">
              <a:latin typeface="Franklin Gothic Book"/>
              <a:cs typeface="Franklin Gothic Book"/>
            </a:endParaRPr>
          </a:p>
          <a:p>
            <a:pPr marL="12700" marR="10882">
              <a:lnSpc>
                <a:spcPts val="1814"/>
              </a:lnSpc>
              <a:spcBef>
                <a:spcPts val="18"/>
              </a:spcBef>
            </a:pPr>
            <a:r>
              <a:rPr sz="1600" dirty="0">
                <a:latin typeface="Franklin Gothic Book"/>
                <a:cs typeface="Franklin Gothic Book"/>
              </a:rPr>
              <a:t>magn</a:t>
            </a:r>
            <a:r>
              <a:rPr sz="1600" spc="4" dirty="0">
                <a:latin typeface="Franklin Gothic Book"/>
                <a:cs typeface="Franklin Gothic Book"/>
              </a:rPr>
              <a:t>i</a:t>
            </a:r>
            <a:r>
              <a:rPr sz="1600" spc="0" dirty="0">
                <a:latin typeface="Franklin Gothic Book"/>
                <a:cs typeface="Franklin Gothic Book"/>
              </a:rPr>
              <a:t>tud </a:t>
            </a:r>
            <a:r>
              <a:rPr sz="1600" spc="201" dirty="0">
                <a:latin typeface="Franklin Gothic Book"/>
                <a:cs typeface="Franklin Gothic Book"/>
              </a:rPr>
              <a:t> </a:t>
            </a:r>
            <a:r>
              <a:rPr sz="1600" spc="4" dirty="0">
                <a:latin typeface="Franklin Gothic Book"/>
                <a:cs typeface="Franklin Gothic Book"/>
              </a:rPr>
              <a:t>d</a:t>
            </a:r>
            <a:r>
              <a:rPr sz="1600" spc="0" dirty="0">
                <a:latin typeface="Franklin Gothic Book"/>
                <a:cs typeface="Franklin Gothic Book"/>
              </a:rPr>
              <a:t>e </a:t>
            </a:r>
            <a:r>
              <a:rPr sz="1600" spc="238" dirty="0">
                <a:latin typeface="Franklin Gothic Book"/>
                <a:cs typeface="Franklin Gothic Book"/>
              </a:rPr>
              <a:t> </a:t>
            </a:r>
            <a:r>
              <a:rPr sz="1600" spc="4" dirty="0">
                <a:latin typeface="Franklin Gothic Book"/>
                <a:cs typeface="Franklin Gothic Book"/>
              </a:rPr>
              <a:t>l</a:t>
            </a:r>
            <a:r>
              <a:rPr sz="1600" spc="0" dirty="0">
                <a:latin typeface="Franklin Gothic Book"/>
                <a:cs typeface="Franklin Gothic Book"/>
              </a:rPr>
              <a:t>as </a:t>
            </a:r>
            <a:r>
              <a:rPr sz="1600" spc="254" dirty="0">
                <a:latin typeface="Franklin Gothic Book"/>
                <a:cs typeface="Franklin Gothic Book"/>
              </a:rPr>
              <a:t> </a:t>
            </a:r>
            <a:r>
              <a:rPr sz="1600" spc="0" dirty="0">
                <a:latin typeface="Franklin Gothic Book"/>
                <a:cs typeface="Franklin Gothic Book"/>
              </a:rPr>
              <a:t>pé</a:t>
            </a:r>
            <a:r>
              <a:rPr sz="1600" spc="-25" dirty="0">
                <a:latin typeface="Franklin Gothic Book"/>
                <a:cs typeface="Franklin Gothic Book"/>
              </a:rPr>
              <a:t>r</a:t>
            </a:r>
            <a:r>
              <a:rPr sz="1600" spc="0" dirty="0">
                <a:latin typeface="Franklin Gothic Book"/>
                <a:cs typeface="Franklin Gothic Book"/>
              </a:rPr>
              <a:t>d</a:t>
            </a:r>
            <a:r>
              <a:rPr sz="1600" spc="9" dirty="0">
                <a:latin typeface="Franklin Gothic Book"/>
                <a:cs typeface="Franklin Gothic Book"/>
              </a:rPr>
              <a:t>i</a:t>
            </a:r>
            <a:r>
              <a:rPr sz="1600" spc="0" dirty="0">
                <a:latin typeface="Franklin Gothic Book"/>
                <a:cs typeface="Franklin Gothic Book"/>
              </a:rPr>
              <a:t>das </a:t>
            </a:r>
            <a:r>
              <a:rPr sz="1600" spc="206" dirty="0">
                <a:latin typeface="Franklin Gothic Book"/>
                <a:cs typeface="Franklin Gothic Book"/>
              </a:rPr>
              <a:t> </a:t>
            </a:r>
            <a:r>
              <a:rPr sz="1600" spc="0" dirty="0">
                <a:latin typeface="Franklin Gothic Book"/>
                <a:cs typeface="Franklin Gothic Book"/>
              </a:rPr>
              <a:t>pos</a:t>
            </a:r>
            <a:r>
              <a:rPr sz="1600" spc="4" dirty="0">
                <a:latin typeface="Franklin Gothic Book"/>
                <a:cs typeface="Franklin Gothic Book"/>
              </a:rPr>
              <a:t>i</a:t>
            </a:r>
            <a:r>
              <a:rPr sz="1600" spc="-4" dirty="0">
                <a:latin typeface="Franklin Gothic Book"/>
                <a:cs typeface="Franklin Gothic Book"/>
              </a:rPr>
              <a:t>b</a:t>
            </a:r>
            <a:r>
              <a:rPr sz="1600" spc="4" dirty="0">
                <a:latin typeface="Franklin Gothic Book"/>
                <a:cs typeface="Franklin Gothic Book"/>
              </a:rPr>
              <a:t>l</a:t>
            </a:r>
            <a:r>
              <a:rPr sz="1600" spc="0" dirty="0">
                <a:latin typeface="Franklin Gothic Book"/>
                <a:cs typeface="Franklin Gothic Book"/>
              </a:rPr>
              <a:t>es, </a:t>
            </a:r>
            <a:r>
              <a:rPr sz="1600" spc="213" dirty="0">
                <a:latin typeface="Franklin Gothic Book"/>
                <a:cs typeface="Franklin Gothic Book"/>
              </a:rPr>
              <a:t> </a:t>
            </a:r>
            <a:r>
              <a:rPr sz="1600" spc="-14" dirty="0">
                <a:latin typeface="Franklin Gothic Book"/>
                <a:cs typeface="Franklin Gothic Book"/>
              </a:rPr>
              <a:t>q</a:t>
            </a:r>
            <a:r>
              <a:rPr sz="1600" spc="0" dirty="0">
                <a:latin typeface="Franklin Gothic Book"/>
                <a:cs typeface="Franklin Gothic Book"/>
              </a:rPr>
              <a:t>ue </a:t>
            </a:r>
            <a:endParaRPr sz="1600" dirty="0">
              <a:latin typeface="Franklin Gothic Book"/>
              <a:cs typeface="Franklin Gothic Book"/>
            </a:endParaRPr>
          </a:p>
          <a:p>
            <a:pPr marL="12700" marR="10882">
              <a:lnSpc>
                <a:spcPts val="1814"/>
              </a:lnSpc>
              <a:spcBef>
                <a:spcPts val="105"/>
              </a:spcBef>
            </a:pPr>
            <a:r>
              <a:rPr sz="1600" spc="4" dirty="0">
                <a:latin typeface="Franklin Gothic Book"/>
                <a:cs typeface="Franklin Gothic Book"/>
              </a:rPr>
              <a:t>constituye uno de los objetivos finales de la</a:t>
            </a:r>
            <a:endParaRPr sz="1600" dirty="0">
              <a:latin typeface="Franklin Gothic Book"/>
              <a:cs typeface="Franklin Gothic Book"/>
            </a:endParaRPr>
          </a:p>
        </p:txBody>
      </p:sp>
      <p:sp>
        <p:nvSpPr>
          <p:cNvPr id="8" name="object 8"/>
          <p:cNvSpPr txBox="1"/>
          <p:nvPr/>
        </p:nvSpPr>
        <p:spPr>
          <a:xfrm>
            <a:off x="4537710" y="5623518"/>
            <a:ext cx="679254" cy="228396"/>
          </a:xfrm>
          <a:prstGeom prst="rect">
            <a:avLst/>
          </a:prstGeom>
        </p:spPr>
        <p:txBody>
          <a:bodyPr wrap="square" lIns="0" tIns="11049" rIns="0" bIns="0" rtlCol="0">
            <a:noAutofit/>
          </a:bodyPr>
          <a:lstStyle/>
          <a:p>
            <a:pPr marL="12700">
              <a:lnSpc>
                <a:spcPts val="1739"/>
              </a:lnSpc>
            </a:pPr>
            <a:r>
              <a:rPr sz="1600" spc="0" dirty="0">
                <a:latin typeface="Franklin Gothic Book"/>
                <a:cs typeface="Franklin Gothic Book"/>
              </a:rPr>
              <a:t>gestión</a:t>
            </a:r>
            <a:endParaRPr sz="1600">
              <a:latin typeface="Franklin Gothic Book"/>
              <a:cs typeface="Franklin Gothic Book"/>
            </a:endParaRPr>
          </a:p>
        </p:txBody>
      </p:sp>
      <p:sp>
        <p:nvSpPr>
          <p:cNvPr id="7" name="object 7"/>
          <p:cNvSpPr txBox="1"/>
          <p:nvPr/>
        </p:nvSpPr>
        <p:spPr>
          <a:xfrm>
            <a:off x="5400294" y="5623518"/>
            <a:ext cx="271464" cy="228396"/>
          </a:xfrm>
          <a:prstGeom prst="rect">
            <a:avLst/>
          </a:prstGeom>
        </p:spPr>
        <p:txBody>
          <a:bodyPr wrap="square" lIns="0" tIns="11049" rIns="0" bIns="0" rtlCol="0">
            <a:noAutofit/>
          </a:bodyPr>
          <a:lstStyle/>
          <a:p>
            <a:pPr marL="12700">
              <a:lnSpc>
                <a:spcPts val="1739"/>
              </a:lnSpc>
            </a:pPr>
            <a:r>
              <a:rPr sz="1600" dirty="0">
                <a:latin typeface="Franklin Gothic Book"/>
                <a:cs typeface="Franklin Gothic Book"/>
              </a:rPr>
              <a:t>de</a:t>
            </a:r>
            <a:endParaRPr sz="1600">
              <a:latin typeface="Franklin Gothic Book"/>
              <a:cs typeface="Franklin Gothic Book"/>
            </a:endParaRPr>
          </a:p>
        </p:txBody>
      </p:sp>
      <p:sp>
        <p:nvSpPr>
          <p:cNvPr id="6" name="object 6"/>
          <p:cNvSpPr txBox="1"/>
          <p:nvPr/>
        </p:nvSpPr>
        <p:spPr>
          <a:xfrm>
            <a:off x="5855970" y="5623518"/>
            <a:ext cx="574005" cy="228396"/>
          </a:xfrm>
          <a:prstGeom prst="rect">
            <a:avLst/>
          </a:prstGeom>
        </p:spPr>
        <p:txBody>
          <a:bodyPr wrap="square" lIns="0" tIns="11049" rIns="0" bIns="0" rtlCol="0">
            <a:noAutofit/>
          </a:bodyPr>
          <a:lstStyle/>
          <a:p>
            <a:pPr marL="12700">
              <a:lnSpc>
                <a:spcPts val="1739"/>
              </a:lnSpc>
            </a:pPr>
            <a:r>
              <a:rPr sz="1600" dirty="0">
                <a:latin typeface="Franklin Gothic Book"/>
                <a:cs typeface="Franklin Gothic Book"/>
              </a:rPr>
              <a:t>riesgo</a:t>
            </a:r>
            <a:endParaRPr sz="1600">
              <a:latin typeface="Franklin Gothic Book"/>
              <a:cs typeface="Franklin Gothic Book"/>
            </a:endParaRPr>
          </a:p>
        </p:txBody>
      </p:sp>
      <p:sp>
        <p:nvSpPr>
          <p:cNvPr id="5" name="object 5"/>
          <p:cNvSpPr txBox="1"/>
          <p:nvPr/>
        </p:nvSpPr>
        <p:spPr>
          <a:xfrm>
            <a:off x="6613778" y="5623518"/>
            <a:ext cx="274522" cy="228396"/>
          </a:xfrm>
          <a:prstGeom prst="rect">
            <a:avLst/>
          </a:prstGeom>
        </p:spPr>
        <p:txBody>
          <a:bodyPr wrap="square" lIns="0" tIns="11049" rIns="0" bIns="0" rtlCol="0">
            <a:noAutofit/>
          </a:bodyPr>
          <a:lstStyle/>
          <a:p>
            <a:pPr marL="12700">
              <a:lnSpc>
                <a:spcPts val="1739"/>
              </a:lnSpc>
            </a:pPr>
            <a:r>
              <a:rPr sz="1600" spc="14" dirty="0">
                <a:latin typeface="Franklin Gothic Book"/>
                <a:cs typeface="Franklin Gothic Book"/>
              </a:rPr>
              <a:t>de</a:t>
            </a:r>
            <a:endParaRPr sz="1600">
              <a:latin typeface="Franklin Gothic Book"/>
              <a:cs typeface="Franklin Gothic Book"/>
            </a:endParaRPr>
          </a:p>
        </p:txBody>
      </p:sp>
      <p:sp>
        <p:nvSpPr>
          <p:cNvPr id="4" name="object 4"/>
          <p:cNvSpPr txBox="1"/>
          <p:nvPr/>
        </p:nvSpPr>
        <p:spPr>
          <a:xfrm>
            <a:off x="7069454" y="5623518"/>
            <a:ext cx="210991" cy="228396"/>
          </a:xfrm>
          <a:prstGeom prst="rect">
            <a:avLst/>
          </a:prstGeom>
        </p:spPr>
        <p:txBody>
          <a:bodyPr wrap="square" lIns="0" tIns="11049" rIns="0" bIns="0" rtlCol="0">
            <a:noAutofit/>
          </a:bodyPr>
          <a:lstStyle/>
          <a:p>
            <a:pPr marL="12700">
              <a:lnSpc>
                <a:spcPts val="1739"/>
              </a:lnSpc>
            </a:pPr>
            <a:r>
              <a:rPr sz="1600" spc="4" dirty="0">
                <a:latin typeface="Franklin Gothic Book"/>
                <a:cs typeface="Franklin Gothic Book"/>
              </a:rPr>
              <a:t>la</a:t>
            </a:r>
            <a:endParaRPr sz="1600">
              <a:latin typeface="Franklin Gothic Book"/>
              <a:cs typeface="Franklin Gothic Book"/>
            </a:endParaRPr>
          </a:p>
        </p:txBody>
      </p:sp>
      <p:sp>
        <p:nvSpPr>
          <p:cNvPr id="3" name="object 3"/>
          <p:cNvSpPr txBox="1"/>
          <p:nvPr/>
        </p:nvSpPr>
        <p:spPr>
          <a:xfrm>
            <a:off x="7462647" y="5623518"/>
            <a:ext cx="905507" cy="228396"/>
          </a:xfrm>
          <a:prstGeom prst="rect">
            <a:avLst/>
          </a:prstGeom>
        </p:spPr>
        <p:txBody>
          <a:bodyPr wrap="square" lIns="0" tIns="11049" rIns="0" bIns="0" rtlCol="0">
            <a:noAutofit/>
          </a:bodyPr>
          <a:lstStyle/>
          <a:p>
            <a:pPr marL="12700">
              <a:lnSpc>
                <a:spcPts val="1739"/>
              </a:lnSpc>
            </a:pPr>
            <a:r>
              <a:rPr sz="1600" spc="0" dirty="0">
                <a:latin typeface="Franklin Gothic Book"/>
                <a:cs typeface="Franklin Gothic Book"/>
              </a:rPr>
              <a:t>seguridad</a:t>
            </a:r>
            <a:endParaRPr sz="1600">
              <a:latin typeface="Franklin Gothic Book"/>
              <a:cs typeface="Franklin Gothic Book"/>
            </a:endParaRPr>
          </a:p>
        </p:txBody>
      </p:sp>
      <p:sp>
        <p:nvSpPr>
          <p:cNvPr id="2" name="object 2"/>
          <p:cNvSpPr txBox="1"/>
          <p:nvPr/>
        </p:nvSpPr>
        <p:spPr>
          <a:xfrm>
            <a:off x="4537710" y="5867909"/>
            <a:ext cx="1109268" cy="228091"/>
          </a:xfrm>
          <a:prstGeom prst="rect">
            <a:avLst/>
          </a:prstGeom>
        </p:spPr>
        <p:txBody>
          <a:bodyPr wrap="square" lIns="0" tIns="11049" rIns="0" bIns="0" rtlCol="0">
            <a:noAutofit/>
          </a:bodyPr>
          <a:lstStyle/>
          <a:p>
            <a:pPr marL="12700">
              <a:lnSpc>
                <a:spcPts val="1739"/>
              </a:lnSpc>
            </a:pPr>
            <a:r>
              <a:rPr sz="1600" dirty="0">
                <a:latin typeface="Franklin Gothic Book"/>
                <a:cs typeface="Franklin Gothic Book"/>
              </a:rPr>
              <a:t>operacional</a:t>
            </a:r>
            <a:r>
              <a:rPr sz="1600" dirty="0">
                <a:solidFill>
                  <a:srgbClr val="628428"/>
                </a:solidFill>
                <a:latin typeface="Franklin Gothic Book"/>
                <a:cs typeface="Franklin Gothic Book"/>
              </a:rPr>
              <a:t>.</a:t>
            </a:r>
            <a:endParaRPr sz="1600">
              <a:latin typeface="Franklin Gothic Book"/>
              <a:cs typeface="Franklin Gothic Book"/>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p:nvPr/>
        </p:nvSpPr>
        <p:spPr>
          <a:xfrm>
            <a:off x="879894" y="1982471"/>
            <a:ext cx="4963668" cy="3970020"/>
          </a:xfrm>
          <a:custGeom>
            <a:avLst/>
            <a:gdLst/>
            <a:ahLst/>
            <a:cxnLst/>
            <a:rect l="l" t="t" r="r" b="b"/>
            <a:pathLst>
              <a:path w="4963668" h="3970020">
                <a:moveTo>
                  <a:pt x="0" y="3970020"/>
                </a:moveTo>
                <a:lnTo>
                  <a:pt x="4963668" y="3970020"/>
                </a:lnTo>
                <a:lnTo>
                  <a:pt x="4963668" y="0"/>
                </a:lnTo>
                <a:lnTo>
                  <a:pt x="0" y="0"/>
                </a:lnTo>
                <a:lnTo>
                  <a:pt x="0" y="3970020"/>
                </a:lnTo>
                <a:close/>
              </a:path>
            </a:pathLst>
          </a:custGeom>
          <a:noFill/>
        </p:spPr>
        <p:txBody>
          <a:bodyPr wrap="square" lIns="0" tIns="0" rIns="0" bIns="0" rtlCol="0">
            <a:noAutofit/>
          </a:bodyPr>
          <a:lstStyle/>
          <a:p>
            <a:endParaRPr/>
          </a:p>
        </p:txBody>
      </p:sp>
      <p:sp>
        <p:nvSpPr>
          <p:cNvPr id="17" name="object 17"/>
          <p:cNvSpPr/>
          <p:nvPr/>
        </p:nvSpPr>
        <p:spPr>
          <a:xfrm>
            <a:off x="6182868" y="4700016"/>
            <a:ext cx="2122932" cy="1472184"/>
          </a:xfrm>
          <a:prstGeom prst="rect">
            <a:avLst/>
          </a:prstGeom>
          <a:blipFill>
            <a:blip r:embed="rId2" cstate="print"/>
            <a:stretch>
              <a:fillRect/>
            </a:stretch>
          </a:blipFill>
        </p:spPr>
        <p:txBody>
          <a:bodyPr wrap="square" lIns="0" tIns="0" rIns="0" bIns="0" rtlCol="0">
            <a:noAutofit/>
          </a:bodyPr>
          <a:lstStyle/>
          <a:p>
            <a:endParaRPr/>
          </a:p>
        </p:txBody>
      </p:sp>
      <p:sp>
        <p:nvSpPr>
          <p:cNvPr id="12" name="object 12"/>
          <p:cNvSpPr/>
          <p:nvPr/>
        </p:nvSpPr>
        <p:spPr>
          <a:xfrm>
            <a:off x="150876" y="856488"/>
            <a:ext cx="8224266" cy="1090422"/>
          </a:xfrm>
          <a:prstGeom prst="rect">
            <a:avLst/>
          </a:prstGeom>
          <a:blipFill>
            <a:blip r:embed="rId3" cstate="print"/>
            <a:stretch>
              <a:fillRect/>
            </a:stretch>
          </a:blipFill>
        </p:spPr>
        <p:txBody>
          <a:bodyPr wrap="square" lIns="0" tIns="0" rIns="0" bIns="0" rtlCol="0">
            <a:noAutofit/>
          </a:bodyPr>
          <a:lstStyle/>
          <a:p>
            <a:endParaRPr/>
          </a:p>
        </p:txBody>
      </p:sp>
      <p:sp>
        <p:nvSpPr>
          <p:cNvPr id="13" name="object 13"/>
          <p:cNvSpPr/>
          <p:nvPr/>
        </p:nvSpPr>
        <p:spPr>
          <a:xfrm>
            <a:off x="6182868" y="1808988"/>
            <a:ext cx="2100072" cy="1312164"/>
          </a:xfrm>
          <a:prstGeom prst="rect">
            <a:avLst/>
          </a:prstGeom>
          <a:blipFill>
            <a:blip r:embed="rId4" cstate="print"/>
            <a:stretch>
              <a:fillRect/>
            </a:stretch>
          </a:blipFill>
        </p:spPr>
        <p:txBody>
          <a:bodyPr wrap="square" lIns="0" tIns="0" rIns="0" bIns="0" rtlCol="0">
            <a:noAutofit/>
          </a:bodyPr>
          <a:lstStyle/>
          <a:p>
            <a:endParaRPr/>
          </a:p>
        </p:txBody>
      </p:sp>
      <p:sp>
        <p:nvSpPr>
          <p:cNvPr id="11" name="object 11"/>
          <p:cNvSpPr/>
          <p:nvPr/>
        </p:nvSpPr>
        <p:spPr>
          <a:xfrm>
            <a:off x="6182868" y="3160776"/>
            <a:ext cx="2100072" cy="1472184"/>
          </a:xfrm>
          <a:prstGeom prst="rect">
            <a:avLst/>
          </a:prstGeom>
          <a:blipFill>
            <a:blip r:embed="rId5" cstate="print"/>
            <a:stretch>
              <a:fillRect/>
            </a:stretch>
          </a:blipFill>
        </p:spPr>
        <p:txBody>
          <a:bodyPr wrap="square" lIns="0" tIns="0" rIns="0" bIns="0" rtlCol="0">
            <a:noAutofit/>
          </a:bodyPr>
          <a:lstStyle/>
          <a:p>
            <a:endParaRPr/>
          </a:p>
        </p:txBody>
      </p:sp>
      <p:sp>
        <p:nvSpPr>
          <p:cNvPr id="10" name="object 10"/>
          <p:cNvSpPr txBox="1"/>
          <p:nvPr/>
        </p:nvSpPr>
        <p:spPr>
          <a:xfrm>
            <a:off x="159602" y="409171"/>
            <a:ext cx="5241415" cy="859803"/>
          </a:xfrm>
          <a:prstGeom prst="rect">
            <a:avLst/>
          </a:prstGeom>
        </p:spPr>
        <p:txBody>
          <a:bodyPr wrap="square" lIns="0" tIns="18859" rIns="0" bIns="0" rtlCol="0">
            <a:noAutofit/>
          </a:bodyPr>
          <a:lstStyle/>
          <a:p>
            <a:pPr marL="12700">
              <a:lnSpc>
                <a:spcPts val="2970"/>
              </a:lnSpc>
            </a:pPr>
            <a:r>
              <a:rPr sz="2800" spc="-12" dirty="0">
                <a:solidFill>
                  <a:srgbClr val="F86A1B"/>
                </a:solidFill>
                <a:latin typeface="Franklin Gothic Book"/>
                <a:cs typeface="Franklin Gothic Book"/>
              </a:rPr>
              <a:t>FUNDAMENTOS DE LOS </a:t>
            </a:r>
            <a:r>
              <a:rPr sz="2800" spc="-12" dirty="0" smtClean="0">
                <a:solidFill>
                  <a:srgbClr val="F86A1B"/>
                </a:solidFill>
                <a:latin typeface="Franklin Gothic Book"/>
                <a:cs typeface="Franklin Gothic Book"/>
              </a:rPr>
              <a:t>PELIGROS</a:t>
            </a:r>
            <a:endParaRPr sz="2800" dirty="0">
              <a:latin typeface="Franklin Gothic Book"/>
              <a:cs typeface="Franklin Gothic Book"/>
            </a:endParaRPr>
          </a:p>
        </p:txBody>
      </p:sp>
      <p:sp>
        <p:nvSpPr>
          <p:cNvPr id="9" name="object 9"/>
          <p:cNvSpPr txBox="1"/>
          <p:nvPr/>
        </p:nvSpPr>
        <p:spPr>
          <a:xfrm>
            <a:off x="2438400" y="1176048"/>
            <a:ext cx="1777388" cy="330200"/>
          </a:xfrm>
          <a:prstGeom prst="rect">
            <a:avLst/>
          </a:prstGeom>
        </p:spPr>
        <p:txBody>
          <a:bodyPr wrap="square" lIns="0" tIns="16256" rIns="0" bIns="0" rtlCol="0">
            <a:noAutofit/>
          </a:bodyPr>
          <a:lstStyle/>
          <a:p>
            <a:pPr marL="12700">
              <a:lnSpc>
                <a:spcPts val="2560"/>
              </a:lnSpc>
            </a:pPr>
            <a:r>
              <a:rPr sz="2400" spc="0" dirty="0">
                <a:solidFill>
                  <a:srgbClr val="FFFFFF"/>
                </a:solidFill>
                <a:latin typeface="Franklin Gothic Book"/>
                <a:cs typeface="Franklin Gothic Book"/>
              </a:rPr>
              <a:t>Comprensión</a:t>
            </a:r>
            <a:endParaRPr sz="2400" dirty="0">
              <a:latin typeface="Franklin Gothic Book"/>
              <a:cs typeface="Franklin Gothic Book"/>
            </a:endParaRPr>
          </a:p>
        </p:txBody>
      </p:sp>
      <p:sp>
        <p:nvSpPr>
          <p:cNvPr id="8" name="object 8"/>
          <p:cNvSpPr txBox="1"/>
          <p:nvPr/>
        </p:nvSpPr>
        <p:spPr>
          <a:xfrm>
            <a:off x="4215688" y="1176048"/>
            <a:ext cx="395581" cy="330200"/>
          </a:xfrm>
          <a:prstGeom prst="rect">
            <a:avLst/>
          </a:prstGeom>
        </p:spPr>
        <p:txBody>
          <a:bodyPr wrap="square" lIns="0" tIns="16256" rIns="0" bIns="0" rtlCol="0">
            <a:noAutofit/>
          </a:bodyPr>
          <a:lstStyle/>
          <a:p>
            <a:pPr marL="12700">
              <a:lnSpc>
                <a:spcPts val="2560"/>
              </a:lnSpc>
            </a:pPr>
            <a:r>
              <a:rPr sz="2400" spc="7" dirty="0">
                <a:solidFill>
                  <a:srgbClr val="FFFFFF"/>
                </a:solidFill>
                <a:latin typeface="Franklin Gothic Book"/>
                <a:cs typeface="Franklin Gothic Book"/>
              </a:rPr>
              <a:t>de</a:t>
            </a:r>
            <a:endParaRPr sz="2400" dirty="0">
              <a:latin typeface="Franklin Gothic Book"/>
              <a:cs typeface="Franklin Gothic Book"/>
            </a:endParaRPr>
          </a:p>
        </p:txBody>
      </p:sp>
      <p:sp>
        <p:nvSpPr>
          <p:cNvPr id="7" name="object 7"/>
          <p:cNvSpPr txBox="1"/>
          <p:nvPr/>
        </p:nvSpPr>
        <p:spPr>
          <a:xfrm>
            <a:off x="4615891" y="1176048"/>
            <a:ext cx="443545" cy="330200"/>
          </a:xfrm>
          <a:prstGeom prst="rect">
            <a:avLst/>
          </a:prstGeom>
        </p:spPr>
        <p:txBody>
          <a:bodyPr wrap="square" lIns="0" tIns="16256" rIns="0" bIns="0" rtlCol="0">
            <a:noAutofit/>
          </a:bodyPr>
          <a:lstStyle/>
          <a:p>
            <a:pPr marL="12700">
              <a:lnSpc>
                <a:spcPts val="2560"/>
              </a:lnSpc>
            </a:pPr>
            <a:r>
              <a:rPr sz="2400" spc="6" dirty="0">
                <a:solidFill>
                  <a:srgbClr val="FFFFFF"/>
                </a:solidFill>
                <a:latin typeface="Franklin Gothic Book"/>
                <a:cs typeface="Franklin Gothic Book"/>
              </a:rPr>
              <a:t>los</a:t>
            </a:r>
            <a:endParaRPr sz="2400">
              <a:latin typeface="Franklin Gothic Book"/>
              <a:cs typeface="Franklin Gothic Book"/>
            </a:endParaRPr>
          </a:p>
        </p:txBody>
      </p:sp>
      <p:sp>
        <p:nvSpPr>
          <p:cNvPr id="6" name="object 6"/>
          <p:cNvSpPr txBox="1"/>
          <p:nvPr/>
        </p:nvSpPr>
        <p:spPr>
          <a:xfrm>
            <a:off x="5060289" y="1176048"/>
            <a:ext cx="1082263" cy="330200"/>
          </a:xfrm>
          <a:prstGeom prst="rect">
            <a:avLst/>
          </a:prstGeom>
        </p:spPr>
        <p:txBody>
          <a:bodyPr wrap="square" lIns="0" tIns="16256" rIns="0" bIns="0" rtlCol="0">
            <a:noAutofit/>
          </a:bodyPr>
          <a:lstStyle/>
          <a:p>
            <a:pPr marL="12700">
              <a:lnSpc>
                <a:spcPts val="2560"/>
              </a:lnSpc>
            </a:pPr>
            <a:r>
              <a:rPr sz="2400" spc="-7" dirty="0">
                <a:solidFill>
                  <a:srgbClr val="FFFFFF"/>
                </a:solidFill>
                <a:latin typeface="Franklin Gothic Book"/>
                <a:cs typeface="Franklin Gothic Book"/>
              </a:rPr>
              <a:t>Peligros</a:t>
            </a:r>
            <a:endParaRPr sz="2400">
              <a:latin typeface="Franklin Gothic Book"/>
              <a:cs typeface="Franklin Gothic Book"/>
            </a:endParaRPr>
          </a:p>
        </p:txBody>
      </p:sp>
      <p:sp>
        <p:nvSpPr>
          <p:cNvPr id="5" name="object 5"/>
          <p:cNvSpPr txBox="1"/>
          <p:nvPr/>
        </p:nvSpPr>
        <p:spPr>
          <a:xfrm>
            <a:off x="958634" y="2053459"/>
            <a:ext cx="3650664" cy="802640"/>
          </a:xfrm>
          <a:prstGeom prst="rect">
            <a:avLst/>
          </a:prstGeom>
        </p:spPr>
        <p:txBody>
          <a:bodyPr wrap="square" lIns="0" tIns="12350" rIns="0" bIns="0" rtlCol="0">
            <a:noAutofit/>
          </a:bodyPr>
          <a:lstStyle/>
          <a:p>
            <a:pPr marL="12700" marR="26177">
              <a:lnSpc>
                <a:spcPts val="1945"/>
              </a:lnSpc>
            </a:pPr>
            <a:r>
              <a:rPr lang="en-US" sz="1800" b="1" u="sng" spc="1" dirty="0">
                <a:latin typeface="Franklin Gothic Book"/>
                <a:cs typeface="Franklin Gothic Book"/>
              </a:rPr>
              <a:t>De </a:t>
            </a:r>
            <a:r>
              <a:rPr lang="en-US" sz="1800" b="1" u="sng" spc="1" dirty="0" err="1">
                <a:latin typeface="Franklin Gothic Book"/>
                <a:cs typeface="Franklin Gothic Book"/>
              </a:rPr>
              <a:t>Gesti</a:t>
            </a:r>
            <a:r>
              <a:rPr lang="en-US" b="1" u="sng" spc="1" dirty="0" err="1">
                <a:latin typeface="Franklin Gothic Book"/>
                <a:cs typeface="Franklin Gothic Book"/>
              </a:rPr>
              <a:t>ón</a:t>
            </a:r>
            <a:r>
              <a:rPr sz="1800" b="1" u="sng" spc="1" dirty="0">
                <a:latin typeface="Franklin Gothic Book"/>
                <a:cs typeface="Franklin Gothic Book"/>
              </a:rPr>
              <a:t>:</a:t>
            </a:r>
            <a:endParaRPr sz="1800" b="1" u="sng" dirty="0">
              <a:latin typeface="Franklin Gothic Book"/>
              <a:cs typeface="Franklin Gothic Book"/>
            </a:endParaRPr>
          </a:p>
          <a:p>
            <a:pPr marL="12700">
              <a:lnSpc>
                <a:spcPts val="2040"/>
              </a:lnSpc>
              <a:spcBef>
                <a:spcPts val="22"/>
              </a:spcBef>
            </a:pPr>
            <a:r>
              <a:rPr sz="1800" dirty="0">
                <a:latin typeface="Franklin Gothic Book"/>
                <a:cs typeface="Franklin Gothic Book"/>
              </a:rPr>
              <a:t>Gestión o</a:t>
            </a:r>
            <a:r>
              <a:rPr sz="1800" spc="-4" dirty="0">
                <a:latin typeface="Franklin Gothic Book"/>
                <a:cs typeface="Franklin Gothic Book"/>
              </a:rPr>
              <a:t> </a:t>
            </a:r>
            <a:r>
              <a:rPr sz="1800" spc="0" dirty="0">
                <a:latin typeface="Franklin Gothic Book"/>
                <a:cs typeface="Franklin Gothic Book"/>
              </a:rPr>
              <a:t>docume</a:t>
            </a:r>
            <a:r>
              <a:rPr sz="1800" spc="-4" dirty="0">
                <a:latin typeface="Franklin Gothic Book"/>
                <a:cs typeface="Franklin Gothic Book"/>
              </a:rPr>
              <a:t>n</a:t>
            </a:r>
            <a:r>
              <a:rPr sz="1800" spc="0" dirty="0">
                <a:latin typeface="Franklin Gothic Book"/>
                <a:cs typeface="Franklin Gothic Book"/>
              </a:rPr>
              <a:t>t</a:t>
            </a:r>
            <a:r>
              <a:rPr sz="1800" spc="-4" dirty="0">
                <a:latin typeface="Franklin Gothic Book"/>
                <a:cs typeface="Franklin Gothic Book"/>
              </a:rPr>
              <a:t>a</a:t>
            </a:r>
            <a:r>
              <a:rPr sz="1800" spc="0" dirty="0">
                <a:latin typeface="Franklin Gothic Book"/>
                <a:cs typeface="Franklin Gothic Book"/>
              </a:rPr>
              <a:t>ció</a:t>
            </a:r>
            <a:r>
              <a:rPr sz="1800" spc="-4" dirty="0">
                <a:latin typeface="Franklin Gothic Book"/>
                <a:cs typeface="Franklin Gothic Book"/>
              </a:rPr>
              <a:t>n</a:t>
            </a:r>
            <a:r>
              <a:rPr sz="1800" spc="0" dirty="0">
                <a:latin typeface="Franklin Gothic Book"/>
                <a:cs typeface="Franklin Gothic Book"/>
              </a:rPr>
              <a:t>,</a:t>
            </a:r>
            <a:r>
              <a:rPr sz="1800" spc="19" dirty="0">
                <a:latin typeface="Franklin Gothic Book"/>
                <a:cs typeface="Franklin Gothic Book"/>
              </a:rPr>
              <a:t> </a:t>
            </a:r>
            <a:r>
              <a:rPr sz="1800" spc="0" dirty="0">
                <a:latin typeface="Franklin Gothic Book"/>
                <a:cs typeface="Franklin Gothic Book"/>
              </a:rPr>
              <a:t>p</a:t>
            </a:r>
            <a:r>
              <a:rPr sz="1800" spc="-44" dirty="0">
                <a:latin typeface="Franklin Gothic Book"/>
                <a:cs typeface="Franklin Gothic Book"/>
              </a:rPr>
              <a:t>r</a:t>
            </a:r>
            <a:r>
              <a:rPr sz="1800" spc="0" dirty="0">
                <a:latin typeface="Franklin Gothic Book"/>
                <a:cs typeface="Franklin Gothic Book"/>
              </a:rPr>
              <a:t>ocesos</a:t>
            </a:r>
            <a:r>
              <a:rPr sz="1800" spc="4" dirty="0">
                <a:latin typeface="Franklin Gothic Book"/>
                <a:cs typeface="Franklin Gothic Book"/>
              </a:rPr>
              <a:t> </a:t>
            </a:r>
            <a:r>
              <a:rPr sz="1800" spc="0" dirty="0">
                <a:latin typeface="Franklin Gothic Book"/>
                <a:cs typeface="Franklin Gothic Book"/>
              </a:rPr>
              <a:t>y </a:t>
            </a:r>
            <a:endParaRPr sz="1800" dirty="0">
              <a:latin typeface="Franklin Gothic Book"/>
              <a:cs typeface="Franklin Gothic Book"/>
            </a:endParaRPr>
          </a:p>
          <a:p>
            <a:pPr marL="12700">
              <a:lnSpc>
                <a:spcPts val="2040"/>
              </a:lnSpc>
              <a:spcBef>
                <a:spcPts val="118"/>
              </a:spcBef>
            </a:pPr>
            <a:r>
              <a:rPr sz="1800" spc="-5" dirty="0">
                <a:latin typeface="Franklin Gothic Book"/>
                <a:cs typeface="Franklin Gothic Book"/>
              </a:rPr>
              <a:t>procedimientos.</a:t>
            </a:r>
            <a:endParaRPr sz="1800" dirty="0">
              <a:latin typeface="Franklin Gothic Book"/>
              <a:cs typeface="Franklin Gothic Book"/>
            </a:endParaRPr>
          </a:p>
        </p:txBody>
      </p:sp>
      <p:sp>
        <p:nvSpPr>
          <p:cNvPr id="4" name="object 4"/>
          <p:cNvSpPr txBox="1"/>
          <p:nvPr/>
        </p:nvSpPr>
        <p:spPr>
          <a:xfrm>
            <a:off x="958634" y="3150739"/>
            <a:ext cx="2945080" cy="528378"/>
          </a:xfrm>
          <a:prstGeom prst="rect">
            <a:avLst/>
          </a:prstGeom>
        </p:spPr>
        <p:txBody>
          <a:bodyPr wrap="square" lIns="0" tIns="12350" rIns="0" bIns="0" rtlCol="0">
            <a:noAutofit/>
          </a:bodyPr>
          <a:lstStyle/>
          <a:p>
            <a:pPr marL="12700" marR="34335">
              <a:lnSpc>
                <a:spcPts val="1945"/>
              </a:lnSpc>
            </a:pPr>
            <a:r>
              <a:rPr lang="en-US" sz="1800" b="1" u="sng" spc="1" dirty="0">
                <a:latin typeface="Franklin Gothic Book"/>
                <a:cs typeface="Franklin Gothic Book"/>
              </a:rPr>
              <a:t>Naturales</a:t>
            </a:r>
            <a:r>
              <a:rPr sz="1800" b="1" u="sng" spc="1" dirty="0">
                <a:latin typeface="Franklin Gothic Book"/>
                <a:cs typeface="Franklin Gothic Book"/>
              </a:rPr>
              <a:t>:</a:t>
            </a:r>
            <a:endParaRPr sz="1800" b="1" u="sng" dirty="0">
              <a:latin typeface="Franklin Gothic Book"/>
              <a:cs typeface="Franklin Gothic Book"/>
            </a:endParaRPr>
          </a:p>
          <a:p>
            <a:pPr marL="12700">
              <a:lnSpc>
                <a:spcPct val="94482"/>
              </a:lnSpc>
              <a:spcBef>
                <a:spcPts val="22"/>
              </a:spcBef>
            </a:pPr>
            <a:r>
              <a:rPr sz="1800" spc="-4" dirty="0">
                <a:latin typeface="Franklin Gothic Book"/>
                <a:cs typeface="Franklin Gothic Book"/>
              </a:rPr>
              <a:t>Meteorológicos o de la Fauna.</a:t>
            </a:r>
            <a:endParaRPr sz="1800" dirty="0">
              <a:latin typeface="Franklin Gothic Book"/>
              <a:cs typeface="Franklin Gothic Book"/>
            </a:endParaRPr>
          </a:p>
        </p:txBody>
      </p:sp>
      <p:sp>
        <p:nvSpPr>
          <p:cNvPr id="3" name="object 3"/>
          <p:cNvSpPr txBox="1"/>
          <p:nvPr/>
        </p:nvSpPr>
        <p:spPr>
          <a:xfrm>
            <a:off x="958634" y="3974080"/>
            <a:ext cx="4711591" cy="802640"/>
          </a:xfrm>
          <a:prstGeom prst="rect">
            <a:avLst/>
          </a:prstGeom>
        </p:spPr>
        <p:txBody>
          <a:bodyPr wrap="square" lIns="0" tIns="12350" rIns="0" bIns="0" rtlCol="0">
            <a:noAutofit/>
          </a:bodyPr>
          <a:lstStyle/>
          <a:p>
            <a:pPr marL="12700" marR="26177">
              <a:lnSpc>
                <a:spcPts val="1945"/>
              </a:lnSpc>
            </a:pPr>
            <a:r>
              <a:rPr sz="1800" b="1" u="sng" spc="3" dirty="0">
                <a:latin typeface="Franklin Gothic Book"/>
                <a:cs typeface="Franklin Gothic Book"/>
              </a:rPr>
              <a:t>Humanos:</a:t>
            </a:r>
            <a:endParaRPr sz="1800" b="1" u="sng" dirty="0">
              <a:latin typeface="Franklin Gothic Book"/>
              <a:cs typeface="Franklin Gothic Book"/>
            </a:endParaRPr>
          </a:p>
          <a:p>
            <a:pPr marL="12700">
              <a:lnSpc>
                <a:spcPts val="2040"/>
              </a:lnSpc>
              <a:spcBef>
                <a:spcPts val="22"/>
              </a:spcBef>
            </a:pPr>
            <a:r>
              <a:rPr sz="1800" spc="-4" dirty="0">
                <a:latin typeface="Franklin Gothic Book"/>
                <a:cs typeface="Franklin Gothic Book"/>
              </a:rPr>
              <a:t>L</a:t>
            </a:r>
            <a:r>
              <a:rPr sz="1800" spc="0" dirty="0">
                <a:latin typeface="Franklin Gothic Book"/>
                <a:cs typeface="Franklin Gothic Book"/>
              </a:rPr>
              <a:t>i</a:t>
            </a:r>
            <a:r>
              <a:rPr sz="1800" spc="-4" dirty="0">
                <a:latin typeface="Franklin Gothic Book"/>
                <a:cs typeface="Franklin Gothic Book"/>
              </a:rPr>
              <a:t>m</a:t>
            </a:r>
            <a:r>
              <a:rPr sz="1800" spc="0" dirty="0">
                <a:latin typeface="Franklin Gothic Book"/>
                <a:cs typeface="Franklin Gothic Book"/>
              </a:rPr>
              <a:t>i</a:t>
            </a:r>
            <a:r>
              <a:rPr sz="1800" spc="-4" dirty="0">
                <a:latin typeface="Franklin Gothic Book"/>
                <a:cs typeface="Franklin Gothic Book"/>
              </a:rPr>
              <a:t>t</a:t>
            </a:r>
            <a:r>
              <a:rPr sz="1800" spc="0" dirty="0">
                <a:latin typeface="Franklin Gothic Book"/>
                <a:cs typeface="Franklin Gothic Book"/>
              </a:rPr>
              <a:t>ac</a:t>
            </a:r>
            <a:r>
              <a:rPr sz="1800" spc="-4" dirty="0">
                <a:latin typeface="Franklin Gothic Book"/>
                <a:cs typeface="Franklin Gothic Book"/>
              </a:rPr>
              <a:t>i</a:t>
            </a:r>
            <a:r>
              <a:rPr sz="1800" spc="0" dirty="0">
                <a:latin typeface="Franklin Gothic Book"/>
                <a:cs typeface="Franklin Gothic Book"/>
              </a:rPr>
              <a:t>ón</a:t>
            </a:r>
            <a:r>
              <a:rPr sz="1800" spc="25" dirty="0">
                <a:latin typeface="Franklin Gothic Book"/>
                <a:cs typeface="Franklin Gothic Book"/>
              </a:rPr>
              <a:t> </a:t>
            </a:r>
            <a:r>
              <a:rPr sz="1800" spc="0" dirty="0">
                <a:latin typeface="Franklin Gothic Book"/>
                <a:cs typeface="Franklin Gothic Book"/>
              </a:rPr>
              <a:t>del hombre</a:t>
            </a:r>
            <a:r>
              <a:rPr sz="1800" spc="-4" dirty="0">
                <a:latin typeface="Franklin Gothic Book"/>
                <a:cs typeface="Franklin Gothic Book"/>
              </a:rPr>
              <a:t> </a:t>
            </a:r>
            <a:r>
              <a:rPr sz="1800" spc="0" dirty="0">
                <a:latin typeface="Franklin Gothic Book"/>
                <a:cs typeface="Franklin Gothic Book"/>
              </a:rPr>
              <a:t>en a</a:t>
            </a:r>
            <a:r>
              <a:rPr sz="1800" spc="-19" dirty="0">
                <a:latin typeface="Franklin Gothic Book"/>
                <a:cs typeface="Franklin Gothic Book"/>
              </a:rPr>
              <a:t>q</a:t>
            </a:r>
            <a:r>
              <a:rPr sz="1800" spc="0" dirty="0">
                <a:latin typeface="Franklin Gothic Book"/>
                <a:cs typeface="Franklin Gothic Book"/>
              </a:rPr>
              <a:t>u</a:t>
            </a:r>
            <a:r>
              <a:rPr sz="1800" spc="-4" dirty="0">
                <a:latin typeface="Franklin Gothic Book"/>
                <a:cs typeface="Franklin Gothic Book"/>
              </a:rPr>
              <a:t>ell</a:t>
            </a:r>
            <a:r>
              <a:rPr sz="1800" spc="0" dirty="0">
                <a:latin typeface="Franklin Gothic Book"/>
                <a:cs typeface="Franklin Gothic Book"/>
              </a:rPr>
              <a:t>os</a:t>
            </a:r>
            <a:r>
              <a:rPr sz="1800" spc="9" dirty="0">
                <a:latin typeface="Franklin Gothic Book"/>
                <a:cs typeface="Franklin Gothic Book"/>
              </a:rPr>
              <a:t> </a:t>
            </a:r>
            <a:r>
              <a:rPr sz="1800" spc="0" dirty="0">
                <a:latin typeface="Franklin Gothic Book"/>
                <a:cs typeface="Franklin Gothic Book"/>
              </a:rPr>
              <a:t>sis</a:t>
            </a:r>
            <a:r>
              <a:rPr sz="1800" spc="-29" dirty="0">
                <a:latin typeface="Franklin Gothic Book"/>
                <a:cs typeface="Franklin Gothic Book"/>
              </a:rPr>
              <a:t>t</a:t>
            </a:r>
            <a:r>
              <a:rPr sz="1800" spc="0" dirty="0">
                <a:latin typeface="Franklin Gothic Book"/>
                <a:cs typeface="Franklin Gothic Book"/>
              </a:rPr>
              <a:t>em</a:t>
            </a:r>
            <a:r>
              <a:rPr sz="1800" spc="-4" dirty="0">
                <a:latin typeface="Franklin Gothic Book"/>
                <a:cs typeface="Franklin Gothic Book"/>
              </a:rPr>
              <a:t>a</a:t>
            </a:r>
            <a:r>
              <a:rPr sz="1800" spc="0" dirty="0">
                <a:latin typeface="Franklin Gothic Book"/>
                <a:cs typeface="Franklin Gothic Book"/>
              </a:rPr>
              <a:t>s</a:t>
            </a:r>
            <a:r>
              <a:rPr sz="1800" spc="9" dirty="0">
                <a:latin typeface="Franklin Gothic Book"/>
                <a:cs typeface="Franklin Gothic Book"/>
              </a:rPr>
              <a:t> </a:t>
            </a:r>
            <a:r>
              <a:rPr sz="1800" spc="-14" dirty="0">
                <a:latin typeface="Franklin Gothic Book"/>
                <a:cs typeface="Franklin Gothic Book"/>
              </a:rPr>
              <a:t>q</a:t>
            </a:r>
            <a:r>
              <a:rPr sz="1800" spc="0" dirty="0">
                <a:latin typeface="Franklin Gothic Book"/>
                <a:cs typeface="Franklin Gothic Book"/>
              </a:rPr>
              <a:t>ue </a:t>
            </a:r>
            <a:endParaRPr sz="1800" dirty="0">
              <a:latin typeface="Franklin Gothic Book"/>
              <a:cs typeface="Franklin Gothic Book"/>
            </a:endParaRPr>
          </a:p>
          <a:p>
            <a:pPr marL="12700">
              <a:lnSpc>
                <a:spcPts val="2040"/>
              </a:lnSpc>
              <a:spcBef>
                <a:spcPts val="118"/>
              </a:spcBef>
            </a:pPr>
            <a:r>
              <a:rPr sz="1800" spc="-1" dirty="0">
                <a:latin typeface="Franklin Gothic Book"/>
                <a:cs typeface="Franklin Gothic Book"/>
              </a:rPr>
              <a:t>tienen el potencial de causar un daño.</a:t>
            </a:r>
            <a:endParaRPr sz="1800" dirty="0">
              <a:latin typeface="Franklin Gothic Book"/>
              <a:cs typeface="Franklin Gothic Book"/>
            </a:endParaRPr>
          </a:p>
        </p:txBody>
      </p:sp>
      <p:sp>
        <p:nvSpPr>
          <p:cNvPr id="2" name="object 2"/>
          <p:cNvSpPr txBox="1"/>
          <p:nvPr/>
        </p:nvSpPr>
        <p:spPr>
          <a:xfrm>
            <a:off x="958634" y="5071614"/>
            <a:ext cx="4442383" cy="802665"/>
          </a:xfrm>
          <a:prstGeom prst="rect">
            <a:avLst/>
          </a:prstGeom>
        </p:spPr>
        <p:txBody>
          <a:bodyPr wrap="square" lIns="0" tIns="12350" rIns="0" bIns="0" rtlCol="0">
            <a:noAutofit/>
          </a:bodyPr>
          <a:lstStyle/>
          <a:p>
            <a:pPr marL="12700" marR="26177">
              <a:lnSpc>
                <a:spcPts val="1945"/>
              </a:lnSpc>
            </a:pPr>
            <a:r>
              <a:rPr sz="1800" b="1" u="sng" spc="2" dirty="0">
                <a:latin typeface="Franklin Gothic Book"/>
                <a:cs typeface="Franklin Gothic Book"/>
              </a:rPr>
              <a:t>Técnicos:</a:t>
            </a:r>
            <a:endParaRPr sz="1800" b="1" u="sng" dirty="0">
              <a:latin typeface="Franklin Gothic Book"/>
              <a:cs typeface="Franklin Gothic Book"/>
            </a:endParaRPr>
          </a:p>
          <a:p>
            <a:pPr marL="12700">
              <a:lnSpc>
                <a:spcPts val="2040"/>
              </a:lnSpc>
              <a:spcBef>
                <a:spcPts val="22"/>
              </a:spcBef>
            </a:pPr>
            <a:r>
              <a:rPr sz="1800" spc="-29" dirty="0">
                <a:latin typeface="Franklin Gothic Book"/>
                <a:cs typeface="Franklin Gothic Book"/>
              </a:rPr>
              <a:t>A</a:t>
            </a:r>
            <a:r>
              <a:rPr sz="1800" spc="0" dirty="0">
                <a:latin typeface="Franklin Gothic Book"/>
                <a:cs typeface="Franklin Gothic Book"/>
              </a:rPr>
              <a:t>e</a:t>
            </a:r>
            <a:r>
              <a:rPr sz="1800" spc="-39" dirty="0">
                <a:latin typeface="Franklin Gothic Book"/>
                <a:cs typeface="Franklin Gothic Book"/>
              </a:rPr>
              <a:t>r</a:t>
            </a:r>
            <a:r>
              <a:rPr sz="1800" spc="0" dirty="0">
                <a:latin typeface="Franklin Gothic Book"/>
                <a:cs typeface="Franklin Gothic Book"/>
              </a:rPr>
              <a:t>opu</a:t>
            </a:r>
            <a:r>
              <a:rPr sz="1800" spc="-4" dirty="0">
                <a:latin typeface="Franklin Gothic Book"/>
                <a:cs typeface="Franklin Gothic Book"/>
              </a:rPr>
              <a:t>e</a:t>
            </a:r>
            <a:r>
              <a:rPr sz="1800" spc="54" dirty="0">
                <a:latin typeface="Franklin Gothic Book"/>
                <a:cs typeface="Franklin Gothic Book"/>
              </a:rPr>
              <a:t>r</a:t>
            </a:r>
            <a:r>
              <a:rPr sz="1800" spc="-25" dirty="0">
                <a:latin typeface="Franklin Gothic Book"/>
                <a:cs typeface="Franklin Gothic Book"/>
              </a:rPr>
              <a:t>t</a:t>
            </a:r>
            <a:r>
              <a:rPr sz="1800" spc="0" dirty="0">
                <a:latin typeface="Franklin Gothic Book"/>
                <a:cs typeface="Franklin Gothic Book"/>
              </a:rPr>
              <a:t>os,</a:t>
            </a:r>
            <a:r>
              <a:rPr sz="1800" spc="14" dirty="0">
                <a:latin typeface="Franklin Gothic Book"/>
                <a:cs typeface="Franklin Gothic Book"/>
              </a:rPr>
              <a:t> </a:t>
            </a:r>
            <a:r>
              <a:rPr sz="1800" spc="4" dirty="0">
                <a:latin typeface="Franklin Gothic Book"/>
                <a:cs typeface="Franklin Gothic Book"/>
              </a:rPr>
              <a:t>N</a:t>
            </a:r>
            <a:r>
              <a:rPr sz="1800" spc="-39" dirty="0">
                <a:latin typeface="Franklin Gothic Book"/>
                <a:cs typeface="Franklin Gothic Book"/>
              </a:rPr>
              <a:t>a</a:t>
            </a:r>
            <a:r>
              <a:rPr sz="1800" spc="-19" dirty="0">
                <a:latin typeface="Franklin Gothic Book"/>
                <a:cs typeface="Franklin Gothic Book"/>
              </a:rPr>
              <a:t>v</a:t>
            </a:r>
            <a:r>
              <a:rPr sz="1800" spc="0" dirty="0">
                <a:latin typeface="Franklin Gothic Book"/>
                <a:cs typeface="Franklin Gothic Book"/>
              </a:rPr>
              <a:t>egación A</a:t>
            </a:r>
            <a:r>
              <a:rPr sz="1800" spc="-4" dirty="0">
                <a:latin typeface="Franklin Gothic Book"/>
                <a:cs typeface="Franklin Gothic Book"/>
              </a:rPr>
              <a:t>ér</a:t>
            </a:r>
            <a:r>
              <a:rPr sz="1800" spc="0" dirty="0">
                <a:latin typeface="Franklin Gothic Book"/>
                <a:cs typeface="Franklin Gothic Book"/>
              </a:rPr>
              <a:t>e</a:t>
            </a:r>
            <a:r>
              <a:rPr sz="1800" spc="-4" dirty="0">
                <a:latin typeface="Franklin Gothic Book"/>
                <a:cs typeface="Franklin Gothic Book"/>
              </a:rPr>
              <a:t>a</a:t>
            </a:r>
            <a:r>
              <a:rPr sz="1800" spc="0" dirty="0">
                <a:latin typeface="Franklin Gothic Book"/>
                <a:cs typeface="Franklin Gothic Book"/>
              </a:rPr>
              <a:t>, Oper</a:t>
            </a:r>
            <a:r>
              <a:rPr sz="1800" spc="-4" dirty="0">
                <a:latin typeface="Franklin Gothic Book"/>
                <a:cs typeface="Franklin Gothic Book"/>
              </a:rPr>
              <a:t>a</a:t>
            </a:r>
            <a:r>
              <a:rPr sz="1800" spc="0" dirty="0">
                <a:latin typeface="Franklin Gothic Book"/>
                <a:cs typeface="Franklin Gothic Book"/>
              </a:rPr>
              <a:t>cio</a:t>
            </a:r>
            <a:r>
              <a:rPr sz="1800" spc="-4" dirty="0">
                <a:latin typeface="Franklin Gothic Book"/>
                <a:cs typeface="Franklin Gothic Book"/>
              </a:rPr>
              <a:t>n</a:t>
            </a:r>
            <a:r>
              <a:rPr sz="1800" spc="0" dirty="0">
                <a:latin typeface="Franklin Gothic Book"/>
                <a:cs typeface="Franklin Gothic Book"/>
              </a:rPr>
              <a:t>es, </a:t>
            </a:r>
            <a:endParaRPr sz="1800" dirty="0">
              <a:latin typeface="Franklin Gothic Book"/>
              <a:cs typeface="Franklin Gothic Book"/>
            </a:endParaRPr>
          </a:p>
          <a:p>
            <a:pPr marL="12700">
              <a:lnSpc>
                <a:spcPts val="2040"/>
              </a:lnSpc>
              <a:spcBef>
                <a:spcPts val="118"/>
              </a:spcBef>
            </a:pPr>
            <a:r>
              <a:rPr sz="1800" spc="-2" dirty="0">
                <a:latin typeface="Franklin Gothic Book"/>
                <a:cs typeface="Franklin Gothic Book"/>
              </a:rPr>
              <a:t>Mantenimiento, y Diseño y Fabricación.</a:t>
            </a:r>
            <a:endParaRPr sz="1800" dirty="0">
              <a:latin typeface="Franklin Gothic Book"/>
              <a:cs typeface="Franklin Gothic Boo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p:nvPr/>
        </p:nvSpPr>
        <p:spPr>
          <a:xfrm>
            <a:off x="133350" y="1752600"/>
            <a:ext cx="8698992" cy="106616"/>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p:nvPr/>
        </p:nvSpPr>
        <p:spPr>
          <a:xfrm>
            <a:off x="609600" y="838200"/>
            <a:ext cx="8099298" cy="4267200"/>
          </a:xfrm>
          <a:prstGeom prst="rect">
            <a:avLst/>
          </a:prstGeom>
        </p:spPr>
        <p:txBody>
          <a:bodyPr wrap="square" lIns="0" tIns="24066" rIns="0" bIns="0" rtlCol="0">
            <a:noAutofit/>
          </a:bodyPr>
          <a:lstStyle/>
          <a:p>
            <a:pPr marL="12700" algn="just">
              <a:lnSpc>
                <a:spcPts val="3790"/>
              </a:lnSpc>
            </a:pPr>
            <a:r>
              <a:rPr lang="en-US" sz="2800" spc="0" dirty="0" err="1">
                <a:latin typeface="Eurostile" panose="020B0504020202050204" pitchFamily="34" charset="0"/>
                <a:cs typeface="Franklin Gothic Book"/>
              </a:rPr>
              <a:t>Curso</a:t>
            </a:r>
            <a:r>
              <a:rPr lang="en-US" sz="2800" spc="0" dirty="0">
                <a:latin typeface="Eurostile" panose="020B0504020202050204" pitchFamily="34" charset="0"/>
                <a:cs typeface="Franklin Gothic Book"/>
              </a:rPr>
              <a:t> </a:t>
            </a:r>
            <a:r>
              <a:rPr lang="es-MX" sz="2800" spc="0" dirty="0" smtClean="0">
                <a:latin typeface="Eurostile" panose="020B0504020202050204" pitchFamily="34" charset="0"/>
                <a:cs typeface="Franklin Gothic Book"/>
              </a:rPr>
              <a:t>INDUCCIÓN SOALA</a:t>
            </a:r>
            <a:endParaRPr lang="es-MX" sz="2800" dirty="0">
              <a:latin typeface="Eurostile" panose="020B0504020202050204" pitchFamily="34" charset="0"/>
              <a:cs typeface="Franklin Gothic Book"/>
            </a:endParaRPr>
          </a:p>
          <a:p>
            <a:pPr marL="12700" algn="just">
              <a:lnSpc>
                <a:spcPts val="3790"/>
              </a:lnSpc>
            </a:pPr>
            <a:endParaRPr lang="es-MX" sz="2800" b="1" dirty="0">
              <a:latin typeface="Eurostile" panose="020B0504020202050204" pitchFamily="34" charset="0"/>
            </a:endParaRPr>
          </a:p>
          <a:p>
            <a:pPr marL="12700" algn="just">
              <a:lnSpc>
                <a:spcPts val="3790"/>
              </a:lnSpc>
            </a:pPr>
            <a:endParaRPr lang="es-MX" sz="2800" b="1" dirty="0">
              <a:latin typeface="Eurostile" panose="020B0504020202050204" pitchFamily="34" charset="0"/>
            </a:endParaRPr>
          </a:p>
          <a:p>
            <a:pPr marL="12700">
              <a:lnSpc>
                <a:spcPts val="3790"/>
              </a:lnSpc>
            </a:pPr>
            <a:r>
              <a:rPr lang="es-MX" sz="2400" b="1" dirty="0" smtClean="0">
                <a:latin typeface="Arial Narrow" panose="020B0606020202030204" pitchFamily="34" charset="0"/>
              </a:rPr>
              <a:t>NUESTROS VALORES</a:t>
            </a:r>
            <a:r>
              <a:rPr lang="es-MX" b="1" dirty="0"/>
              <a:t/>
            </a:r>
            <a:br>
              <a:rPr lang="es-MX" b="1" dirty="0"/>
            </a:br>
            <a:endParaRPr lang="es-MX" b="1" dirty="0"/>
          </a:p>
          <a:p>
            <a:pPr marL="285750" lvl="0" indent="-285750">
              <a:buFont typeface="Arial" panose="020B0604020202020204" pitchFamily="34" charset="0"/>
              <a:buChar char="•"/>
            </a:pPr>
            <a:r>
              <a:rPr lang="es-MX" dirty="0"/>
              <a:t>Confiabilidad</a:t>
            </a:r>
            <a:endParaRPr lang="es-MX" sz="1600" dirty="0"/>
          </a:p>
          <a:p>
            <a:pPr marL="285750" lvl="0" indent="-285750">
              <a:buFont typeface="Arial" panose="020B0604020202020204" pitchFamily="34" charset="0"/>
              <a:buChar char="•"/>
            </a:pPr>
            <a:r>
              <a:rPr lang="es-MX" dirty="0"/>
              <a:t>Seguridad</a:t>
            </a:r>
            <a:endParaRPr lang="es-MX" sz="1600" dirty="0"/>
          </a:p>
          <a:p>
            <a:pPr marL="285750" lvl="0" indent="-285750">
              <a:buFont typeface="Arial" panose="020B0604020202020204" pitchFamily="34" charset="0"/>
              <a:buChar char="•"/>
            </a:pPr>
            <a:r>
              <a:rPr lang="es-MX" dirty="0"/>
              <a:t>Consistencia</a:t>
            </a:r>
            <a:endParaRPr lang="es-MX" sz="1600" dirty="0"/>
          </a:p>
          <a:p>
            <a:pPr marL="285750" lvl="0" indent="-285750">
              <a:buFont typeface="Arial" panose="020B0604020202020204" pitchFamily="34" charset="0"/>
              <a:buChar char="•"/>
            </a:pPr>
            <a:r>
              <a:rPr lang="es-MX" dirty="0"/>
              <a:t>Honestidad</a:t>
            </a:r>
            <a:endParaRPr lang="es-MX" sz="1600" dirty="0"/>
          </a:p>
          <a:p>
            <a:pPr marL="285750" lvl="0" indent="-285750">
              <a:buFont typeface="Arial" panose="020B0604020202020204" pitchFamily="34" charset="0"/>
              <a:buChar char="•"/>
            </a:pPr>
            <a:r>
              <a:rPr lang="es-MX" dirty="0"/>
              <a:t>Servicio oportuno</a:t>
            </a:r>
            <a:endParaRPr lang="es-MX" sz="1600" dirty="0"/>
          </a:p>
          <a:p>
            <a:pPr algn="just">
              <a:lnSpc>
                <a:spcPts val="2000"/>
              </a:lnSpc>
            </a:pPr>
            <a:endParaRPr lang="es-MX" i="1" dirty="0">
              <a:latin typeface="Eurostile" panose="020B0504020202050204" pitchFamily="34" charset="0"/>
              <a:cs typeface="Franklin Gothic Book"/>
            </a:endParaRPr>
          </a:p>
          <a:p>
            <a:pPr algn="just">
              <a:lnSpc>
                <a:spcPts val="2000"/>
              </a:lnSpc>
            </a:pPr>
            <a:endParaRPr lang="es-MX" i="1" dirty="0">
              <a:latin typeface="Eurostile" panose="020B0504020202050204" pitchFamily="34" charset="0"/>
              <a:cs typeface="Franklin Gothic Book"/>
            </a:endParaRPr>
          </a:p>
          <a:p>
            <a:pPr marL="12700" algn="just">
              <a:lnSpc>
                <a:spcPts val="3790"/>
              </a:lnSpc>
            </a:pPr>
            <a:endParaRPr sz="2800" i="1" dirty="0">
              <a:latin typeface="Eurostile" panose="020B0504020202050204" pitchFamily="34" charset="0"/>
              <a:cs typeface="Franklin Gothic Book"/>
            </a:endParaRPr>
          </a:p>
        </p:txBody>
      </p:sp>
    </p:spTree>
    <p:extLst>
      <p:ext uri="{BB962C8B-B14F-4D97-AF65-F5344CB8AC3E}">
        <p14:creationId xmlns:p14="http://schemas.microsoft.com/office/powerpoint/2010/main" val="1954012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p:nvPr/>
        </p:nvSpPr>
        <p:spPr>
          <a:xfrm>
            <a:off x="641604" y="2616708"/>
            <a:ext cx="7898892" cy="3980688"/>
          </a:xfrm>
          <a:custGeom>
            <a:avLst/>
            <a:gdLst/>
            <a:ahLst/>
            <a:cxnLst/>
            <a:rect l="l" t="t" r="r" b="b"/>
            <a:pathLst>
              <a:path w="7898892" h="3980688">
                <a:moveTo>
                  <a:pt x="0" y="3980688"/>
                </a:moveTo>
                <a:lnTo>
                  <a:pt x="7898892" y="3980688"/>
                </a:lnTo>
                <a:lnTo>
                  <a:pt x="7898892" y="0"/>
                </a:lnTo>
                <a:lnTo>
                  <a:pt x="0" y="0"/>
                </a:lnTo>
                <a:lnTo>
                  <a:pt x="0" y="3980688"/>
                </a:lnTo>
                <a:close/>
              </a:path>
            </a:pathLst>
          </a:custGeom>
          <a:noFill/>
        </p:spPr>
        <p:txBody>
          <a:bodyPr wrap="square" lIns="0" tIns="0" rIns="0" bIns="0" rtlCol="0">
            <a:noAutofit/>
          </a:bodyPr>
          <a:lstStyle/>
          <a:p>
            <a:endParaRPr/>
          </a:p>
        </p:txBody>
      </p:sp>
      <p:sp>
        <p:nvSpPr>
          <p:cNvPr id="14" name="object 14"/>
          <p:cNvSpPr/>
          <p:nvPr/>
        </p:nvSpPr>
        <p:spPr>
          <a:xfrm>
            <a:off x="478536" y="734555"/>
            <a:ext cx="8222742" cy="1091958"/>
          </a:xfrm>
          <a:prstGeom prst="rect">
            <a:avLst/>
          </a:prstGeom>
          <a:blipFill>
            <a:blip r:embed="rId2" cstate="print"/>
            <a:stretch>
              <a:fillRect/>
            </a:stretch>
          </a:blipFill>
        </p:spPr>
        <p:txBody>
          <a:bodyPr wrap="square" lIns="0" tIns="0" rIns="0" bIns="0" rtlCol="0">
            <a:noAutofit/>
          </a:bodyPr>
          <a:lstStyle/>
          <a:p>
            <a:endParaRPr/>
          </a:p>
        </p:txBody>
      </p:sp>
      <p:sp>
        <p:nvSpPr>
          <p:cNvPr id="13" name="object 13"/>
          <p:cNvSpPr txBox="1"/>
          <p:nvPr/>
        </p:nvSpPr>
        <p:spPr>
          <a:xfrm>
            <a:off x="535940" y="403077"/>
            <a:ext cx="5991116" cy="968523"/>
          </a:xfrm>
          <a:prstGeom prst="rect">
            <a:avLst/>
          </a:prstGeom>
        </p:spPr>
        <p:txBody>
          <a:bodyPr wrap="square" lIns="0" tIns="18859" rIns="0" bIns="0" rtlCol="0">
            <a:noAutofit/>
          </a:bodyPr>
          <a:lstStyle/>
          <a:p>
            <a:pPr marL="12700" marR="22882">
              <a:lnSpc>
                <a:spcPts val="2970"/>
              </a:lnSpc>
            </a:pPr>
            <a:r>
              <a:rPr sz="2800" spc="-12" dirty="0">
                <a:solidFill>
                  <a:srgbClr val="F86A1B"/>
                </a:solidFill>
                <a:latin typeface="Franklin Gothic Book"/>
                <a:cs typeface="Franklin Gothic Book"/>
              </a:rPr>
              <a:t>FUNDAMENTOS DE LOS PELIGROS</a:t>
            </a:r>
            <a:endParaRPr sz="2800" dirty="0">
              <a:latin typeface="Franklin Gothic Book"/>
              <a:cs typeface="Franklin Gothic Book"/>
            </a:endParaRPr>
          </a:p>
          <a:p>
            <a:pPr marL="2257656" algn="ctr">
              <a:lnSpc>
                <a:spcPct val="94482"/>
              </a:lnSpc>
              <a:spcBef>
                <a:spcPts val="155"/>
              </a:spcBef>
            </a:pPr>
            <a:endParaRPr lang="es-MX" sz="1050" spc="0" dirty="0" smtClean="0">
              <a:solidFill>
                <a:srgbClr val="FFFFFF"/>
              </a:solidFill>
              <a:latin typeface="Franklin Gothic Book"/>
              <a:cs typeface="Franklin Gothic Book"/>
            </a:endParaRPr>
          </a:p>
          <a:p>
            <a:pPr marL="2257656" algn="ctr">
              <a:lnSpc>
                <a:spcPct val="94482"/>
              </a:lnSpc>
              <a:spcBef>
                <a:spcPts val="155"/>
              </a:spcBef>
            </a:pPr>
            <a:r>
              <a:rPr sz="2400" spc="0" dirty="0" err="1" smtClean="0">
                <a:solidFill>
                  <a:srgbClr val="FFFFFF"/>
                </a:solidFill>
                <a:latin typeface="Franklin Gothic Book"/>
                <a:cs typeface="Franklin Gothic Book"/>
              </a:rPr>
              <a:t>Identificación</a:t>
            </a:r>
            <a:r>
              <a:rPr sz="2400" spc="0" dirty="0" smtClean="0">
                <a:solidFill>
                  <a:srgbClr val="FFFFFF"/>
                </a:solidFill>
                <a:latin typeface="Franklin Gothic Book"/>
                <a:cs typeface="Franklin Gothic Book"/>
              </a:rPr>
              <a:t> </a:t>
            </a:r>
            <a:r>
              <a:rPr sz="2400" spc="0" dirty="0">
                <a:solidFill>
                  <a:srgbClr val="FFFFFF"/>
                </a:solidFill>
                <a:latin typeface="Franklin Gothic Book"/>
                <a:cs typeface="Franklin Gothic Book"/>
              </a:rPr>
              <a:t>de los peligros</a:t>
            </a:r>
            <a:endParaRPr sz="2400" dirty="0">
              <a:latin typeface="Franklin Gothic Book"/>
              <a:cs typeface="Franklin Gothic Book"/>
            </a:endParaRPr>
          </a:p>
        </p:txBody>
      </p:sp>
      <p:sp>
        <p:nvSpPr>
          <p:cNvPr id="12" name="object 12"/>
          <p:cNvSpPr txBox="1"/>
          <p:nvPr/>
        </p:nvSpPr>
        <p:spPr>
          <a:xfrm>
            <a:off x="1157427" y="2131890"/>
            <a:ext cx="6922919" cy="394208"/>
          </a:xfrm>
          <a:prstGeom prst="rect">
            <a:avLst/>
          </a:prstGeom>
        </p:spPr>
        <p:txBody>
          <a:bodyPr wrap="square" lIns="0" tIns="19558" rIns="0" bIns="0" rtlCol="0">
            <a:noAutofit/>
          </a:bodyPr>
          <a:lstStyle/>
          <a:p>
            <a:pPr marL="12700">
              <a:lnSpc>
                <a:spcPts val="3080"/>
              </a:lnSpc>
            </a:pPr>
            <a:r>
              <a:rPr sz="2900" spc="-5" dirty="0">
                <a:solidFill>
                  <a:srgbClr val="F86A1B"/>
                </a:solidFill>
                <a:latin typeface="Franklin Gothic Book"/>
                <a:cs typeface="Franklin Gothic Book"/>
              </a:rPr>
              <a:t>BASES DE LA IDENTIFICACIÓN DE PELIGROS</a:t>
            </a:r>
            <a:endParaRPr sz="2900">
              <a:latin typeface="Franklin Gothic Book"/>
              <a:cs typeface="Franklin Gothic Book"/>
            </a:endParaRPr>
          </a:p>
        </p:txBody>
      </p:sp>
      <p:sp>
        <p:nvSpPr>
          <p:cNvPr id="11" name="object 11"/>
          <p:cNvSpPr txBox="1"/>
          <p:nvPr/>
        </p:nvSpPr>
        <p:spPr>
          <a:xfrm>
            <a:off x="720039" y="2660398"/>
            <a:ext cx="251145" cy="254304"/>
          </a:xfrm>
          <a:prstGeom prst="rect">
            <a:avLst/>
          </a:prstGeom>
        </p:spPr>
        <p:txBody>
          <a:bodyPr wrap="square" lIns="0" tIns="12382" rIns="0" bIns="0" rtlCol="0">
            <a:noAutofit/>
          </a:bodyPr>
          <a:lstStyle/>
          <a:p>
            <a:pPr marL="12700">
              <a:lnSpc>
                <a:spcPts val="1950"/>
              </a:lnSpc>
            </a:pPr>
            <a:r>
              <a:rPr sz="1800" dirty="0">
                <a:latin typeface="Franklin Gothic Book"/>
                <a:cs typeface="Franklin Gothic Book"/>
              </a:rPr>
              <a:t>1.</a:t>
            </a:r>
            <a:endParaRPr sz="1800">
              <a:latin typeface="Franklin Gothic Book"/>
              <a:cs typeface="Franklin Gothic Book"/>
            </a:endParaRPr>
          </a:p>
        </p:txBody>
      </p:sp>
      <p:sp>
        <p:nvSpPr>
          <p:cNvPr id="10" name="object 10"/>
          <p:cNvSpPr txBox="1"/>
          <p:nvPr/>
        </p:nvSpPr>
        <p:spPr>
          <a:xfrm>
            <a:off x="1062939" y="2660398"/>
            <a:ext cx="6907514" cy="254304"/>
          </a:xfrm>
          <a:prstGeom prst="rect">
            <a:avLst/>
          </a:prstGeom>
        </p:spPr>
        <p:txBody>
          <a:bodyPr wrap="square" lIns="0" tIns="12382" rIns="0" bIns="0" rtlCol="0">
            <a:noAutofit/>
          </a:bodyPr>
          <a:lstStyle/>
          <a:p>
            <a:pPr marL="12700">
              <a:lnSpc>
                <a:spcPts val="1950"/>
              </a:lnSpc>
            </a:pPr>
            <a:r>
              <a:rPr sz="1800" spc="-1" dirty="0">
                <a:latin typeface="Franklin Gothic Book"/>
                <a:cs typeface="Franklin Gothic Book"/>
              </a:rPr>
              <a:t>La identificación y notificación de peligros es responsabilidad de todos.</a:t>
            </a:r>
            <a:endParaRPr sz="1800">
              <a:latin typeface="Franklin Gothic Book"/>
              <a:cs typeface="Franklin Gothic Book"/>
            </a:endParaRPr>
          </a:p>
        </p:txBody>
      </p:sp>
      <p:sp>
        <p:nvSpPr>
          <p:cNvPr id="9" name="object 9"/>
          <p:cNvSpPr txBox="1"/>
          <p:nvPr/>
        </p:nvSpPr>
        <p:spPr>
          <a:xfrm>
            <a:off x="720039" y="3357367"/>
            <a:ext cx="251201" cy="254000"/>
          </a:xfrm>
          <a:prstGeom prst="rect">
            <a:avLst/>
          </a:prstGeom>
        </p:spPr>
        <p:txBody>
          <a:bodyPr wrap="square" lIns="0" tIns="12350" rIns="0" bIns="0" rtlCol="0">
            <a:noAutofit/>
          </a:bodyPr>
          <a:lstStyle/>
          <a:p>
            <a:pPr marL="12700">
              <a:lnSpc>
                <a:spcPts val="1945"/>
              </a:lnSpc>
            </a:pPr>
            <a:r>
              <a:rPr sz="1800" dirty="0">
                <a:latin typeface="Franklin Gothic Book"/>
                <a:cs typeface="Franklin Gothic Book"/>
              </a:rPr>
              <a:t>2.</a:t>
            </a:r>
            <a:endParaRPr sz="1800">
              <a:latin typeface="Franklin Gothic Book"/>
              <a:cs typeface="Franklin Gothic Book"/>
            </a:endParaRPr>
          </a:p>
        </p:txBody>
      </p:sp>
      <p:sp>
        <p:nvSpPr>
          <p:cNvPr id="8" name="object 8"/>
          <p:cNvSpPr txBox="1"/>
          <p:nvPr/>
        </p:nvSpPr>
        <p:spPr>
          <a:xfrm>
            <a:off x="1062939" y="3357367"/>
            <a:ext cx="6606410" cy="500887"/>
          </a:xfrm>
          <a:prstGeom prst="rect">
            <a:avLst/>
          </a:prstGeom>
        </p:spPr>
        <p:txBody>
          <a:bodyPr wrap="square" lIns="0" tIns="12319" rIns="0" bIns="0" rtlCol="0">
            <a:noAutofit/>
          </a:bodyPr>
          <a:lstStyle/>
          <a:p>
            <a:pPr marL="12700">
              <a:lnSpc>
                <a:spcPts val="1939"/>
              </a:lnSpc>
            </a:pPr>
            <a:r>
              <a:rPr sz="1800" spc="-104" dirty="0">
                <a:latin typeface="Franklin Gothic Book"/>
                <a:cs typeface="Franklin Gothic Book"/>
              </a:rPr>
              <a:t>T</a:t>
            </a:r>
            <a:r>
              <a:rPr sz="1800" spc="9" dirty="0">
                <a:latin typeface="Franklin Gothic Book"/>
                <a:cs typeface="Franklin Gothic Book"/>
              </a:rPr>
              <a:t>o</a:t>
            </a:r>
            <a:r>
              <a:rPr sz="1800" spc="14" dirty="0">
                <a:latin typeface="Franklin Gothic Book"/>
                <a:cs typeface="Franklin Gothic Book"/>
              </a:rPr>
              <a:t>d</a:t>
            </a:r>
            <a:r>
              <a:rPr sz="1800" spc="0" dirty="0">
                <a:latin typeface="Franklin Gothic Book"/>
                <a:cs typeface="Franklin Gothic Book"/>
              </a:rPr>
              <a:t>o</a:t>
            </a:r>
            <a:r>
              <a:rPr sz="1800" spc="-29" dirty="0">
                <a:latin typeface="Franklin Gothic Book"/>
                <a:cs typeface="Franklin Gothic Book"/>
              </a:rPr>
              <a:t> </a:t>
            </a:r>
            <a:r>
              <a:rPr sz="1800" spc="9" dirty="0">
                <a:latin typeface="Franklin Gothic Book"/>
                <a:cs typeface="Franklin Gothic Book"/>
              </a:rPr>
              <a:t>e</a:t>
            </a:r>
            <a:r>
              <a:rPr sz="1800" spc="0" dirty="0">
                <a:latin typeface="Franklin Gothic Book"/>
                <a:cs typeface="Franklin Gothic Book"/>
              </a:rPr>
              <a:t>l</a:t>
            </a:r>
            <a:r>
              <a:rPr sz="1800" spc="-14" dirty="0">
                <a:latin typeface="Franklin Gothic Book"/>
                <a:cs typeface="Franklin Gothic Book"/>
              </a:rPr>
              <a:t> </a:t>
            </a:r>
            <a:r>
              <a:rPr sz="1800" spc="9" dirty="0">
                <a:latin typeface="Franklin Gothic Book"/>
                <a:cs typeface="Franklin Gothic Book"/>
              </a:rPr>
              <a:t>pe</a:t>
            </a:r>
            <a:r>
              <a:rPr sz="1800" spc="14" dirty="0">
                <a:latin typeface="Franklin Gothic Book"/>
                <a:cs typeface="Franklin Gothic Book"/>
              </a:rPr>
              <a:t>rs</a:t>
            </a:r>
            <a:r>
              <a:rPr sz="1800" spc="0" dirty="0">
                <a:latin typeface="Franklin Gothic Book"/>
                <a:cs typeface="Franklin Gothic Book"/>
              </a:rPr>
              <a:t>o</a:t>
            </a:r>
            <a:r>
              <a:rPr sz="1800" spc="9" dirty="0">
                <a:latin typeface="Franklin Gothic Book"/>
                <a:cs typeface="Franklin Gothic Book"/>
              </a:rPr>
              <a:t>n</a:t>
            </a:r>
            <a:r>
              <a:rPr sz="1800" spc="0" dirty="0">
                <a:latin typeface="Franklin Gothic Book"/>
                <a:cs typeface="Franklin Gothic Book"/>
              </a:rPr>
              <a:t>al</a:t>
            </a:r>
            <a:r>
              <a:rPr sz="1800" spc="-39" dirty="0">
                <a:latin typeface="Franklin Gothic Book"/>
                <a:cs typeface="Franklin Gothic Book"/>
              </a:rPr>
              <a:t> </a:t>
            </a:r>
            <a:r>
              <a:rPr sz="1800" spc="14" dirty="0">
                <a:latin typeface="Franklin Gothic Book"/>
                <a:cs typeface="Franklin Gothic Book"/>
              </a:rPr>
              <a:t>d</a:t>
            </a:r>
            <a:r>
              <a:rPr sz="1800" spc="0" dirty="0">
                <a:latin typeface="Franklin Gothic Book"/>
                <a:cs typeface="Franklin Gothic Book"/>
              </a:rPr>
              <a:t>e</a:t>
            </a:r>
            <a:r>
              <a:rPr sz="1800" spc="-9" dirty="0">
                <a:latin typeface="Franklin Gothic Book"/>
                <a:cs typeface="Franklin Gothic Book"/>
              </a:rPr>
              <a:t> </a:t>
            </a:r>
            <a:r>
              <a:rPr sz="1800" spc="4" dirty="0">
                <a:latin typeface="Franklin Gothic Book"/>
                <a:cs typeface="Franklin Gothic Book"/>
              </a:rPr>
              <a:t>la</a:t>
            </a:r>
            <a:r>
              <a:rPr sz="1800" spc="0" dirty="0">
                <a:latin typeface="Franklin Gothic Book"/>
                <a:cs typeface="Franklin Gothic Book"/>
              </a:rPr>
              <a:t>s</a:t>
            </a:r>
            <a:r>
              <a:rPr sz="1800" spc="-25" dirty="0">
                <a:latin typeface="Franklin Gothic Book"/>
                <a:cs typeface="Franklin Gothic Book"/>
              </a:rPr>
              <a:t> </a:t>
            </a:r>
            <a:r>
              <a:rPr sz="1800" spc="9" dirty="0">
                <a:latin typeface="Franklin Gothic Book"/>
                <a:cs typeface="Franklin Gothic Book"/>
              </a:rPr>
              <a:t>o</a:t>
            </a:r>
            <a:r>
              <a:rPr sz="1800" spc="4" dirty="0">
                <a:latin typeface="Franklin Gothic Book"/>
                <a:cs typeface="Franklin Gothic Book"/>
              </a:rPr>
              <a:t>r</a:t>
            </a:r>
            <a:r>
              <a:rPr sz="1800" spc="14" dirty="0">
                <a:latin typeface="Franklin Gothic Book"/>
                <a:cs typeface="Franklin Gothic Book"/>
              </a:rPr>
              <a:t>g</a:t>
            </a:r>
            <a:r>
              <a:rPr sz="1800" spc="4" dirty="0">
                <a:latin typeface="Franklin Gothic Book"/>
                <a:cs typeface="Franklin Gothic Book"/>
              </a:rPr>
              <a:t>an</a:t>
            </a:r>
            <a:r>
              <a:rPr sz="1800" spc="0" dirty="0">
                <a:latin typeface="Franklin Gothic Book"/>
                <a:cs typeface="Franklin Gothic Book"/>
              </a:rPr>
              <a:t>izaciones</a:t>
            </a:r>
            <a:r>
              <a:rPr sz="1800" spc="-34" dirty="0">
                <a:latin typeface="Franklin Gothic Book"/>
                <a:cs typeface="Franklin Gothic Book"/>
              </a:rPr>
              <a:t> </a:t>
            </a:r>
            <a:r>
              <a:rPr sz="1800" spc="14" dirty="0">
                <a:latin typeface="Franklin Gothic Book"/>
                <a:cs typeface="Franklin Gothic Book"/>
              </a:rPr>
              <a:t>d</a:t>
            </a:r>
            <a:r>
              <a:rPr sz="1800" spc="0" dirty="0">
                <a:latin typeface="Franklin Gothic Book"/>
                <a:cs typeface="Franklin Gothic Book"/>
              </a:rPr>
              <a:t>e</a:t>
            </a:r>
            <a:r>
              <a:rPr sz="1800" spc="-9" dirty="0">
                <a:latin typeface="Franklin Gothic Book"/>
                <a:cs typeface="Franklin Gothic Book"/>
              </a:rPr>
              <a:t> </a:t>
            </a:r>
            <a:r>
              <a:rPr sz="1800" spc="-29" dirty="0">
                <a:latin typeface="Franklin Gothic Book"/>
                <a:cs typeface="Franklin Gothic Book"/>
              </a:rPr>
              <a:t>a</a:t>
            </a:r>
            <a:r>
              <a:rPr sz="1800" spc="14" dirty="0">
                <a:latin typeface="Franklin Gothic Book"/>
                <a:cs typeface="Franklin Gothic Book"/>
              </a:rPr>
              <a:t>v</a:t>
            </a:r>
            <a:r>
              <a:rPr sz="1800" spc="4" dirty="0">
                <a:latin typeface="Franklin Gothic Book"/>
                <a:cs typeface="Franklin Gothic Book"/>
              </a:rPr>
              <a:t>i</a:t>
            </a:r>
            <a:r>
              <a:rPr sz="1800" spc="0" dirty="0">
                <a:latin typeface="Franklin Gothic Book"/>
                <a:cs typeface="Franklin Gothic Book"/>
              </a:rPr>
              <a:t>ac</a:t>
            </a:r>
            <a:r>
              <a:rPr sz="1800" spc="-4" dirty="0">
                <a:latin typeface="Franklin Gothic Book"/>
                <a:cs typeface="Franklin Gothic Book"/>
              </a:rPr>
              <a:t>i</a:t>
            </a:r>
            <a:r>
              <a:rPr sz="1800" spc="0" dirty="0">
                <a:latin typeface="Franklin Gothic Book"/>
                <a:cs typeface="Franklin Gothic Book"/>
              </a:rPr>
              <a:t>ón</a:t>
            </a:r>
            <a:r>
              <a:rPr sz="1800" spc="-34" dirty="0">
                <a:latin typeface="Franklin Gothic Book"/>
                <a:cs typeface="Franklin Gothic Book"/>
              </a:rPr>
              <a:t> </a:t>
            </a:r>
            <a:r>
              <a:rPr sz="1800" spc="14" dirty="0">
                <a:latin typeface="Franklin Gothic Book"/>
                <a:cs typeface="Franklin Gothic Book"/>
              </a:rPr>
              <a:t>d</a:t>
            </a:r>
            <a:r>
              <a:rPr sz="1800" spc="9" dirty="0">
                <a:latin typeface="Franklin Gothic Book"/>
                <a:cs typeface="Franklin Gothic Book"/>
              </a:rPr>
              <a:t>e</a:t>
            </a:r>
            <a:r>
              <a:rPr sz="1800" spc="4" dirty="0">
                <a:latin typeface="Franklin Gothic Book"/>
                <a:cs typeface="Franklin Gothic Book"/>
              </a:rPr>
              <a:t>b</a:t>
            </a:r>
            <a:r>
              <a:rPr sz="1800" spc="9" dirty="0">
                <a:latin typeface="Franklin Gothic Book"/>
                <a:cs typeface="Franklin Gothic Book"/>
              </a:rPr>
              <a:t>e</a:t>
            </a:r>
            <a:r>
              <a:rPr sz="1800" spc="4" dirty="0">
                <a:latin typeface="Franklin Gothic Book"/>
                <a:cs typeface="Franklin Gothic Book"/>
              </a:rPr>
              <a:t>r</a:t>
            </a:r>
            <a:r>
              <a:rPr sz="1800" spc="0" dirty="0">
                <a:latin typeface="Franklin Gothic Book"/>
                <a:cs typeface="Franklin Gothic Book"/>
              </a:rPr>
              <a:t>ía</a:t>
            </a:r>
            <a:r>
              <a:rPr sz="1800" spc="-39" dirty="0">
                <a:latin typeface="Franklin Gothic Book"/>
                <a:cs typeface="Franklin Gothic Book"/>
              </a:rPr>
              <a:t> </a:t>
            </a:r>
            <a:r>
              <a:rPr sz="1800" spc="4" dirty="0">
                <a:latin typeface="Franklin Gothic Book"/>
                <a:cs typeface="Franklin Gothic Book"/>
              </a:rPr>
              <a:t>r</a:t>
            </a:r>
            <a:r>
              <a:rPr sz="1800" spc="9" dirty="0">
                <a:latin typeface="Franklin Gothic Book"/>
                <a:cs typeface="Franklin Gothic Book"/>
              </a:rPr>
              <a:t>ec</a:t>
            </a:r>
            <a:r>
              <a:rPr sz="1800" spc="0" dirty="0">
                <a:latin typeface="Franklin Gothic Book"/>
                <a:cs typeface="Franklin Gothic Book"/>
              </a:rPr>
              <a:t>ib</a:t>
            </a:r>
            <a:r>
              <a:rPr sz="1800" spc="4" dirty="0">
                <a:latin typeface="Franklin Gothic Book"/>
                <a:cs typeface="Franklin Gothic Book"/>
              </a:rPr>
              <a:t>i</a:t>
            </a:r>
            <a:r>
              <a:rPr sz="1800" spc="0" dirty="0">
                <a:latin typeface="Franklin Gothic Book"/>
                <a:cs typeface="Franklin Gothic Book"/>
              </a:rPr>
              <a:t>r</a:t>
            </a:r>
            <a:r>
              <a:rPr sz="1800" spc="-34" dirty="0">
                <a:latin typeface="Franklin Gothic Book"/>
                <a:cs typeface="Franklin Gothic Book"/>
              </a:rPr>
              <a:t> </a:t>
            </a:r>
            <a:r>
              <a:rPr sz="1800" spc="4" dirty="0">
                <a:latin typeface="Franklin Gothic Book"/>
                <a:cs typeface="Franklin Gothic Book"/>
              </a:rPr>
              <a:t>l</a:t>
            </a:r>
            <a:r>
              <a:rPr sz="1800" spc="0" dirty="0">
                <a:latin typeface="Franklin Gothic Book"/>
                <a:cs typeface="Franklin Gothic Book"/>
              </a:rPr>
              <a:t>a </a:t>
            </a:r>
            <a:r>
              <a:rPr sz="1800" spc="4" dirty="0">
                <a:latin typeface="Franklin Gothic Book"/>
                <a:cs typeface="Franklin Gothic Book"/>
              </a:rPr>
              <a:t>in</a:t>
            </a:r>
            <a:r>
              <a:rPr sz="1800" spc="14" dirty="0">
                <a:latin typeface="Franklin Gothic Book"/>
                <a:cs typeface="Franklin Gothic Book"/>
              </a:rPr>
              <a:t>s</a:t>
            </a:r>
            <a:r>
              <a:rPr sz="1800" spc="0" dirty="0">
                <a:latin typeface="Franklin Gothic Book"/>
                <a:cs typeface="Franklin Gothic Book"/>
              </a:rPr>
              <a:t>trucci</a:t>
            </a:r>
            <a:r>
              <a:rPr sz="1800" spc="9" dirty="0">
                <a:latin typeface="Franklin Gothic Book"/>
                <a:cs typeface="Franklin Gothic Book"/>
              </a:rPr>
              <a:t>ó</a:t>
            </a:r>
            <a:r>
              <a:rPr sz="1800" spc="0" dirty="0">
                <a:latin typeface="Franklin Gothic Book"/>
                <a:cs typeface="Franklin Gothic Book"/>
              </a:rPr>
              <a:t>n</a:t>
            </a:r>
            <a:r>
              <a:rPr sz="1800" spc="-44" dirty="0">
                <a:latin typeface="Franklin Gothic Book"/>
                <a:cs typeface="Franklin Gothic Book"/>
              </a:rPr>
              <a:t> </a:t>
            </a:r>
            <a:r>
              <a:rPr sz="1800" spc="4" dirty="0">
                <a:latin typeface="Franklin Gothic Book"/>
                <a:cs typeface="Franklin Gothic Book"/>
              </a:rPr>
              <a:t>a</a:t>
            </a:r>
            <a:r>
              <a:rPr sz="1800" spc="9" dirty="0">
                <a:latin typeface="Franklin Gothic Book"/>
                <a:cs typeface="Franklin Gothic Book"/>
              </a:rPr>
              <a:t>p</a:t>
            </a:r>
            <a:r>
              <a:rPr sz="1800" spc="-29" dirty="0">
                <a:latin typeface="Franklin Gothic Book"/>
                <a:cs typeface="Franklin Gothic Book"/>
              </a:rPr>
              <a:t>r</a:t>
            </a:r>
            <a:r>
              <a:rPr sz="1800" spc="9" dirty="0">
                <a:latin typeface="Franklin Gothic Book"/>
                <a:cs typeface="Franklin Gothic Book"/>
              </a:rPr>
              <a:t>op</a:t>
            </a:r>
            <a:r>
              <a:rPr sz="1800" spc="4" dirty="0">
                <a:latin typeface="Franklin Gothic Book"/>
                <a:cs typeface="Franklin Gothic Book"/>
              </a:rPr>
              <a:t>i</a:t>
            </a:r>
            <a:r>
              <a:rPr sz="1800" spc="0" dirty="0">
                <a:latin typeface="Franklin Gothic Book"/>
                <a:cs typeface="Franklin Gothic Book"/>
              </a:rPr>
              <a:t>ada</a:t>
            </a:r>
            <a:r>
              <a:rPr sz="1800" spc="-34" dirty="0">
                <a:latin typeface="Franklin Gothic Book"/>
                <a:cs typeface="Franklin Gothic Book"/>
              </a:rPr>
              <a:t> </a:t>
            </a:r>
            <a:r>
              <a:rPr sz="1800" spc="9" dirty="0">
                <a:latin typeface="Franklin Gothic Book"/>
                <a:cs typeface="Franklin Gothic Book"/>
              </a:rPr>
              <a:t>e</a:t>
            </a:r>
            <a:r>
              <a:rPr sz="1800" spc="0" dirty="0">
                <a:latin typeface="Franklin Gothic Book"/>
                <a:cs typeface="Franklin Gothic Book"/>
              </a:rPr>
              <a:t>n</a:t>
            </a:r>
            <a:r>
              <a:rPr sz="1800" spc="-9" dirty="0">
                <a:latin typeface="Franklin Gothic Book"/>
                <a:cs typeface="Franklin Gothic Book"/>
              </a:rPr>
              <a:t> </a:t>
            </a:r>
            <a:r>
              <a:rPr sz="1800" spc="14" dirty="0">
                <a:latin typeface="Franklin Gothic Book"/>
                <a:cs typeface="Franklin Gothic Book"/>
              </a:rPr>
              <a:t>g</a:t>
            </a:r>
            <a:r>
              <a:rPr sz="1800" spc="9" dirty="0">
                <a:latin typeface="Franklin Gothic Book"/>
                <a:cs typeface="Franklin Gothic Book"/>
              </a:rPr>
              <a:t>e</a:t>
            </a:r>
            <a:r>
              <a:rPr sz="1800" spc="0" dirty="0">
                <a:latin typeface="Franklin Gothic Book"/>
                <a:cs typeface="Franklin Gothic Book"/>
              </a:rPr>
              <a:t>st</a:t>
            </a:r>
            <a:r>
              <a:rPr sz="1800" spc="9" dirty="0">
                <a:latin typeface="Franklin Gothic Book"/>
                <a:cs typeface="Franklin Gothic Book"/>
              </a:rPr>
              <a:t>i</a:t>
            </a:r>
            <a:r>
              <a:rPr sz="1800" spc="0" dirty="0">
                <a:latin typeface="Franklin Gothic Book"/>
                <a:cs typeface="Franklin Gothic Book"/>
              </a:rPr>
              <a:t>ón</a:t>
            </a:r>
            <a:r>
              <a:rPr sz="1800" spc="-34" dirty="0">
                <a:latin typeface="Franklin Gothic Book"/>
                <a:cs typeface="Franklin Gothic Book"/>
              </a:rPr>
              <a:t> </a:t>
            </a:r>
            <a:r>
              <a:rPr sz="1800" spc="14" dirty="0">
                <a:latin typeface="Franklin Gothic Book"/>
                <a:cs typeface="Franklin Gothic Book"/>
              </a:rPr>
              <a:t>d</a:t>
            </a:r>
            <a:r>
              <a:rPr sz="1800" spc="0" dirty="0">
                <a:latin typeface="Franklin Gothic Book"/>
                <a:cs typeface="Franklin Gothic Book"/>
              </a:rPr>
              <a:t>e</a:t>
            </a:r>
            <a:r>
              <a:rPr sz="1800" spc="-9" dirty="0">
                <a:latin typeface="Franklin Gothic Book"/>
                <a:cs typeface="Franklin Gothic Book"/>
              </a:rPr>
              <a:t> </a:t>
            </a:r>
            <a:r>
              <a:rPr sz="1800" spc="4" dirty="0">
                <a:latin typeface="Franklin Gothic Book"/>
                <a:cs typeface="Franklin Gothic Book"/>
              </a:rPr>
              <a:t>l</a:t>
            </a:r>
            <a:r>
              <a:rPr sz="1800" spc="0" dirty="0">
                <a:latin typeface="Franklin Gothic Book"/>
                <a:cs typeface="Franklin Gothic Book"/>
              </a:rPr>
              <a:t>a</a:t>
            </a:r>
            <a:r>
              <a:rPr sz="1800" spc="-9" dirty="0">
                <a:latin typeface="Franklin Gothic Book"/>
                <a:cs typeface="Franklin Gothic Book"/>
              </a:rPr>
              <a:t> </a:t>
            </a:r>
            <a:r>
              <a:rPr sz="1800" spc="14" dirty="0">
                <a:latin typeface="Franklin Gothic Book"/>
                <a:cs typeface="Franklin Gothic Book"/>
              </a:rPr>
              <a:t>s</a:t>
            </a:r>
            <a:r>
              <a:rPr sz="1800" spc="9" dirty="0">
                <a:latin typeface="Franklin Gothic Book"/>
                <a:cs typeface="Franklin Gothic Book"/>
              </a:rPr>
              <a:t>e</a:t>
            </a:r>
            <a:r>
              <a:rPr sz="1800" spc="0" dirty="0">
                <a:latin typeface="Franklin Gothic Book"/>
                <a:cs typeface="Franklin Gothic Book"/>
              </a:rPr>
              <a:t>g</a:t>
            </a:r>
            <a:r>
              <a:rPr sz="1800" spc="9" dirty="0">
                <a:latin typeface="Franklin Gothic Book"/>
                <a:cs typeface="Franklin Gothic Book"/>
              </a:rPr>
              <a:t>u</a:t>
            </a:r>
            <a:r>
              <a:rPr sz="1800" spc="4" dirty="0">
                <a:latin typeface="Franklin Gothic Book"/>
                <a:cs typeface="Franklin Gothic Book"/>
              </a:rPr>
              <a:t>r</a:t>
            </a:r>
            <a:r>
              <a:rPr sz="1800" spc="0" dirty="0">
                <a:latin typeface="Franklin Gothic Book"/>
                <a:cs typeface="Franklin Gothic Book"/>
              </a:rPr>
              <a:t>id</a:t>
            </a:r>
            <a:r>
              <a:rPr sz="1800" spc="-4" dirty="0">
                <a:latin typeface="Franklin Gothic Book"/>
                <a:cs typeface="Franklin Gothic Book"/>
              </a:rPr>
              <a:t>a</a:t>
            </a:r>
            <a:r>
              <a:rPr sz="1800" spc="0" dirty="0">
                <a:latin typeface="Franklin Gothic Book"/>
                <a:cs typeface="Franklin Gothic Book"/>
              </a:rPr>
              <a:t>d</a:t>
            </a:r>
            <a:r>
              <a:rPr sz="1800" spc="-29" dirty="0">
                <a:latin typeface="Franklin Gothic Book"/>
                <a:cs typeface="Franklin Gothic Book"/>
              </a:rPr>
              <a:t> </a:t>
            </a:r>
            <a:r>
              <a:rPr sz="1800" spc="9" dirty="0">
                <a:latin typeface="Franklin Gothic Book"/>
                <a:cs typeface="Franklin Gothic Book"/>
              </a:rPr>
              <a:t>ope</a:t>
            </a:r>
            <a:r>
              <a:rPr sz="1800" spc="4" dirty="0">
                <a:latin typeface="Franklin Gothic Book"/>
                <a:cs typeface="Franklin Gothic Book"/>
              </a:rPr>
              <a:t>ra</a:t>
            </a:r>
            <a:r>
              <a:rPr sz="1800" spc="0" dirty="0">
                <a:latin typeface="Franklin Gothic Book"/>
                <a:cs typeface="Franklin Gothic Book"/>
              </a:rPr>
              <a:t>cio</a:t>
            </a:r>
            <a:r>
              <a:rPr sz="1800" spc="-4" dirty="0">
                <a:latin typeface="Franklin Gothic Book"/>
                <a:cs typeface="Franklin Gothic Book"/>
              </a:rPr>
              <a:t>n</a:t>
            </a:r>
            <a:r>
              <a:rPr sz="1800" spc="4" dirty="0">
                <a:latin typeface="Franklin Gothic Book"/>
                <a:cs typeface="Franklin Gothic Book"/>
              </a:rPr>
              <a:t>a</a:t>
            </a:r>
            <a:r>
              <a:rPr sz="1800" spc="-4" dirty="0">
                <a:latin typeface="Franklin Gothic Book"/>
                <a:cs typeface="Franklin Gothic Book"/>
              </a:rPr>
              <a:t>l</a:t>
            </a:r>
            <a:r>
              <a:rPr sz="1800" spc="0" dirty="0">
                <a:latin typeface="Franklin Gothic Book"/>
                <a:cs typeface="Franklin Gothic Book"/>
              </a:rPr>
              <a:t>.</a:t>
            </a:r>
            <a:endParaRPr sz="1800">
              <a:latin typeface="Franklin Gothic Book"/>
              <a:cs typeface="Franklin Gothic Book"/>
            </a:endParaRPr>
          </a:p>
        </p:txBody>
      </p:sp>
      <p:sp>
        <p:nvSpPr>
          <p:cNvPr id="7" name="object 7"/>
          <p:cNvSpPr txBox="1"/>
          <p:nvPr/>
        </p:nvSpPr>
        <p:spPr>
          <a:xfrm>
            <a:off x="720039" y="4301104"/>
            <a:ext cx="251201" cy="254000"/>
          </a:xfrm>
          <a:prstGeom prst="rect">
            <a:avLst/>
          </a:prstGeom>
        </p:spPr>
        <p:txBody>
          <a:bodyPr wrap="square" lIns="0" tIns="12350" rIns="0" bIns="0" rtlCol="0">
            <a:noAutofit/>
          </a:bodyPr>
          <a:lstStyle/>
          <a:p>
            <a:pPr marL="12700">
              <a:lnSpc>
                <a:spcPts val="1945"/>
              </a:lnSpc>
            </a:pPr>
            <a:r>
              <a:rPr sz="1800" dirty="0">
                <a:latin typeface="Franklin Gothic Book"/>
                <a:cs typeface="Franklin Gothic Book"/>
              </a:rPr>
              <a:t>3.</a:t>
            </a:r>
            <a:endParaRPr sz="1800">
              <a:latin typeface="Franklin Gothic Book"/>
              <a:cs typeface="Franklin Gothic Book"/>
            </a:endParaRPr>
          </a:p>
        </p:txBody>
      </p:sp>
      <p:sp>
        <p:nvSpPr>
          <p:cNvPr id="6" name="object 6"/>
          <p:cNvSpPr txBox="1"/>
          <p:nvPr/>
        </p:nvSpPr>
        <p:spPr>
          <a:xfrm>
            <a:off x="1062939" y="4301104"/>
            <a:ext cx="7316676" cy="500888"/>
          </a:xfrm>
          <a:prstGeom prst="rect">
            <a:avLst/>
          </a:prstGeom>
        </p:spPr>
        <p:txBody>
          <a:bodyPr wrap="square" lIns="0" tIns="12319" rIns="0" bIns="0" rtlCol="0">
            <a:noAutofit/>
          </a:bodyPr>
          <a:lstStyle/>
          <a:p>
            <a:pPr marL="12700">
              <a:lnSpc>
                <a:spcPts val="1939"/>
              </a:lnSpc>
            </a:pPr>
            <a:r>
              <a:rPr sz="1800" spc="4" dirty="0">
                <a:latin typeface="Franklin Gothic Book"/>
                <a:cs typeface="Franklin Gothic Book"/>
              </a:rPr>
              <a:t>La</a:t>
            </a:r>
            <a:r>
              <a:rPr sz="1800" spc="0" dirty="0">
                <a:latin typeface="Franklin Gothic Book"/>
                <a:cs typeface="Franklin Gothic Book"/>
              </a:rPr>
              <a:t>s</a:t>
            </a:r>
            <a:r>
              <a:rPr sz="1800" spc="-14" dirty="0">
                <a:latin typeface="Franklin Gothic Book"/>
                <a:cs typeface="Franklin Gothic Book"/>
              </a:rPr>
              <a:t> </a:t>
            </a:r>
            <a:r>
              <a:rPr sz="1800" spc="9" dirty="0">
                <a:latin typeface="Franklin Gothic Book"/>
                <a:cs typeface="Franklin Gothic Book"/>
              </a:rPr>
              <a:t>o</a:t>
            </a:r>
            <a:r>
              <a:rPr sz="1800" spc="4" dirty="0">
                <a:latin typeface="Franklin Gothic Book"/>
                <a:cs typeface="Franklin Gothic Book"/>
              </a:rPr>
              <a:t>r</a:t>
            </a:r>
            <a:r>
              <a:rPr sz="1800" spc="14" dirty="0">
                <a:latin typeface="Franklin Gothic Book"/>
                <a:cs typeface="Franklin Gothic Book"/>
              </a:rPr>
              <a:t>g</a:t>
            </a:r>
            <a:r>
              <a:rPr sz="1800" spc="4" dirty="0">
                <a:latin typeface="Franklin Gothic Book"/>
                <a:cs typeface="Franklin Gothic Book"/>
              </a:rPr>
              <a:t>an</a:t>
            </a:r>
            <a:r>
              <a:rPr sz="1800" spc="0" dirty="0">
                <a:latin typeface="Franklin Gothic Book"/>
                <a:cs typeface="Franklin Gothic Book"/>
              </a:rPr>
              <a:t>izaciones</a:t>
            </a:r>
            <a:r>
              <a:rPr sz="1800" spc="-34" dirty="0">
                <a:latin typeface="Franklin Gothic Book"/>
                <a:cs typeface="Franklin Gothic Book"/>
              </a:rPr>
              <a:t> </a:t>
            </a:r>
            <a:r>
              <a:rPr sz="1800" spc="14" dirty="0">
                <a:latin typeface="Franklin Gothic Book"/>
                <a:cs typeface="Franklin Gothic Book"/>
              </a:rPr>
              <a:t>d</a:t>
            </a:r>
            <a:r>
              <a:rPr sz="1800" spc="9" dirty="0">
                <a:latin typeface="Franklin Gothic Book"/>
                <a:cs typeface="Franklin Gothic Book"/>
              </a:rPr>
              <a:t>e</a:t>
            </a:r>
            <a:r>
              <a:rPr sz="1800" spc="14" dirty="0">
                <a:latin typeface="Franklin Gothic Book"/>
                <a:cs typeface="Franklin Gothic Book"/>
              </a:rPr>
              <a:t>b</a:t>
            </a:r>
            <a:r>
              <a:rPr sz="1800" spc="0" dirty="0">
                <a:latin typeface="Franklin Gothic Book"/>
                <a:cs typeface="Franklin Gothic Book"/>
              </a:rPr>
              <a:t>en</a:t>
            </a:r>
            <a:r>
              <a:rPr sz="1800" spc="-44" dirty="0">
                <a:latin typeface="Franklin Gothic Book"/>
                <a:cs typeface="Franklin Gothic Book"/>
              </a:rPr>
              <a:t> </a:t>
            </a:r>
            <a:r>
              <a:rPr sz="1800" spc="9" dirty="0">
                <a:latin typeface="Franklin Gothic Book"/>
                <a:cs typeface="Franklin Gothic Book"/>
              </a:rPr>
              <a:t>co</a:t>
            </a:r>
            <a:r>
              <a:rPr sz="1800" spc="4" dirty="0">
                <a:latin typeface="Franklin Gothic Book"/>
                <a:cs typeface="Franklin Gothic Book"/>
              </a:rPr>
              <a:t>n</a:t>
            </a:r>
            <a:r>
              <a:rPr sz="1800" spc="0" dirty="0">
                <a:latin typeface="Franklin Gothic Book"/>
                <a:cs typeface="Franklin Gothic Book"/>
              </a:rPr>
              <a:t>t</a:t>
            </a:r>
            <a:r>
              <a:rPr sz="1800" spc="4" dirty="0">
                <a:latin typeface="Franklin Gothic Book"/>
                <a:cs typeface="Franklin Gothic Book"/>
              </a:rPr>
              <a:t>a</a:t>
            </a:r>
            <a:r>
              <a:rPr sz="1800" spc="0" dirty="0">
                <a:latin typeface="Franklin Gothic Book"/>
                <a:cs typeface="Franklin Gothic Book"/>
              </a:rPr>
              <a:t>r</a:t>
            </a:r>
            <a:r>
              <a:rPr sz="1800" spc="-34" dirty="0">
                <a:latin typeface="Franklin Gothic Book"/>
                <a:cs typeface="Franklin Gothic Book"/>
              </a:rPr>
              <a:t> </a:t>
            </a:r>
            <a:r>
              <a:rPr sz="1800" spc="9" dirty="0">
                <a:latin typeface="Franklin Gothic Book"/>
                <a:cs typeface="Franklin Gothic Book"/>
              </a:rPr>
              <a:t>co</a:t>
            </a:r>
            <a:r>
              <a:rPr sz="1800" spc="0" dirty="0">
                <a:latin typeface="Franklin Gothic Book"/>
                <a:cs typeface="Franklin Gothic Book"/>
              </a:rPr>
              <a:t>n</a:t>
            </a:r>
            <a:r>
              <a:rPr sz="1800" spc="-25" dirty="0">
                <a:latin typeface="Franklin Gothic Book"/>
                <a:cs typeface="Franklin Gothic Book"/>
              </a:rPr>
              <a:t> </a:t>
            </a:r>
            <a:r>
              <a:rPr sz="1800" spc="9" dirty="0">
                <a:latin typeface="Franklin Gothic Book"/>
                <a:cs typeface="Franklin Gothic Book"/>
              </a:rPr>
              <a:t>pe</a:t>
            </a:r>
            <a:r>
              <a:rPr sz="1800" spc="14" dirty="0">
                <a:latin typeface="Franklin Gothic Book"/>
                <a:cs typeface="Franklin Gothic Book"/>
              </a:rPr>
              <a:t>rs</a:t>
            </a:r>
            <a:r>
              <a:rPr sz="1800" spc="0" dirty="0">
                <a:latin typeface="Franklin Gothic Book"/>
                <a:cs typeface="Franklin Gothic Book"/>
              </a:rPr>
              <a:t>on</a:t>
            </a:r>
            <a:r>
              <a:rPr sz="1800" spc="-4" dirty="0">
                <a:latin typeface="Franklin Gothic Book"/>
                <a:cs typeface="Franklin Gothic Book"/>
              </a:rPr>
              <a:t>a</a:t>
            </a:r>
            <a:r>
              <a:rPr sz="1800" spc="0" dirty="0">
                <a:latin typeface="Franklin Gothic Book"/>
                <a:cs typeface="Franklin Gothic Book"/>
              </a:rPr>
              <a:t>l</a:t>
            </a:r>
            <a:r>
              <a:rPr sz="1800" spc="-39" dirty="0">
                <a:latin typeface="Franklin Gothic Book"/>
                <a:cs typeface="Franklin Gothic Book"/>
              </a:rPr>
              <a:t> </a:t>
            </a:r>
            <a:r>
              <a:rPr sz="1800" spc="9" dirty="0">
                <a:latin typeface="Franklin Gothic Book"/>
                <a:cs typeface="Franklin Gothic Book"/>
              </a:rPr>
              <a:t>e</a:t>
            </a:r>
            <a:r>
              <a:rPr sz="1800" spc="14" dirty="0">
                <a:latin typeface="Franklin Gothic Book"/>
                <a:cs typeface="Franklin Gothic Book"/>
              </a:rPr>
              <a:t>s</a:t>
            </a:r>
            <a:r>
              <a:rPr sz="1800" spc="9" dirty="0">
                <a:latin typeface="Franklin Gothic Book"/>
                <a:cs typeface="Franklin Gothic Book"/>
              </a:rPr>
              <a:t>p</a:t>
            </a:r>
            <a:r>
              <a:rPr sz="1800" spc="0" dirty="0">
                <a:latin typeface="Franklin Gothic Book"/>
                <a:cs typeface="Franklin Gothic Book"/>
              </a:rPr>
              <a:t>ec</a:t>
            </a:r>
            <a:r>
              <a:rPr sz="1800" spc="4" dirty="0">
                <a:latin typeface="Franklin Gothic Book"/>
                <a:cs typeface="Franklin Gothic Book"/>
              </a:rPr>
              <a:t>i</a:t>
            </a:r>
            <a:r>
              <a:rPr sz="1800" spc="0" dirty="0">
                <a:latin typeface="Franklin Gothic Book"/>
                <a:cs typeface="Franklin Gothic Book"/>
              </a:rPr>
              <a:t>a</a:t>
            </a:r>
            <a:r>
              <a:rPr sz="1800" spc="-9" dirty="0">
                <a:latin typeface="Franklin Gothic Book"/>
                <a:cs typeface="Franklin Gothic Book"/>
              </a:rPr>
              <a:t>l</a:t>
            </a:r>
            <a:r>
              <a:rPr sz="1800" spc="0" dirty="0">
                <a:latin typeface="Franklin Gothic Book"/>
                <a:cs typeface="Franklin Gothic Book"/>
              </a:rPr>
              <a:t>izado</a:t>
            </a:r>
            <a:r>
              <a:rPr sz="1800" spc="-29" dirty="0">
                <a:latin typeface="Franklin Gothic Book"/>
                <a:cs typeface="Franklin Gothic Book"/>
              </a:rPr>
              <a:t> </a:t>
            </a:r>
            <a:r>
              <a:rPr sz="1800" spc="9" dirty="0">
                <a:latin typeface="Franklin Gothic Book"/>
                <a:cs typeface="Franklin Gothic Book"/>
              </a:rPr>
              <a:t>co</a:t>
            </a:r>
            <a:r>
              <a:rPr sz="1800" spc="0" dirty="0">
                <a:latin typeface="Franklin Gothic Book"/>
                <a:cs typeface="Franklin Gothic Book"/>
              </a:rPr>
              <a:t>n</a:t>
            </a:r>
            <a:r>
              <a:rPr sz="1800" spc="-25" dirty="0">
                <a:latin typeface="Franklin Gothic Book"/>
                <a:cs typeface="Franklin Gothic Book"/>
              </a:rPr>
              <a:t> </a:t>
            </a:r>
            <a:r>
              <a:rPr sz="1800" spc="4" dirty="0">
                <a:latin typeface="Franklin Gothic Book"/>
                <a:cs typeface="Franklin Gothic Book"/>
              </a:rPr>
              <a:t>l</a:t>
            </a:r>
            <a:r>
              <a:rPr sz="1800" spc="0" dirty="0">
                <a:latin typeface="Franklin Gothic Book"/>
                <a:cs typeface="Franklin Gothic Book"/>
              </a:rPr>
              <a:t>a</a:t>
            </a:r>
            <a:r>
              <a:rPr sz="1800" spc="-9" dirty="0">
                <a:latin typeface="Franklin Gothic Book"/>
                <a:cs typeface="Franklin Gothic Book"/>
              </a:rPr>
              <a:t> </a:t>
            </a:r>
            <a:r>
              <a:rPr sz="1800" spc="9" dirty="0">
                <a:latin typeface="Franklin Gothic Book"/>
                <a:cs typeface="Franklin Gothic Book"/>
              </a:rPr>
              <a:t>fu</a:t>
            </a:r>
            <a:r>
              <a:rPr sz="1800" spc="4" dirty="0">
                <a:latin typeface="Franklin Gothic Book"/>
                <a:cs typeface="Franklin Gothic Book"/>
              </a:rPr>
              <a:t>n</a:t>
            </a:r>
            <a:r>
              <a:rPr sz="1800" spc="0" dirty="0">
                <a:latin typeface="Franklin Gothic Book"/>
                <a:cs typeface="Franklin Gothic Book"/>
              </a:rPr>
              <a:t>ción </a:t>
            </a:r>
            <a:r>
              <a:rPr sz="1800" spc="-25" dirty="0">
                <a:latin typeface="Franklin Gothic Book"/>
                <a:cs typeface="Franklin Gothic Book"/>
              </a:rPr>
              <a:t>e</a:t>
            </a:r>
            <a:r>
              <a:rPr sz="1800" spc="-4" dirty="0">
                <a:latin typeface="Franklin Gothic Book"/>
                <a:cs typeface="Franklin Gothic Book"/>
              </a:rPr>
              <a:t>x</a:t>
            </a:r>
            <a:r>
              <a:rPr sz="1800" spc="9" dirty="0">
                <a:latin typeface="Franklin Gothic Book"/>
                <a:cs typeface="Franklin Gothic Book"/>
              </a:rPr>
              <a:t>c</a:t>
            </a:r>
            <a:r>
              <a:rPr sz="1800" spc="-4" dirty="0">
                <a:latin typeface="Franklin Gothic Book"/>
                <a:cs typeface="Franklin Gothic Book"/>
              </a:rPr>
              <a:t>l</a:t>
            </a:r>
            <a:r>
              <a:rPr sz="1800" spc="0" dirty="0">
                <a:latin typeface="Franklin Gothic Book"/>
                <a:cs typeface="Franklin Gothic Book"/>
              </a:rPr>
              <a:t>usi</a:t>
            </a:r>
            <a:r>
              <a:rPr sz="1800" spc="-9" dirty="0">
                <a:latin typeface="Franklin Gothic Book"/>
                <a:cs typeface="Franklin Gothic Book"/>
              </a:rPr>
              <a:t>v</a:t>
            </a:r>
            <a:r>
              <a:rPr sz="1800" spc="0" dirty="0">
                <a:latin typeface="Franklin Gothic Book"/>
                <a:cs typeface="Franklin Gothic Book"/>
              </a:rPr>
              <a:t>a</a:t>
            </a:r>
            <a:r>
              <a:rPr sz="1800" spc="-44" dirty="0">
                <a:latin typeface="Franklin Gothic Book"/>
                <a:cs typeface="Franklin Gothic Book"/>
              </a:rPr>
              <a:t> </a:t>
            </a:r>
            <a:r>
              <a:rPr sz="1800" spc="14" dirty="0">
                <a:latin typeface="Franklin Gothic Book"/>
                <a:cs typeface="Franklin Gothic Book"/>
              </a:rPr>
              <a:t>d</a:t>
            </a:r>
            <a:r>
              <a:rPr sz="1800" spc="0" dirty="0">
                <a:latin typeface="Franklin Gothic Book"/>
                <a:cs typeface="Franklin Gothic Book"/>
              </a:rPr>
              <a:t>e</a:t>
            </a:r>
            <a:r>
              <a:rPr sz="1800" spc="-9" dirty="0">
                <a:latin typeface="Franklin Gothic Book"/>
                <a:cs typeface="Franklin Gothic Book"/>
              </a:rPr>
              <a:t> </a:t>
            </a:r>
            <a:r>
              <a:rPr sz="1800" spc="4" dirty="0">
                <a:latin typeface="Franklin Gothic Book"/>
                <a:cs typeface="Franklin Gothic Book"/>
              </a:rPr>
              <a:t>i</a:t>
            </a:r>
            <a:r>
              <a:rPr sz="1800" spc="14" dirty="0">
                <a:latin typeface="Franklin Gothic Book"/>
                <a:cs typeface="Franklin Gothic Book"/>
              </a:rPr>
              <a:t>d</a:t>
            </a:r>
            <a:r>
              <a:rPr sz="1800" spc="9" dirty="0">
                <a:latin typeface="Franklin Gothic Book"/>
                <a:cs typeface="Franklin Gothic Book"/>
              </a:rPr>
              <a:t>e</a:t>
            </a:r>
            <a:r>
              <a:rPr sz="1800" spc="4" dirty="0">
                <a:latin typeface="Franklin Gothic Book"/>
                <a:cs typeface="Franklin Gothic Book"/>
              </a:rPr>
              <a:t>n</a:t>
            </a:r>
            <a:r>
              <a:rPr sz="1800" spc="0" dirty="0">
                <a:latin typeface="Franklin Gothic Book"/>
                <a:cs typeface="Franklin Gothic Book"/>
              </a:rPr>
              <a:t>t</a:t>
            </a:r>
            <a:r>
              <a:rPr sz="1800" spc="-4" dirty="0">
                <a:latin typeface="Franklin Gothic Book"/>
                <a:cs typeface="Franklin Gothic Book"/>
              </a:rPr>
              <a:t>i</a:t>
            </a:r>
            <a:r>
              <a:rPr sz="1800" spc="9" dirty="0">
                <a:latin typeface="Franklin Gothic Book"/>
                <a:cs typeface="Franklin Gothic Book"/>
              </a:rPr>
              <a:t>f</a:t>
            </a:r>
            <a:r>
              <a:rPr sz="1800" spc="0" dirty="0">
                <a:latin typeface="Franklin Gothic Book"/>
                <a:cs typeface="Franklin Gothic Book"/>
              </a:rPr>
              <a:t>ic</a:t>
            </a:r>
            <a:r>
              <a:rPr sz="1800" spc="-4" dirty="0">
                <a:latin typeface="Franklin Gothic Book"/>
                <a:cs typeface="Franklin Gothic Book"/>
              </a:rPr>
              <a:t>a</a:t>
            </a:r>
            <a:r>
              <a:rPr sz="1800" spc="0" dirty="0">
                <a:latin typeface="Franklin Gothic Book"/>
                <a:cs typeface="Franklin Gothic Book"/>
              </a:rPr>
              <a:t>r</a:t>
            </a:r>
            <a:r>
              <a:rPr sz="1800" spc="-25" dirty="0">
                <a:latin typeface="Franklin Gothic Book"/>
                <a:cs typeface="Franklin Gothic Book"/>
              </a:rPr>
              <a:t> </a:t>
            </a:r>
            <a:r>
              <a:rPr sz="1800" spc="0" dirty="0">
                <a:latin typeface="Franklin Gothic Book"/>
                <a:cs typeface="Franklin Gothic Book"/>
              </a:rPr>
              <a:t>y </a:t>
            </a:r>
            <a:r>
              <a:rPr sz="1800" spc="4" dirty="0">
                <a:latin typeface="Franklin Gothic Book"/>
                <a:cs typeface="Franklin Gothic Book"/>
              </a:rPr>
              <a:t>anal</a:t>
            </a:r>
            <a:r>
              <a:rPr sz="1800" spc="0" dirty="0">
                <a:latin typeface="Franklin Gothic Book"/>
                <a:cs typeface="Franklin Gothic Book"/>
              </a:rPr>
              <a:t>izar</a:t>
            </a:r>
            <a:r>
              <a:rPr sz="1800" spc="-39" dirty="0">
                <a:latin typeface="Franklin Gothic Book"/>
                <a:cs typeface="Franklin Gothic Book"/>
              </a:rPr>
              <a:t> </a:t>
            </a:r>
            <a:r>
              <a:rPr sz="1800" spc="4" dirty="0">
                <a:latin typeface="Franklin Gothic Book"/>
                <a:cs typeface="Franklin Gothic Book"/>
              </a:rPr>
              <a:t>l</a:t>
            </a:r>
            <a:r>
              <a:rPr sz="1800" spc="9" dirty="0">
                <a:latin typeface="Franklin Gothic Book"/>
                <a:cs typeface="Franklin Gothic Book"/>
              </a:rPr>
              <a:t>o</a:t>
            </a:r>
            <a:r>
              <a:rPr sz="1800" spc="0" dirty="0">
                <a:latin typeface="Franklin Gothic Book"/>
                <a:cs typeface="Franklin Gothic Book"/>
              </a:rPr>
              <a:t>s</a:t>
            </a:r>
            <a:r>
              <a:rPr sz="1800" spc="-14" dirty="0">
                <a:latin typeface="Franklin Gothic Book"/>
                <a:cs typeface="Franklin Gothic Book"/>
              </a:rPr>
              <a:t> </a:t>
            </a:r>
            <a:r>
              <a:rPr sz="1800" spc="9" dirty="0">
                <a:latin typeface="Franklin Gothic Book"/>
                <a:cs typeface="Franklin Gothic Book"/>
              </a:rPr>
              <a:t>pe</a:t>
            </a:r>
            <a:r>
              <a:rPr sz="1800" spc="4" dirty="0">
                <a:latin typeface="Franklin Gothic Book"/>
                <a:cs typeface="Franklin Gothic Book"/>
              </a:rPr>
              <a:t>li</a:t>
            </a:r>
            <a:r>
              <a:rPr sz="1800" spc="0" dirty="0">
                <a:latin typeface="Franklin Gothic Book"/>
                <a:cs typeface="Franklin Gothic Book"/>
              </a:rPr>
              <a:t>g</a:t>
            </a:r>
            <a:r>
              <a:rPr sz="1800" spc="-25" dirty="0">
                <a:latin typeface="Franklin Gothic Book"/>
                <a:cs typeface="Franklin Gothic Book"/>
              </a:rPr>
              <a:t>r</a:t>
            </a:r>
            <a:r>
              <a:rPr sz="1800" spc="9" dirty="0">
                <a:latin typeface="Franklin Gothic Book"/>
                <a:cs typeface="Franklin Gothic Book"/>
              </a:rPr>
              <a:t>o</a:t>
            </a:r>
            <a:r>
              <a:rPr sz="1800" spc="0" dirty="0">
                <a:latin typeface="Franklin Gothic Book"/>
                <a:cs typeface="Franklin Gothic Book"/>
              </a:rPr>
              <a:t>s.</a:t>
            </a:r>
            <a:endParaRPr sz="1800">
              <a:latin typeface="Franklin Gothic Book"/>
              <a:cs typeface="Franklin Gothic Book"/>
            </a:endParaRPr>
          </a:p>
        </p:txBody>
      </p:sp>
      <p:sp>
        <p:nvSpPr>
          <p:cNvPr id="5" name="object 5"/>
          <p:cNvSpPr txBox="1"/>
          <p:nvPr/>
        </p:nvSpPr>
        <p:spPr>
          <a:xfrm>
            <a:off x="720039" y="5245984"/>
            <a:ext cx="251201" cy="254000"/>
          </a:xfrm>
          <a:prstGeom prst="rect">
            <a:avLst/>
          </a:prstGeom>
        </p:spPr>
        <p:txBody>
          <a:bodyPr wrap="square" lIns="0" tIns="12350" rIns="0" bIns="0" rtlCol="0">
            <a:noAutofit/>
          </a:bodyPr>
          <a:lstStyle/>
          <a:p>
            <a:pPr marL="12700">
              <a:lnSpc>
                <a:spcPts val="1945"/>
              </a:lnSpc>
            </a:pPr>
            <a:r>
              <a:rPr sz="1800" dirty="0">
                <a:latin typeface="Franklin Gothic Book"/>
                <a:cs typeface="Franklin Gothic Book"/>
              </a:rPr>
              <a:t>4.</a:t>
            </a:r>
            <a:endParaRPr sz="1800">
              <a:latin typeface="Franklin Gothic Book"/>
              <a:cs typeface="Franklin Gothic Book"/>
            </a:endParaRPr>
          </a:p>
        </p:txBody>
      </p:sp>
      <p:sp>
        <p:nvSpPr>
          <p:cNvPr id="4" name="object 4"/>
          <p:cNvSpPr txBox="1"/>
          <p:nvPr/>
        </p:nvSpPr>
        <p:spPr>
          <a:xfrm>
            <a:off x="1062939" y="5245984"/>
            <a:ext cx="7389019" cy="254000"/>
          </a:xfrm>
          <a:prstGeom prst="rect">
            <a:avLst/>
          </a:prstGeom>
        </p:spPr>
        <p:txBody>
          <a:bodyPr wrap="square" lIns="0" tIns="12350" rIns="0" bIns="0" rtlCol="0">
            <a:noAutofit/>
          </a:bodyPr>
          <a:lstStyle/>
          <a:p>
            <a:pPr marL="12700">
              <a:lnSpc>
                <a:spcPts val="1945"/>
              </a:lnSpc>
            </a:pPr>
            <a:r>
              <a:rPr sz="1800" spc="0" dirty="0">
                <a:latin typeface="Franklin Gothic Book"/>
                <a:cs typeface="Franklin Gothic Book"/>
              </a:rPr>
              <a:t>La identificación de peligros es una actividad continua, permanente y diaria.</a:t>
            </a:r>
            <a:endParaRPr sz="1800">
              <a:latin typeface="Franklin Gothic Book"/>
              <a:cs typeface="Franklin Gothic Book"/>
            </a:endParaRPr>
          </a:p>
        </p:txBody>
      </p:sp>
      <p:sp>
        <p:nvSpPr>
          <p:cNvPr id="3" name="object 3"/>
          <p:cNvSpPr txBox="1"/>
          <p:nvPr/>
        </p:nvSpPr>
        <p:spPr>
          <a:xfrm>
            <a:off x="720039" y="5942706"/>
            <a:ext cx="251201" cy="253999"/>
          </a:xfrm>
          <a:prstGeom prst="rect">
            <a:avLst/>
          </a:prstGeom>
        </p:spPr>
        <p:txBody>
          <a:bodyPr wrap="square" lIns="0" tIns="12350" rIns="0" bIns="0" rtlCol="0">
            <a:noAutofit/>
          </a:bodyPr>
          <a:lstStyle/>
          <a:p>
            <a:pPr marL="12700">
              <a:lnSpc>
                <a:spcPts val="1945"/>
              </a:lnSpc>
            </a:pPr>
            <a:r>
              <a:rPr sz="1800" dirty="0">
                <a:latin typeface="Franklin Gothic Book"/>
                <a:cs typeface="Franklin Gothic Book"/>
              </a:rPr>
              <a:t>5.</a:t>
            </a:r>
            <a:endParaRPr sz="1800">
              <a:latin typeface="Franklin Gothic Book"/>
              <a:cs typeface="Franklin Gothic Book"/>
            </a:endParaRPr>
          </a:p>
        </p:txBody>
      </p:sp>
      <p:sp>
        <p:nvSpPr>
          <p:cNvPr id="2" name="object 2"/>
          <p:cNvSpPr txBox="1"/>
          <p:nvPr/>
        </p:nvSpPr>
        <p:spPr>
          <a:xfrm>
            <a:off x="1062939" y="5942706"/>
            <a:ext cx="6904785" cy="500888"/>
          </a:xfrm>
          <a:prstGeom prst="rect">
            <a:avLst/>
          </a:prstGeom>
        </p:spPr>
        <p:txBody>
          <a:bodyPr wrap="square" lIns="0" tIns="12319" rIns="0" bIns="0" rtlCol="0">
            <a:noAutofit/>
          </a:bodyPr>
          <a:lstStyle/>
          <a:p>
            <a:pPr marL="12700">
              <a:lnSpc>
                <a:spcPts val="1939"/>
              </a:lnSpc>
            </a:pPr>
            <a:r>
              <a:rPr sz="1800" spc="4" dirty="0">
                <a:latin typeface="Franklin Gothic Book"/>
                <a:cs typeface="Franklin Gothic Book"/>
              </a:rPr>
              <a:t>L</a:t>
            </a:r>
            <a:r>
              <a:rPr sz="1800" spc="0" dirty="0">
                <a:latin typeface="Franklin Gothic Book"/>
                <a:cs typeface="Franklin Gothic Book"/>
              </a:rPr>
              <a:t>a </a:t>
            </a:r>
            <a:r>
              <a:rPr sz="1800" spc="-25" dirty="0">
                <a:latin typeface="Franklin Gothic Book"/>
                <a:cs typeface="Franklin Gothic Book"/>
              </a:rPr>
              <a:t>f</a:t>
            </a:r>
            <a:r>
              <a:rPr sz="1800" spc="9" dirty="0">
                <a:latin typeface="Franklin Gothic Book"/>
                <a:cs typeface="Franklin Gothic Book"/>
              </a:rPr>
              <a:t>o</a:t>
            </a:r>
            <a:r>
              <a:rPr sz="1800" spc="4" dirty="0">
                <a:latin typeface="Franklin Gothic Book"/>
                <a:cs typeface="Franklin Gothic Book"/>
              </a:rPr>
              <a:t>r</a:t>
            </a:r>
            <a:r>
              <a:rPr sz="1800" spc="0" dirty="0">
                <a:latin typeface="Franklin Gothic Book"/>
                <a:cs typeface="Franklin Gothic Book"/>
              </a:rPr>
              <a:t>ma</a:t>
            </a:r>
            <a:r>
              <a:rPr sz="1800" spc="-34" dirty="0">
                <a:latin typeface="Franklin Gothic Book"/>
                <a:cs typeface="Franklin Gothic Book"/>
              </a:rPr>
              <a:t> </a:t>
            </a:r>
            <a:r>
              <a:rPr sz="1800" spc="9" dirty="0">
                <a:latin typeface="Franklin Gothic Book"/>
                <a:cs typeface="Franklin Gothic Book"/>
              </a:rPr>
              <a:t>e</a:t>
            </a:r>
            <a:r>
              <a:rPr sz="1800" spc="0" dirty="0">
                <a:latin typeface="Franklin Gothic Book"/>
                <a:cs typeface="Franklin Gothic Book"/>
              </a:rPr>
              <a:t>n</a:t>
            </a:r>
            <a:r>
              <a:rPr sz="1800" spc="-25" dirty="0">
                <a:latin typeface="Franklin Gothic Book"/>
                <a:cs typeface="Franklin Gothic Book"/>
              </a:rPr>
              <a:t> </a:t>
            </a:r>
            <a:r>
              <a:rPr sz="1800" spc="0" dirty="0">
                <a:latin typeface="Franklin Gothic Book"/>
                <a:cs typeface="Franklin Gothic Book"/>
              </a:rPr>
              <a:t>que</a:t>
            </a:r>
            <a:r>
              <a:rPr sz="1800" spc="-14" dirty="0">
                <a:latin typeface="Franklin Gothic Book"/>
                <a:cs typeface="Franklin Gothic Book"/>
              </a:rPr>
              <a:t> </a:t>
            </a:r>
            <a:r>
              <a:rPr sz="1800" spc="14" dirty="0">
                <a:latin typeface="Franklin Gothic Book"/>
                <a:cs typeface="Franklin Gothic Book"/>
              </a:rPr>
              <a:t>s</a:t>
            </a:r>
            <a:r>
              <a:rPr sz="1800" spc="0" dirty="0">
                <a:latin typeface="Franklin Gothic Book"/>
                <a:cs typeface="Franklin Gothic Book"/>
              </a:rPr>
              <a:t>e</a:t>
            </a:r>
            <a:r>
              <a:rPr sz="1800" spc="-9" dirty="0">
                <a:latin typeface="Franklin Gothic Book"/>
                <a:cs typeface="Franklin Gothic Book"/>
              </a:rPr>
              <a:t> </a:t>
            </a:r>
            <a:r>
              <a:rPr sz="1800" spc="4" dirty="0">
                <a:latin typeface="Franklin Gothic Book"/>
                <a:cs typeface="Franklin Gothic Book"/>
              </a:rPr>
              <a:t>i</a:t>
            </a:r>
            <a:r>
              <a:rPr sz="1800" spc="14" dirty="0">
                <a:latin typeface="Franklin Gothic Book"/>
                <a:cs typeface="Franklin Gothic Book"/>
              </a:rPr>
              <a:t>d</a:t>
            </a:r>
            <a:r>
              <a:rPr sz="1800" spc="9" dirty="0">
                <a:latin typeface="Franklin Gothic Book"/>
                <a:cs typeface="Franklin Gothic Book"/>
              </a:rPr>
              <a:t>e</a:t>
            </a:r>
            <a:r>
              <a:rPr sz="1800" spc="0" dirty="0">
                <a:latin typeface="Franklin Gothic Book"/>
                <a:cs typeface="Franklin Gothic Book"/>
              </a:rPr>
              <a:t>n</a:t>
            </a:r>
            <a:r>
              <a:rPr sz="1800" spc="-4" dirty="0">
                <a:latin typeface="Franklin Gothic Book"/>
                <a:cs typeface="Franklin Gothic Book"/>
              </a:rPr>
              <a:t>t</a:t>
            </a:r>
            <a:r>
              <a:rPr sz="1800" spc="0" dirty="0">
                <a:latin typeface="Franklin Gothic Book"/>
                <a:cs typeface="Franklin Gothic Book"/>
              </a:rPr>
              <a:t>i</a:t>
            </a:r>
            <a:r>
              <a:rPr sz="1800" spc="4" dirty="0">
                <a:latin typeface="Franklin Gothic Book"/>
                <a:cs typeface="Franklin Gothic Book"/>
              </a:rPr>
              <a:t>fi</a:t>
            </a:r>
            <a:r>
              <a:rPr sz="1800" spc="0" dirty="0">
                <a:latin typeface="Franklin Gothic Book"/>
                <a:cs typeface="Franklin Gothic Book"/>
              </a:rPr>
              <a:t>can</a:t>
            </a:r>
            <a:r>
              <a:rPr sz="1800" spc="-34" dirty="0">
                <a:latin typeface="Franklin Gothic Book"/>
                <a:cs typeface="Franklin Gothic Book"/>
              </a:rPr>
              <a:t> </a:t>
            </a:r>
            <a:r>
              <a:rPr sz="1800" spc="4" dirty="0">
                <a:latin typeface="Franklin Gothic Book"/>
                <a:cs typeface="Franklin Gothic Book"/>
              </a:rPr>
              <a:t>l</a:t>
            </a:r>
            <a:r>
              <a:rPr sz="1800" spc="9" dirty="0">
                <a:latin typeface="Franklin Gothic Book"/>
                <a:cs typeface="Franklin Gothic Book"/>
              </a:rPr>
              <a:t>o</a:t>
            </a:r>
            <a:r>
              <a:rPr sz="1800" spc="0" dirty="0">
                <a:latin typeface="Franklin Gothic Book"/>
                <a:cs typeface="Franklin Gothic Book"/>
              </a:rPr>
              <a:t>s</a:t>
            </a:r>
            <a:r>
              <a:rPr sz="1800" spc="-25" dirty="0">
                <a:latin typeface="Franklin Gothic Book"/>
                <a:cs typeface="Franklin Gothic Book"/>
              </a:rPr>
              <a:t> </a:t>
            </a:r>
            <a:r>
              <a:rPr sz="1800" spc="9" dirty="0">
                <a:latin typeface="Franklin Gothic Book"/>
                <a:cs typeface="Franklin Gothic Book"/>
              </a:rPr>
              <a:t>pe</a:t>
            </a:r>
            <a:r>
              <a:rPr sz="1800" spc="4" dirty="0">
                <a:latin typeface="Franklin Gothic Book"/>
                <a:cs typeface="Franklin Gothic Book"/>
              </a:rPr>
              <a:t>li</a:t>
            </a:r>
            <a:r>
              <a:rPr sz="1800" spc="0" dirty="0">
                <a:latin typeface="Franklin Gothic Book"/>
                <a:cs typeface="Franklin Gothic Book"/>
              </a:rPr>
              <a:t>g</a:t>
            </a:r>
            <a:r>
              <a:rPr sz="1800" spc="-25" dirty="0">
                <a:latin typeface="Franklin Gothic Book"/>
                <a:cs typeface="Franklin Gothic Book"/>
              </a:rPr>
              <a:t>r</a:t>
            </a:r>
            <a:r>
              <a:rPr sz="1800" spc="9" dirty="0">
                <a:latin typeface="Franklin Gothic Book"/>
                <a:cs typeface="Franklin Gothic Book"/>
              </a:rPr>
              <a:t>o</a:t>
            </a:r>
            <a:r>
              <a:rPr sz="1800" spc="0" dirty="0">
                <a:latin typeface="Franklin Gothic Book"/>
                <a:cs typeface="Franklin Gothic Book"/>
              </a:rPr>
              <a:t>s</a:t>
            </a:r>
            <a:r>
              <a:rPr sz="1800" spc="-39" dirty="0">
                <a:latin typeface="Franklin Gothic Book"/>
                <a:cs typeface="Franklin Gothic Book"/>
              </a:rPr>
              <a:t> </a:t>
            </a:r>
            <a:r>
              <a:rPr sz="1800" spc="14" dirty="0">
                <a:latin typeface="Franklin Gothic Book"/>
                <a:cs typeface="Franklin Gothic Book"/>
              </a:rPr>
              <a:t>d</a:t>
            </a:r>
            <a:r>
              <a:rPr sz="1800" spc="9" dirty="0">
                <a:latin typeface="Franklin Gothic Book"/>
                <a:cs typeface="Franklin Gothic Book"/>
              </a:rPr>
              <a:t>epe</a:t>
            </a:r>
            <a:r>
              <a:rPr sz="1800" spc="0" dirty="0">
                <a:latin typeface="Franklin Gothic Book"/>
                <a:cs typeface="Franklin Gothic Book"/>
              </a:rPr>
              <a:t>nderá</a:t>
            </a:r>
            <a:r>
              <a:rPr sz="1800" spc="-29" dirty="0">
                <a:latin typeface="Franklin Gothic Book"/>
                <a:cs typeface="Franklin Gothic Book"/>
              </a:rPr>
              <a:t> </a:t>
            </a:r>
            <a:r>
              <a:rPr sz="1800" spc="14" dirty="0">
                <a:latin typeface="Franklin Gothic Book"/>
                <a:cs typeface="Franklin Gothic Book"/>
              </a:rPr>
              <a:t>d</a:t>
            </a:r>
            <a:r>
              <a:rPr sz="1800" spc="0" dirty="0">
                <a:latin typeface="Franklin Gothic Book"/>
                <a:cs typeface="Franklin Gothic Book"/>
              </a:rPr>
              <a:t>e</a:t>
            </a:r>
            <a:r>
              <a:rPr sz="1800" spc="-9" dirty="0">
                <a:latin typeface="Franklin Gothic Book"/>
                <a:cs typeface="Franklin Gothic Book"/>
              </a:rPr>
              <a:t> </a:t>
            </a:r>
            <a:r>
              <a:rPr sz="1800" spc="4" dirty="0">
                <a:latin typeface="Franklin Gothic Book"/>
                <a:cs typeface="Franklin Gothic Book"/>
              </a:rPr>
              <a:t>l</a:t>
            </a:r>
            <a:r>
              <a:rPr sz="1800" spc="9" dirty="0">
                <a:latin typeface="Franklin Gothic Book"/>
                <a:cs typeface="Franklin Gothic Book"/>
              </a:rPr>
              <a:t>o</a:t>
            </a:r>
            <a:r>
              <a:rPr sz="1800" spc="0" dirty="0">
                <a:latin typeface="Franklin Gothic Book"/>
                <a:cs typeface="Franklin Gothic Book"/>
              </a:rPr>
              <a:t>s</a:t>
            </a:r>
            <a:r>
              <a:rPr sz="1800" spc="-14" dirty="0">
                <a:latin typeface="Franklin Gothic Book"/>
                <a:cs typeface="Franklin Gothic Book"/>
              </a:rPr>
              <a:t> </a:t>
            </a:r>
            <a:r>
              <a:rPr sz="1800" spc="4" dirty="0">
                <a:latin typeface="Franklin Gothic Book"/>
                <a:cs typeface="Franklin Gothic Book"/>
              </a:rPr>
              <a:t>r</a:t>
            </a:r>
            <a:r>
              <a:rPr sz="1800" spc="9" dirty="0">
                <a:latin typeface="Franklin Gothic Book"/>
                <a:cs typeface="Franklin Gothic Book"/>
              </a:rPr>
              <a:t>ecu</a:t>
            </a:r>
            <a:r>
              <a:rPr sz="1800" spc="14" dirty="0">
                <a:latin typeface="Franklin Gothic Book"/>
                <a:cs typeface="Franklin Gothic Book"/>
              </a:rPr>
              <a:t>r</a:t>
            </a:r>
            <a:r>
              <a:rPr sz="1800" spc="0" dirty="0">
                <a:latin typeface="Franklin Gothic Book"/>
                <a:cs typeface="Franklin Gothic Book"/>
              </a:rPr>
              <a:t>sos</a:t>
            </a:r>
            <a:r>
              <a:rPr sz="1800" spc="-29" dirty="0">
                <a:latin typeface="Franklin Gothic Book"/>
                <a:cs typeface="Franklin Gothic Book"/>
              </a:rPr>
              <a:t> </a:t>
            </a:r>
            <a:r>
              <a:rPr sz="1800" spc="0" dirty="0">
                <a:latin typeface="Franklin Gothic Book"/>
                <a:cs typeface="Franklin Gothic Book"/>
              </a:rPr>
              <a:t>y </a:t>
            </a:r>
            <a:r>
              <a:rPr sz="1800" spc="4" dirty="0">
                <a:latin typeface="Franklin Gothic Book"/>
                <a:cs typeface="Franklin Gothic Book"/>
              </a:rPr>
              <a:t>li</a:t>
            </a:r>
            <a:r>
              <a:rPr sz="1800" spc="9" dirty="0">
                <a:latin typeface="Franklin Gothic Book"/>
                <a:cs typeface="Franklin Gothic Book"/>
              </a:rPr>
              <a:t>m</a:t>
            </a:r>
            <a:r>
              <a:rPr sz="1800" spc="4" dirty="0">
                <a:latin typeface="Franklin Gothic Book"/>
                <a:cs typeface="Franklin Gothic Book"/>
              </a:rPr>
              <a:t>i</a:t>
            </a:r>
            <a:r>
              <a:rPr sz="1800" spc="0" dirty="0">
                <a:latin typeface="Franklin Gothic Book"/>
                <a:cs typeface="Franklin Gothic Book"/>
              </a:rPr>
              <a:t>t</a:t>
            </a:r>
            <a:r>
              <a:rPr sz="1800" spc="-4" dirty="0">
                <a:latin typeface="Franklin Gothic Book"/>
                <a:cs typeface="Franklin Gothic Book"/>
              </a:rPr>
              <a:t>a</a:t>
            </a:r>
            <a:r>
              <a:rPr sz="1800" spc="0" dirty="0">
                <a:latin typeface="Franklin Gothic Book"/>
                <a:cs typeface="Franklin Gothic Book"/>
              </a:rPr>
              <a:t>cio</a:t>
            </a:r>
            <a:r>
              <a:rPr sz="1800" spc="4" dirty="0">
                <a:latin typeface="Franklin Gothic Book"/>
                <a:cs typeface="Franklin Gothic Book"/>
              </a:rPr>
              <a:t>n</a:t>
            </a:r>
            <a:r>
              <a:rPr sz="1800" spc="0" dirty="0">
                <a:latin typeface="Franklin Gothic Book"/>
                <a:cs typeface="Franklin Gothic Book"/>
              </a:rPr>
              <a:t>es</a:t>
            </a:r>
            <a:r>
              <a:rPr sz="1800" spc="-39" dirty="0">
                <a:latin typeface="Franklin Gothic Book"/>
                <a:cs typeface="Franklin Gothic Book"/>
              </a:rPr>
              <a:t> </a:t>
            </a:r>
            <a:r>
              <a:rPr sz="1800" spc="14" dirty="0">
                <a:latin typeface="Franklin Gothic Book"/>
                <a:cs typeface="Franklin Gothic Book"/>
              </a:rPr>
              <a:t>d</a:t>
            </a:r>
            <a:r>
              <a:rPr sz="1800" spc="0" dirty="0">
                <a:latin typeface="Franklin Gothic Book"/>
                <a:cs typeface="Franklin Gothic Book"/>
              </a:rPr>
              <a:t>e</a:t>
            </a:r>
            <a:r>
              <a:rPr sz="1800" spc="-9" dirty="0">
                <a:latin typeface="Franklin Gothic Book"/>
                <a:cs typeface="Franklin Gothic Book"/>
              </a:rPr>
              <a:t> </a:t>
            </a:r>
            <a:r>
              <a:rPr sz="1800" spc="9" dirty="0">
                <a:latin typeface="Franklin Gothic Book"/>
                <a:cs typeface="Franklin Gothic Book"/>
              </a:rPr>
              <a:t>c</a:t>
            </a:r>
            <a:r>
              <a:rPr sz="1800" spc="4" dirty="0">
                <a:latin typeface="Franklin Gothic Book"/>
                <a:cs typeface="Franklin Gothic Book"/>
              </a:rPr>
              <a:t>a</a:t>
            </a:r>
            <a:r>
              <a:rPr sz="1800" spc="14" dirty="0">
                <a:latin typeface="Franklin Gothic Book"/>
                <a:cs typeface="Franklin Gothic Book"/>
              </a:rPr>
              <a:t>d</a:t>
            </a:r>
            <a:r>
              <a:rPr sz="1800" spc="0" dirty="0">
                <a:latin typeface="Franklin Gothic Book"/>
                <a:cs typeface="Franklin Gothic Book"/>
              </a:rPr>
              <a:t>a</a:t>
            </a:r>
            <a:r>
              <a:rPr sz="1800" spc="-34" dirty="0">
                <a:latin typeface="Franklin Gothic Book"/>
                <a:cs typeface="Franklin Gothic Book"/>
              </a:rPr>
              <a:t> </a:t>
            </a:r>
            <a:r>
              <a:rPr sz="1800" spc="9" dirty="0">
                <a:latin typeface="Franklin Gothic Book"/>
                <a:cs typeface="Franklin Gothic Book"/>
              </a:rPr>
              <a:t>o</a:t>
            </a:r>
            <a:r>
              <a:rPr sz="1800" spc="4" dirty="0">
                <a:latin typeface="Franklin Gothic Book"/>
                <a:cs typeface="Franklin Gothic Book"/>
              </a:rPr>
              <a:t>r</a:t>
            </a:r>
            <a:r>
              <a:rPr sz="1800" spc="14" dirty="0">
                <a:latin typeface="Franklin Gothic Book"/>
                <a:cs typeface="Franklin Gothic Book"/>
              </a:rPr>
              <a:t>g</a:t>
            </a:r>
            <a:r>
              <a:rPr sz="1800" spc="4" dirty="0">
                <a:latin typeface="Franklin Gothic Book"/>
                <a:cs typeface="Franklin Gothic Book"/>
              </a:rPr>
              <a:t>a</a:t>
            </a:r>
            <a:r>
              <a:rPr sz="1800" spc="0" dirty="0">
                <a:latin typeface="Franklin Gothic Book"/>
                <a:cs typeface="Franklin Gothic Book"/>
              </a:rPr>
              <a:t>n</a:t>
            </a:r>
            <a:r>
              <a:rPr sz="1800" spc="-9" dirty="0">
                <a:latin typeface="Franklin Gothic Book"/>
                <a:cs typeface="Franklin Gothic Book"/>
              </a:rPr>
              <a:t>i</a:t>
            </a:r>
            <a:r>
              <a:rPr sz="1800" spc="4" dirty="0">
                <a:latin typeface="Franklin Gothic Book"/>
                <a:cs typeface="Franklin Gothic Book"/>
              </a:rPr>
              <a:t>z</a:t>
            </a:r>
            <a:r>
              <a:rPr sz="1800" spc="0" dirty="0">
                <a:latin typeface="Franklin Gothic Book"/>
                <a:cs typeface="Franklin Gothic Book"/>
              </a:rPr>
              <a:t>ac</a:t>
            </a:r>
            <a:r>
              <a:rPr sz="1800" spc="-4" dirty="0">
                <a:latin typeface="Franklin Gothic Book"/>
                <a:cs typeface="Franklin Gothic Book"/>
              </a:rPr>
              <a:t>i</a:t>
            </a:r>
            <a:r>
              <a:rPr sz="1800" spc="9" dirty="0">
                <a:latin typeface="Franklin Gothic Book"/>
                <a:cs typeface="Franklin Gothic Book"/>
              </a:rPr>
              <a:t>ó</a:t>
            </a:r>
            <a:r>
              <a:rPr sz="1800" spc="0" dirty="0">
                <a:latin typeface="Franklin Gothic Book"/>
                <a:cs typeface="Franklin Gothic Book"/>
              </a:rPr>
              <a:t>n</a:t>
            </a:r>
            <a:r>
              <a:rPr sz="1800" spc="-44" dirty="0">
                <a:latin typeface="Franklin Gothic Book"/>
                <a:cs typeface="Franklin Gothic Book"/>
              </a:rPr>
              <a:t> </a:t>
            </a:r>
            <a:r>
              <a:rPr sz="1800" spc="9" dirty="0">
                <a:latin typeface="Franklin Gothic Book"/>
                <a:cs typeface="Franklin Gothic Book"/>
              </a:rPr>
              <a:t>p</a:t>
            </a:r>
            <a:r>
              <a:rPr sz="1800" spc="4" dirty="0">
                <a:latin typeface="Franklin Gothic Book"/>
                <a:cs typeface="Franklin Gothic Book"/>
              </a:rPr>
              <a:t>a</a:t>
            </a:r>
            <a:r>
              <a:rPr sz="1800" spc="64" dirty="0">
                <a:latin typeface="Franklin Gothic Book"/>
                <a:cs typeface="Franklin Gothic Book"/>
              </a:rPr>
              <a:t>r</a:t>
            </a:r>
            <a:r>
              <a:rPr sz="1800" spc="9" dirty="0">
                <a:latin typeface="Franklin Gothic Book"/>
                <a:cs typeface="Franklin Gothic Book"/>
              </a:rPr>
              <a:t>t</a:t>
            </a:r>
            <a:r>
              <a:rPr sz="1800" spc="4" dirty="0">
                <a:latin typeface="Franklin Gothic Book"/>
                <a:cs typeface="Franklin Gothic Book"/>
              </a:rPr>
              <a:t>i</a:t>
            </a:r>
            <a:r>
              <a:rPr sz="1800" spc="0" dirty="0">
                <a:latin typeface="Franklin Gothic Book"/>
                <a:cs typeface="Franklin Gothic Book"/>
              </a:rPr>
              <a:t>cu</a:t>
            </a:r>
            <a:r>
              <a:rPr sz="1800" spc="-9" dirty="0">
                <a:latin typeface="Franklin Gothic Book"/>
                <a:cs typeface="Franklin Gothic Book"/>
              </a:rPr>
              <a:t>l</a:t>
            </a:r>
            <a:r>
              <a:rPr sz="1800" spc="4" dirty="0">
                <a:latin typeface="Franklin Gothic Book"/>
                <a:cs typeface="Franklin Gothic Book"/>
              </a:rPr>
              <a:t>a</a:t>
            </a:r>
            <a:r>
              <a:rPr sz="1800" spc="-104" dirty="0">
                <a:latin typeface="Franklin Gothic Book"/>
                <a:cs typeface="Franklin Gothic Book"/>
              </a:rPr>
              <a:t>r</a:t>
            </a:r>
            <a:r>
              <a:rPr sz="1800" spc="0" dirty="0">
                <a:latin typeface="Franklin Gothic Book"/>
                <a:cs typeface="Franklin Gothic Book"/>
              </a:rPr>
              <a:t>.</a:t>
            </a:r>
            <a:endParaRPr sz="1800" dirty="0">
              <a:latin typeface="Franklin Gothic Book"/>
              <a:cs typeface="Franklin Gothic Book"/>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5445252" y="5285230"/>
            <a:ext cx="1755648" cy="1522476"/>
          </a:xfrm>
          <a:prstGeom prst="rect">
            <a:avLst/>
          </a:prstGeom>
          <a:blipFill>
            <a:blip r:embed="rId2" cstate="print"/>
            <a:stretch>
              <a:fillRect/>
            </a:stretch>
          </a:blipFill>
        </p:spPr>
        <p:txBody>
          <a:bodyPr wrap="square" lIns="0" tIns="0" rIns="0" bIns="0" rtlCol="0">
            <a:noAutofit/>
          </a:bodyPr>
          <a:lstStyle/>
          <a:p>
            <a:endParaRPr/>
          </a:p>
        </p:txBody>
      </p:sp>
      <p:sp>
        <p:nvSpPr>
          <p:cNvPr id="13" name="object 13"/>
          <p:cNvSpPr/>
          <p:nvPr/>
        </p:nvSpPr>
        <p:spPr>
          <a:xfrm>
            <a:off x="0" y="2764535"/>
            <a:ext cx="3960876" cy="3323844"/>
          </a:xfrm>
          <a:custGeom>
            <a:avLst/>
            <a:gdLst/>
            <a:ahLst/>
            <a:cxnLst/>
            <a:rect l="l" t="t" r="r" b="b"/>
            <a:pathLst>
              <a:path w="3960876" h="3323844">
                <a:moveTo>
                  <a:pt x="0" y="3323844"/>
                </a:moveTo>
                <a:lnTo>
                  <a:pt x="3960876" y="3323844"/>
                </a:lnTo>
                <a:lnTo>
                  <a:pt x="3960876" y="0"/>
                </a:lnTo>
                <a:lnTo>
                  <a:pt x="0" y="0"/>
                </a:lnTo>
                <a:lnTo>
                  <a:pt x="0" y="3323844"/>
                </a:lnTo>
                <a:close/>
              </a:path>
            </a:pathLst>
          </a:custGeom>
          <a:solidFill>
            <a:srgbClr val="FFFFFF"/>
          </a:solidFill>
        </p:spPr>
        <p:txBody>
          <a:bodyPr wrap="square" lIns="0" tIns="0" rIns="0" bIns="0" rtlCol="0">
            <a:noAutofit/>
          </a:bodyPr>
          <a:lstStyle/>
          <a:p>
            <a:endParaRPr/>
          </a:p>
        </p:txBody>
      </p:sp>
      <p:sp>
        <p:nvSpPr>
          <p:cNvPr id="14" name="object 14"/>
          <p:cNvSpPr/>
          <p:nvPr/>
        </p:nvSpPr>
        <p:spPr>
          <a:xfrm>
            <a:off x="7321296" y="5553454"/>
            <a:ext cx="1658111" cy="1254252"/>
          </a:xfrm>
          <a:prstGeom prst="rect">
            <a:avLst/>
          </a:prstGeom>
          <a:blipFill>
            <a:blip r:embed="rId3" cstate="print"/>
            <a:stretch>
              <a:fillRect/>
            </a:stretch>
          </a:blipFill>
        </p:spPr>
        <p:txBody>
          <a:bodyPr wrap="square" lIns="0" tIns="0" rIns="0" bIns="0" rtlCol="0">
            <a:noAutofit/>
          </a:bodyPr>
          <a:lstStyle/>
          <a:p>
            <a:endParaRPr/>
          </a:p>
        </p:txBody>
      </p:sp>
      <p:sp>
        <p:nvSpPr>
          <p:cNvPr id="9" name="object 9"/>
          <p:cNvSpPr/>
          <p:nvPr/>
        </p:nvSpPr>
        <p:spPr>
          <a:xfrm>
            <a:off x="413004" y="734555"/>
            <a:ext cx="8222742" cy="789445"/>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txBox="1"/>
          <p:nvPr/>
        </p:nvSpPr>
        <p:spPr>
          <a:xfrm>
            <a:off x="762000" y="396107"/>
            <a:ext cx="6664960" cy="1727836"/>
          </a:xfrm>
          <a:prstGeom prst="rect">
            <a:avLst/>
          </a:prstGeom>
        </p:spPr>
        <p:txBody>
          <a:bodyPr wrap="square" lIns="0" tIns="18859" rIns="0" bIns="0" rtlCol="0">
            <a:noAutofit/>
          </a:bodyPr>
          <a:lstStyle/>
          <a:p>
            <a:pPr marL="12700" marR="41833">
              <a:lnSpc>
                <a:spcPts val="2970"/>
              </a:lnSpc>
            </a:pPr>
            <a:r>
              <a:rPr sz="2800" spc="-12" dirty="0">
                <a:solidFill>
                  <a:srgbClr val="F86A1B"/>
                </a:solidFill>
                <a:latin typeface="Franklin Gothic Book"/>
                <a:cs typeface="Franklin Gothic Book"/>
              </a:rPr>
              <a:t>FUNDAMENTOS DE LOS PELIGROS</a:t>
            </a:r>
            <a:endParaRPr sz="2800" dirty="0">
              <a:latin typeface="Franklin Gothic Book"/>
              <a:cs typeface="Franklin Gothic Book"/>
            </a:endParaRPr>
          </a:p>
          <a:p>
            <a:pPr marL="2192378" marR="568340" algn="ctr">
              <a:lnSpc>
                <a:spcPct val="94482"/>
              </a:lnSpc>
              <a:spcBef>
                <a:spcPts val="155"/>
              </a:spcBef>
            </a:pPr>
            <a:endParaRPr lang="es-MX" sz="1100" spc="0" dirty="0" smtClean="0">
              <a:solidFill>
                <a:srgbClr val="FFFFFF"/>
              </a:solidFill>
              <a:latin typeface="Franklin Gothic Book"/>
              <a:cs typeface="Franklin Gothic Book"/>
            </a:endParaRPr>
          </a:p>
          <a:p>
            <a:pPr marL="2192378" marR="568340" algn="ctr">
              <a:lnSpc>
                <a:spcPct val="94482"/>
              </a:lnSpc>
              <a:spcBef>
                <a:spcPts val="155"/>
              </a:spcBef>
            </a:pPr>
            <a:r>
              <a:rPr sz="2400" spc="0" dirty="0" err="1" smtClean="0">
                <a:solidFill>
                  <a:srgbClr val="FFFFFF"/>
                </a:solidFill>
                <a:latin typeface="Franklin Gothic Book"/>
                <a:cs typeface="Franklin Gothic Book"/>
              </a:rPr>
              <a:t>Identificación</a:t>
            </a:r>
            <a:r>
              <a:rPr sz="2400" spc="0" dirty="0" smtClean="0">
                <a:solidFill>
                  <a:srgbClr val="FFFFFF"/>
                </a:solidFill>
                <a:latin typeface="Franklin Gothic Book"/>
                <a:cs typeface="Franklin Gothic Book"/>
              </a:rPr>
              <a:t> </a:t>
            </a:r>
            <a:r>
              <a:rPr sz="2400" spc="0" dirty="0">
                <a:solidFill>
                  <a:srgbClr val="FFFFFF"/>
                </a:solidFill>
                <a:latin typeface="Franklin Gothic Book"/>
                <a:cs typeface="Franklin Gothic Book"/>
              </a:rPr>
              <a:t>de los peligros</a:t>
            </a:r>
            <a:endParaRPr sz="2400" dirty="0">
              <a:latin typeface="Franklin Gothic Book"/>
              <a:cs typeface="Franklin Gothic Book"/>
            </a:endParaRPr>
          </a:p>
          <a:p>
            <a:pPr marL="1460754">
              <a:lnSpc>
                <a:spcPct val="94482"/>
              </a:lnSpc>
              <a:spcBef>
                <a:spcPts val="1842"/>
              </a:spcBef>
            </a:pPr>
            <a:r>
              <a:rPr sz="2200" u="heavy" spc="-3" dirty="0">
                <a:solidFill>
                  <a:srgbClr val="0579A2"/>
                </a:solidFill>
                <a:latin typeface="Franklin Gothic Book"/>
                <a:cs typeface="Franklin Gothic Book"/>
              </a:rPr>
              <a:t>Fuentes para identificación de los peligros</a:t>
            </a:r>
            <a:endParaRPr sz="2200" dirty="0">
              <a:latin typeface="Franklin Gothic Book"/>
              <a:cs typeface="Franklin Gothic Book"/>
            </a:endParaRPr>
          </a:p>
        </p:txBody>
      </p:sp>
      <p:sp>
        <p:nvSpPr>
          <p:cNvPr id="7" name="object 7"/>
          <p:cNvSpPr txBox="1"/>
          <p:nvPr/>
        </p:nvSpPr>
        <p:spPr>
          <a:xfrm>
            <a:off x="5155819" y="2421377"/>
            <a:ext cx="896769" cy="254000"/>
          </a:xfrm>
          <a:prstGeom prst="rect">
            <a:avLst/>
          </a:prstGeom>
        </p:spPr>
        <p:txBody>
          <a:bodyPr wrap="square" lIns="0" tIns="12350" rIns="0" bIns="0" rtlCol="0">
            <a:noAutofit/>
          </a:bodyPr>
          <a:lstStyle/>
          <a:p>
            <a:pPr marL="12700">
              <a:lnSpc>
                <a:spcPts val="1945"/>
              </a:lnSpc>
            </a:pPr>
            <a:r>
              <a:rPr sz="1800" spc="0" dirty="0">
                <a:latin typeface="Franklin Gothic Book"/>
                <a:cs typeface="Franklin Gothic Book"/>
              </a:rPr>
              <a:t>Externas</a:t>
            </a:r>
            <a:endParaRPr sz="1800">
              <a:latin typeface="Franklin Gothic Book"/>
              <a:cs typeface="Franklin Gothic Book"/>
            </a:endParaRPr>
          </a:p>
        </p:txBody>
      </p:sp>
      <p:sp>
        <p:nvSpPr>
          <p:cNvPr id="6" name="object 6"/>
          <p:cNvSpPr txBox="1"/>
          <p:nvPr/>
        </p:nvSpPr>
        <p:spPr>
          <a:xfrm>
            <a:off x="474065" y="2451857"/>
            <a:ext cx="855850" cy="254000"/>
          </a:xfrm>
          <a:prstGeom prst="rect">
            <a:avLst/>
          </a:prstGeom>
        </p:spPr>
        <p:txBody>
          <a:bodyPr wrap="square" lIns="0" tIns="12350" rIns="0" bIns="0" rtlCol="0">
            <a:noAutofit/>
          </a:bodyPr>
          <a:lstStyle/>
          <a:p>
            <a:pPr marL="12700">
              <a:lnSpc>
                <a:spcPts val="1945"/>
              </a:lnSpc>
            </a:pPr>
            <a:r>
              <a:rPr sz="1800" spc="0" dirty="0">
                <a:latin typeface="Franklin Gothic Book"/>
                <a:cs typeface="Franklin Gothic Book"/>
              </a:rPr>
              <a:t>Internas</a:t>
            </a:r>
            <a:endParaRPr sz="1800">
              <a:latin typeface="Franklin Gothic Book"/>
              <a:cs typeface="Franklin Gothic Book"/>
            </a:endParaRPr>
          </a:p>
        </p:txBody>
      </p:sp>
      <p:sp>
        <p:nvSpPr>
          <p:cNvPr id="5" name="object 5"/>
          <p:cNvSpPr txBox="1"/>
          <p:nvPr/>
        </p:nvSpPr>
        <p:spPr>
          <a:xfrm>
            <a:off x="535940" y="2879025"/>
            <a:ext cx="3338341" cy="3100721"/>
          </a:xfrm>
          <a:prstGeom prst="rect">
            <a:avLst/>
          </a:prstGeom>
        </p:spPr>
        <p:txBody>
          <a:bodyPr wrap="square" lIns="0" tIns="12382" rIns="0" bIns="0" rtlCol="0">
            <a:noAutofit/>
          </a:bodyPr>
          <a:lstStyle/>
          <a:p>
            <a:pPr marL="12700" marR="26177">
              <a:lnSpc>
                <a:spcPts val="1950"/>
              </a:lnSpc>
            </a:pPr>
            <a:r>
              <a:rPr sz="1800" spc="0" dirty="0">
                <a:latin typeface="Arial"/>
                <a:cs typeface="Arial"/>
              </a:rPr>
              <a:t>•  </a:t>
            </a:r>
            <a:r>
              <a:rPr sz="1800" spc="129" dirty="0">
                <a:latin typeface="Arial"/>
                <a:cs typeface="Arial"/>
              </a:rPr>
              <a:t> </a:t>
            </a:r>
            <a:r>
              <a:rPr sz="1800" spc="0" dirty="0">
                <a:latin typeface="Franklin Gothic Book"/>
                <a:cs typeface="Franklin Gothic Book"/>
              </a:rPr>
              <a:t>A</a:t>
            </a:r>
            <a:r>
              <a:rPr sz="1800" spc="-4" dirty="0">
                <a:latin typeface="Franklin Gothic Book"/>
                <a:cs typeface="Franklin Gothic Book"/>
              </a:rPr>
              <a:t>n</a:t>
            </a:r>
            <a:r>
              <a:rPr sz="1800" spc="0" dirty="0">
                <a:latin typeface="Franklin Gothic Book"/>
                <a:cs typeface="Franklin Gothic Book"/>
              </a:rPr>
              <a:t>á</a:t>
            </a:r>
            <a:r>
              <a:rPr sz="1800" spc="-9" dirty="0">
                <a:latin typeface="Franklin Gothic Book"/>
                <a:cs typeface="Franklin Gothic Book"/>
              </a:rPr>
              <a:t>l</a:t>
            </a:r>
            <a:r>
              <a:rPr sz="1800" spc="0" dirty="0">
                <a:latin typeface="Franklin Gothic Book"/>
                <a:cs typeface="Franklin Gothic Book"/>
              </a:rPr>
              <a:t>isis</a:t>
            </a:r>
            <a:r>
              <a:rPr sz="1800" spc="19" dirty="0">
                <a:latin typeface="Franklin Gothic Book"/>
                <a:cs typeface="Franklin Gothic Book"/>
              </a:rPr>
              <a:t> </a:t>
            </a:r>
            <a:r>
              <a:rPr sz="1800" spc="0" dirty="0">
                <a:latin typeface="Franklin Gothic Book"/>
                <a:cs typeface="Franklin Gothic Book"/>
              </a:rPr>
              <a:t>de</a:t>
            </a:r>
            <a:r>
              <a:rPr sz="1800" spc="9" dirty="0">
                <a:latin typeface="Franklin Gothic Book"/>
                <a:cs typeface="Franklin Gothic Book"/>
              </a:rPr>
              <a:t> </a:t>
            </a:r>
            <a:r>
              <a:rPr sz="1800" spc="0" dirty="0">
                <a:latin typeface="Franklin Gothic Book"/>
                <a:cs typeface="Franklin Gothic Book"/>
              </a:rPr>
              <a:t>da</a:t>
            </a:r>
            <a:r>
              <a:rPr sz="1800" spc="-25" dirty="0">
                <a:latin typeface="Franklin Gothic Book"/>
                <a:cs typeface="Franklin Gothic Book"/>
              </a:rPr>
              <a:t>t</a:t>
            </a:r>
            <a:r>
              <a:rPr sz="1800" spc="0" dirty="0">
                <a:latin typeface="Franklin Gothic Book"/>
                <a:cs typeface="Franklin Gothic Book"/>
              </a:rPr>
              <a:t>os de</a:t>
            </a:r>
            <a:r>
              <a:rPr sz="1800" spc="9" dirty="0">
                <a:latin typeface="Franklin Gothic Book"/>
                <a:cs typeface="Franklin Gothic Book"/>
              </a:rPr>
              <a:t> </a:t>
            </a:r>
            <a:r>
              <a:rPr sz="1800" spc="4" dirty="0" err="1">
                <a:latin typeface="Franklin Gothic Book"/>
                <a:cs typeface="Franklin Gothic Book"/>
              </a:rPr>
              <a:t>v</a:t>
            </a:r>
            <a:r>
              <a:rPr sz="1800" spc="0" dirty="0" err="1">
                <a:latin typeface="Franklin Gothic Book"/>
                <a:cs typeface="Franklin Gothic Book"/>
              </a:rPr>
              <a:t>ue</a:t>
            </a:r>
            <a:r>
              <a:rPr sz="1800" spc="-4" dirty="0" err="1">
                <a:latin typeface="Franklin Gothic Book"/>
                <a:cs typeface="Franklin Gothic Book"/>
              </a:rPr>
              <a:t>l</a:t>
            </a:r>
            <a:r>
              <a:rPr sz="1800" spc="0" dirty="0" err="1">
                <a:latin typeface="Franklin Gothic Book"/>
                <a:cs typeface="Franklin Gothic Book"/>
              </a:rPr>
              <a:t>o</a:t>
            </a:r>
            <a:endParaRPr lang="en-US" sz="1800" spc="0" dirty="0">
              <a:latin typeface="Franklin Gothic Book"/>
              <a:cs typeface="Franklin Gothic Book"/>
            </a:endParaRPr>
          </a:p>
          <a:p>
            <a:pPr marL="12700" marR="26177">
              <a:lnSpc>
                <a:spcPts val="1950"/>
              </a:lnSpc>
            </a:pPr>
            <a:endParaRPr lang="en-US" dirty="0">
              <a:latin typeface="Franklin Gothic Book"/>
              <a:cs typeface="Franklin Gothic Book"/>
            </a:endParaRPr>
          </a:p>
          <a:p>
            <a:pPr marL="298450" marR="26177" indent="-285750">
              <a:lnSpc>
                <a:spcPts val="1950"/>
              </a:lnSpc>
              <a:buFont typeface="Arial" panose="020B0604020202020204" pitchFamily="34" charset="0"/>
              <a:buChar char="•"/>
            </a:pPr>
            <a:r>
              <a:rPr lang="en-US" sz="1800" spc="-2" dirty="0" err="1">
                <a:latin typeface="Franklin Gothic Book"/>
                <a:cs typeface="Franklin Gothic Book"/>
              </a:rPr>
              <a:t>Reporte</a:t>
            </a:r>
            <a:r>
              <a:rPr sz="1800" spc="-2" dirty="0">
                <a:latin typeface="Franklin Gothic Book"/>
                <a:cs typeface="Franklin Gothic Book"/>
              </a:rPr>
              <a:t> </a:t>
            </a:r>
            <a:r>
              <a:rPr sz="1800" spc="-2" dirty="0" err="1">
                <a:latin typeface="Franklin Gothic Book"/>
                <a:cs typeface="Franklin Gothic Book"/>
              </a:rPr>
              <a:t>voluntario</a:t>
            </a:r>
            <a:endParaRPr lang="en-US" sz="1800" spc="-2" dirty="0">
              <a:latin typeface="Franklin Gothic Book"/>
              <a:cs typeface="Franklin Gothic Book"/>
            </a:endParaRPr>
          </a:p>
          <a:p>
            <a:pPr marL="12700" marR="26177">
              <a:lnSpc>
                <a:spcPts val="1950"/>
              </a:lnSpc>
            </a:pPr>
            <a:endParaRPr lang="en-US" sz="1800" spc="-2" dirty="0">
              <a:latin typeface="Franklin Gothic Book"/>
              <a:cs typeface="Franklin Gothic Book"/>
            </a:endParaRPr>
          </a:p>
          <a:p>
            <a:pPr marL="298450" marR="26177" indent="-285750">
              <a:lnSpc>
                <a:spcPts val="1950"/>
              </a:lnSpc>
              <a:buFont typeface="Arial" panose="020B0604020202020204" pitchFamily="34" charset="0"/>
              <a:buChar char="•"/>
            </a:pPr>
            <a:r>
              <a:rPr sz="1800" spc="-25" dirty="0" err="1">
                <a:latin typeface="Franklin Gothic Book"/>
                <a:cs typeface="Franklin Gothic Book"/>
              </a:rPr>
              <a:t>A</a:t>
            </a:r>
            <a:r>
              <a:rPr sz="1800" spc="0" dirty="0" err="1">
                <a:latin typeface="Franklin Gothic Book"/>
                <a:cs typeface="Franklin Gothic Book"/>
              </a:rPr>
              <a:t>udi</a:t>
            </a:r>
            <a:r>
              <a:rPr sz="1800" spc="-25" dirty="0" err="1">
                <a:latin typeface="Franklin Gothic Book"/>
                <a:cs typeface="Franklin Gothic Book"/>
              </a:rPr>
              <a:t>t</a:t>
            </a:r>
            <a:r>
              <a:rPr sz="1800" spc="0" dirty="0" err="1">
                <a:latin typeface="Franklin Gothic Book"/>
                <a:cs typeface="Franklin Gothic Book"/>
              </a:rPr>
              <a:t>or</a:t>
            </a:r>
            <a:r>
              <a:rPr sz="1800" spc="-4" dirty="0" err="1">
                <a:latin typeface="Franklin Gothic Book"/>
                <a:cs typeface="Franklin Gothic Book"/>
              </a:rPr>
              <a:t>í</a:t>
            </a:r>
            <a:r>
              <a:rPr sz="1800" spc="0" dirty="0" err="1">
                <a:latin typeface="Franklin Gothic Book"/>
                <a:cs typeface="Franklin Gothic Book"/>
              </a:rPr>
              <a:t>as</a:t>
            </a:r>
            <a:r>
              <a:rPr sz="1800" spc="9" dirty="0">
                <a:latin typeface="Franklin Gothic Book"/>
                <a:cs typeface="Franklin Gothic Book"/>
              </a:rPr>
              <a:t> </a:t>
            </a:r>
            <a:r>
              <a:rPr sz="1800" spc="0" dirty="0">
                <a:latin typeface="Franklin Gothic Book"/>
                <a:cs typeface="Franklin Gothic Book"/>
              </a:rPr>
              <a:t>y</a:t>
            </a:r>
            <a:r>
              <a:rPr lang="en-US" sz="1800" spc="0" dirty="0">
                <a:latin typeface="Franklin Gothic Book"/>
                <a:cs typeface="Franklin Gothic Book"/>
              </a:rPr>
              <a:t> </a:t>
            </a:r>
            <a:r>
              <a:rPr lang="es-MX" spc="0" dirty="0">
                <a:latin typeface="Franklin Gothic Book"/>
                <a:cs typeface="Franklin Gothic Book"/>
              </a:rPr>
              <a:t>e</a:t>
            </a:r>
            <a:r>
              <a:rPr sz="1800" dirty="0" err="1">
                <a:latin typeface="Franklin Gothic Book"/>
                <a:cs typeface="Franklin Gothic Book"/>
              </a:rPr>
              <a:t>ncuestas</a:t>
            </a:r>
            <a:r>
              <a:rPr lang="en-US" sz="1800" dirty="0">
                <a:latin typeface="Franklin Gothic Book"/>
                <a:cs typeface="Franklin Gothic Book"/>
              </a:rPr>
              <a:t> de </a:t>
            </a:r>
            <a:r>
              <a:rPr sz="1800" dirty="0" err="1">
                <a:latin typeface="Franklin Gothic Book"/>
                <a:cs typeface="Franklin Gothic Book"/>
              </a:rPr>
              <a:t>supervisión</a:t>
            </a:r>
            <a:endParaRPr sz="1800" dirty="0">
              <a:latin typeface="Franklin Gothic Book"/>
              <a:cs typeface="Franklin Gothic Book"/>
            </a:endParaRPr>
          </a:p>
          <a:p>
            <a:pPr marL="12700" marR="26177">
              <a:lnSpc>
                <a:spcPct val="95825"/>
              </a:lnSpc>
              <a:spcBef>
                <a:spcPts val="716"/>
              </a:spcBef>
            </a:pPr>
            <a:r>
              <a:rPr sz="1800" spc="0" dirty="0">
                <a:latin typeface="Arial"/>
                <a:cs typeface="Arial"/>
              </a:rPr>
              <a:t>•  </a:t>
            </a:r>
            <a:r>
              <a:rPr sz="1800" spc="129" dirty="0">
                <a:latin typeface="Arial"/>
                <a:cs typeface="Arial"/>
              </a:rPr>
              <a:t> </a:t>
            </a:r>
            <a:r>
              <a:rPr sz="1800" spc="0" dirty="0">
                <a:latin typeface="Franklin Gothic Book"/>
                <a:cs typeface="Franklin Gothic Book"/>
              </a:rPr>
              <a:t>An</a:t>
            </a:r>
            <a:r>
              <a:rPr sz="1800" spc="-4" dirty="0">
                <a:latin typeface="Franklin Gothic Book"/>
                <a:cs typeface="Franklin Gothic Book"/>
              </a:rPr>
              <a:t>ál</a:t>
            </a:r>
            <a:r>
              <a:rPr sz="1800" spc="0" dirty="0">
                <a:latin typeface="Franklin Gothic Book"/>
                <a:cs typeface="Franklin Gothic Book"/>
              </a:rPr>
              <a:t>isis</a:t>
            </a:r>
            <a:r>
              <a:rPr sz="1800" spc="19" dirty="0">
                <a:latin typeface="Franklin Gothic Book"/>
                <a:cs typeface="Franklin Gothic Book"/>
              </a:rPr>
              <a:t> </a:t>
            </a:r>
            <a:r>
              <a:rPr sz="1800" spc="0" dirty="0">
                <a:latin typeface="Franklin Gothic Book"/>
                <a:cs typeface="Franklin Gothic Book"/>
              </a:rPr>
              <a:t>de</a:t>
            </a:r>
            <a:r>
              <a:rPr sz="1800" spc="9" dirty="0">
                <a:latin typeface="Franklin Gothic Book"/>
                <a:cs typeface="Franklin Gothic Book"/>
              </a:rPr>
              <a:t> </a:t>
            </a:r>
            <a:r>
              <a:rPr sz="1800" spc="-34" dirty="0">
                <a:latin typeface="Franklin Gothic Book"/>
                <a:cs typeface="Franklin Gothic Book"/>
              </a:rPr>
              <a:t>t</a:t>
            </a:r>
            <a:r>
              <a:rPr sz="1800" spc="0" dirty="0">
                <a:latin typeface="Franklin Gothic Book"/>
                <a:cs typeface="Franklin Gothic Book"/>
              </a:rPr>
              <a:t>enden</a:t>
            </a:r>
            <a:r>
              <a:rPr sz="1800" spc="9" dirty="0">
                <a:latin typeface="Franklin Gothic Book"/>
                <a:cs typeface="Franklin Gothic Book"/>
              </a:rPr>
              <a:t>c</a:t>
            </a:r>
            <a:r>
              <a:rPr sz="1800" spc="0" dirty="0">
                <a:latin typeface="Franklin Gothic Book"/>
                <a:cs typeface="Franklin Gothic Book"/>
              </a:rPr>
              <a:t>i</a:t>
            </a:r>
            <a:r>
              <a:rPr sz="1800" spc="-4" dirty="0">
                <a:latin typeface="Franklin Gothic Book"/>
                <a:cs typeface="Franklin Gothic Book"/>
              </a:rPr>
              <a:t>a</a:t>
            </a:r>
            <a:r>
              <a:rPr sz="1800" spc="0" dirty="0">
                <a:latin typeface="Franklin Gothic Book"/>
                <a:cs typeface="Franklin Gothic Book"/>
              </a:rPr>
              <a:t>s</a:t>
            </a:r>
            <a:endParaRPr sz="1800" dirty="0">
              <a:latin typeface="Franklin Gothic Book"/>
              <a:cs typeface="Franklin Gothic Book"/>
            </a:endParaRPr>
          </a:p>
          <a:p>
            <a:pPr marL="12700" marR="26177">
              <a:lnSpc>
                <a:spcPct val="95825"/>
              </a:lnSpc>
              <a:spcBef>
                <a:spcPts val="716"/>
              </a:spcBef>
            </a:pPr>
            <a:r>
              <a:rPr sz="1800" spc="0" dirty="0">
                <a:latin typeface="Arial"/>
                <a:cs typeface="Arial"/>
              </a:rPr>
              <a:t>•  </a:t>
            </a:r>
            <a:r>
              <a:rPr sz="1800" spc="129" dirty="0">
                <a:latin typeface="Arial"/>
                <a:cs typeface="Arial"/>
              </a:rPr>
              <a:t> </a:t>
            </a:r>
            <a:r>
              <a:rPr sz="1800" spc="4" dirty="0">
                <a:latin typeface="Franklin Gothic Book"/>
                <a:cs typeface="Franklin Gothic Book"/>
              </a:rPr>
              <a:t>I</a:t>
            </a:r>
            <a:r>
              <a:rPr sz="1800" spc="-39" dirty="0">
                <a:latin typeface="Franklin Gothic Book"/>
                <a:cs typeface="Franklin Gothic Book"/>
              </a:rPr>
              <a:t>n</a:t>
            </a:r>
            <a:r>
              <a:rPr sz="1800" spc="-14" dirty="0">
                <a:latin typeface="Franklin Gothic Book"/>
                <a:cs typeface="Franklin Gothic Book"/>
              </a:rPr>
              <a:t>v</a:t>
            </a:r>
            <a:r>
              <a:rPr sz="1800" spc="0" dirty="0">
                <a:latin typeface="Franklin Gothic Book"/>
                <a:cs typeface="Franklin Gothic Book"/>
              </a:rPr>
              <a:t>e</a:t>
            </a:r>
            <a:r>
              <a:rPr sz="1800" spc="4" dirty="0">
                <a:latin typeface="Franklin Gothic Book"/>
                <a:cs typeface="Franklin Gothic Book"/>
              </a:rPr>
              <a:t>s</a:t>
            </a:r>
            <a:r>
              <a:rPr sz="1800" spc="0" dirty="0">
                <a:latin typeface="Franklin Gothic Book"/>
                <a:cs typeface="Franklin Gothic Book"/>
              </a:rPr>
              <a:t>tigación y </a:t>
            </a:r>
            <a:r>
              <a:rPr sz="1800" spc="4" dirty="0">
                <a:latin typeface="Franklin Gothic Book"/>
                <a:cs typeface="Franklin Gothic Book"/>
              </a:rPr>
              <a:t>s</a:t>
            </a:r>
            <a:r>
              <a:rPr sz="1800" spc="0" dirty="0">
                <a:latin typeface="Franklin Gothic Book"/>
                <a:cs typeface="Franklin Gothic Book"/>
              </a:rPr>
              <a:t>e</a:t>
            </a:r>
            <a:r>
              <a:rPr sz="1800" spc="4" dirty="0">
                <a:latin typeface="Franklin Gothic Book"/>
                <a:cs typeface="Franklin Gothic Book"/>
              </a:rPr>
              <a:t>g</a:t>
            </a:r>
            <a:r>
              <a:rPr sz="1800" spc="0" dirty="0">
                <a:latin typeface="Franklin Gothic Book"/>
                <a:cs typeface="Franklin Gothic Book"/>
              </a:rPr>
              <a:t>u</a:t>
            </a:r>
            <a:r>
              <a:rPr sz="1800" spc="-4" dirty="0">
                <a:latin typeface="Franklin Gothic Book"/>
                <a:cs typeface="Franklin Gothic Book"/>
              </a:rPr>
              <a:t>i</a:t>
            </a:r>
            <a:r>
              <a:rPr sz="1800" spc="0" dirty="0">
                <a:latin typeface="Franklin Gothic Book"/>
                <a:cs typeface="Franklin Gothic Book"/>
              </a:rPr>
              <a:t>mien</a:t>
            </a:r>
            <a:r>
              <a:rPr sz="1800" spc="-25" dirty="0">
                <a:latin typeface="Franklin Gothic Book"/>
                <a:cs typeface="Franklin Gothic Book"/>
              </a:rPr>
              <a:t>t</a:t>
            </a:r>
            <a:r>
              <a:rPr sz="1800" spc="0" dirty="0">
                <a:latin typeface="Franklin Gothic Book"/>
                <a:cs typeface="Franklin Gothic Book"/>
              </a:rPr>
              <a:t>o</a:t>
            </a:r>
            <a:r>
              <a:rPr sz="1800" spc="19" dirty="0">
                <a:latin typeface="Franklin Gothic Book"/>
                <a:cs typeface="Franklin Gothic Book"/>
              </a:rPr>
              <a:t> </a:t>
            </a:r>
            <a:r>
              <a:rPr sz="1800" spc="0" dirty="0">
                <a:latin typeface="Franklin Gothic Book"/>
                <a:cs typeface="Franklin Gothic Book"/>
              </a:rPr>
              <a:t>de</a:t>
            </a:r>
            <a:endParaRPr sz="1800" dirty="0">
              <a:latin typeface="Franklin Gothic Book"/>
              <a:cs typeface="Franklin Gothic Book"/>
            </a:endParaRPr>
          </a:p>
          <a:p>
            <a:pPr marL="299212" marR="26177">
              <a:lnSpc>
                <a:spcPct val="94482"/>
              </a:lnSpc>
              <a:spcBef>
                <a:spcPts val="767"/>
              </a:spcBef>
            </a:pPr>
            <a:r>
              <a:rPr sz="1800" spc="-4" dirty="0">
                <a:latin typeface="Franklin Gothic Book"/>
                <a:cs typeface="Franklin Gothic Book"/>
              </a:rPr>
              <a:t>incidentes.</a:t>
            </a:r>
            <a:endParaRPr sz="1800" dirty="0">
              <a:latin typeface="Franklin Gothic Book"/>
              <a:cs typeface="Franklin Gothic Book"/>
            </a:endParaRPr>
          </a:p>
        </p:txBody>
      </p:sp>
      <p:sp>
        <p:nvSpPr>
          <p:cNvPr id="4" name="object 4"/>
          <p:cNvSpPr txBox="1"/>
          <p:nvPr/>
        </p:nvSpPr>
        <p:spPr>
          <a:xfrm>
            <a:off x="5347462" y="2879025"/>
            <a:ext cx="139852" cy="609719"/>
          </a:xfrm>
          <a:prstGeom prst="rect">
            <a:avLst/>
          </a:prstGeom>
        </p:spPr>
        <p:txBody>
          <a:bodyPr wrap="square" lIns="0" tIns="12319" rIns="0" bIns="0" rtlCol="0">
            <a:noAutofit/>
          </a:bodyPr>
          <a:lstStyle/>
          <a:p>
            <a:pPr marL="12700">
              <a:lnSpc>
                <a:spcPts val="1939"/>
              </a:lnSpc>
            </a:pPr>
            <a:r>
              <a:rPr sz="1800" dirty="0">
                <a:latin typeface="Arial"/>
                <a:cs typeface="Arial"/>
              </a:rPr>
              <a:t>•</a:t>
            </a:r>
            <a:endParaRPr sz="1800">
              <a:latin typeface="Arial"/>
              <a:cs typeface="Arial"/>
            </a:endParaRPr>
          </a:p>
          <a:p>
            <a:pPr marL="12700" marR="152">
              <a:lnSpc>
                <a:spcPct val="95825"/>
              </a:lnSpc>
              <a:spcBef>
                <a:spcPts val="632"/>
              </a:spcBef>
            </a:pPr>
            <a:r>
              <a:rPr sz="1800" dirty="0">
                <a:latin typeface="Arial"/>
                <a:cs typeface="Arial"/>
              </a:rPr>
              <a:t>•</a:t>
            </a:r>
            <a:endParaRPr sz="1800">
              <a:latin typeface="Arial"/>
              <a:cs typeface="Arial"/>
            </a:endParaRPr>
          </a:p>
        </p:txBody>
      </p:sp>
      <p:sp>
        <p:nvSpPr>
          <p:cNvPr id="3" name="object 3"/>
          <p:cNvSpPr txBox="1"/>
          <p:nvPr/>
        </p:nvSpPr>
        <p:spPr>
          <a:xfrm>
            <a:off x="5633974" y="2879473"/>
            <a:ext cx="2733216" cy="2033389"/>
          </a:xfrm>
          <a:prstGeom prst="rect">
            <a:avLst/>
          </a:prstGeom>
        </p:spPr>
        <p:txBody>
          <a:bodyPr wrap="square" lIns="0" tIns="12382" rIns="0" bIns="0" rtlCol="0">
            <a:noAutofit/>
          </a:bodyPr>
          <a:lstStyle/>
          <a:p>
            <a:pPr marL="12700" marR="26177">
              <a:lnSpc>
                <a:spcPts val="1950"/>
              </a:lnSpc>
            </a:pPr>
            <a:r>
              <a:rPr sz="1800" spc="-4" dirty="0">
                <a:latin typeface="Franklin Gothic Book"/>
                <a:cs typeface="Franklin Gothic Book"/>
              </a:rPr>
              <a:t>Informes de accidentes</a:t>
            </a:r>
            <a:endParaRPr sz="1800" dirty="0">
              <a:latin typeface="Franklin Gothic Book"/>
              <a:cs typeface="Franklin Gothic Book"/>
            </a:endParaRPr>
          </a:p>
          <a:p>
            <a:pPr marL="12700">
              <a:lnSpc>
                <a:spcPts val="2040"/>
              </a:lnSpc>
              <a:spcBef>
                <a:spcPts val="660"/>
              </a:spcBef>
            </a:pPr>
            <a:r>
              <a:rPr sz="1800" spc="-1" dirty="0">
                <a:latin typeface="Franklin Gothic Book"/>
                <a:cs typeface="Franklin Gothic Book"/>
              </a:rPr>
              <a:t>Notificación obligatoria y/o </a:t>
            </a:r>
            <a:endParaRPr sz="1800" dirty="0">
              <a:latin typeface="Franklin Gothic Book"/>
              <a:cs typeface="Franklin Gothic Book"/>
            </a:endParaRPr>
          </a:p>
          <a:p>
            <a:pPr marL="12700">
              <a:lnSpc>
                <a:spcPts val="2040"/>
              </a:lnSpc>
              <a:spcBef>
                <a:spcPts val="759"/>
              </a:spcBef>
            </a:pPr>
            <a:r>
              <a:rPr sz="1800" spc="-1" dirty="0">
                <a:latin typeface="Franklin Gothic Book"/>
                <a:cs typeface="Franklin Gothic Book"/>
              </a:rPr>
              <a:t>voluntaria de sucesos. </a:t>
            </a:r>
            <a:endParaRPr sz="1800" dirty="0">
              <a:latin typeface="Franklin Gothic Book"/>
              <a:cs typeface="Franklin Gothic Book"/>
            </a:endParaRPr>
          </a:p>
          <a:p>
            <a:pPr marL="12700">
              <a:lnSpc>
                <a:spcPts val="2040"/>
              </a:lnSpc>
              <a:spcBef>
                <a:spcPts val="759"/>
              </a:spcBef>
            </a:pPr>
            <a:r>
              <a:rPr lang="en-US" sz="1800" spc="-3" dirty="0" err="1">
                <a:latin typeface="Franklin Gothic Book"/>
                <a:cs typeface="Franklin Gothic Book"/>
              </a:rPr>
              <a:t>Verificaciones</a:t>
            </a:r>
            <a:r>
              <a:rPr lang="en-US" sz="1800" spc="-3" dirty="0">
                <a:latin typeface="Franklin Gothic Book"/>
                <a:cs typeface="Franklin Gothic Book"/>
              </a:rPr>
              <a:t> de AFAC</a:t>
            </a:r>
            <a:endParaRPr sz="1800" dirty="0">
              <a:latin typeface="Franklin Gothic Book"/>
              <a:cs typeface="Franklin Gothic Book"/>
            </a:endParaRPr>
          </a:p>
          <a:p>
            <a:pPr marL="12700">
              <a:lnSpc>
                <a:spcPts val="2040"/>
              </a:lnSpc>
              <a:spcBef>
                <a:spcPts val="759"/>
              </a:spcBef>
            </a:pPr>
            <a:r>
              <a:rPr sz="1800" spc="-5" dirty="0">
                <a:latin typeface="Franklin Gothic Book"/>
                <a:cs typeface="Franklin Gothic Book"/>
              </a:rPr>
              <a:t>Sistemas de intercambio de</a:t>
            </a:r>
            <a:endParaRPr sz="1800" dirty="0">
              <a:latin typeface="Franklin Gothic Book"/>
              <a:cs typeface="Franklin Gothic Book"/>
            </a:endParaRPr>
          </a:p>
          <a:p>
            <a:pPr marL="12700" marR="26177">
              <a:lnSpc>
                <a:spcPct val="94482"/>
              </a:lnSpc>
              <a:spcBef>
                <a:spcPts val="769"/>
              </a:spcBef>
            </a:pPr>
            <a:r>
              <a:rPr sz="1800" spc="-4" dirty="0">
                <a:latin typeface="Franklin Gothic Book"/>
                <a:cs typeface="Franklin Gothic Book"/>
              </a:rPr>
              <a:t>información</a:t>
            </a:r>
            <a:endParaRPr sz="1800" dirty="0">
              <a:latin typeface="Franklin Gothic Book"/>
              <a:cs typeface="Franklin Gothic Book"/>
            </a:endParaRPr>
          </a:p>
        </p:txBody>
      </p:sp>
      <p:sp>
        <p:nvSpPr>
          <p:cNvPr id="2" name="object 2"/>
          <p:cNvSpPr txBox="1"/>
          <p:nvPr/>
        </p:nvSpPr>
        <p:spPr>
          <a:xfrm>
            <a:off x="5347462" y="3946453"/>
            <a:ext cx="139852" cy="609149"/>
          </a:xfrm>
          <a:prstGeom prst="rect">
            <a:avLst/>
          </a:prstGeom>
        </p:spPr>
        <p:txBody>
          <a:bodyPr wrap="square" lIns="0" tIns="12319" rIns="0" bIns="0" rtlCol="0">
            <a:noAutofit/>
          </a:bodyPr>
          <a:lstStyle/>
          <a:p>
            <a:pPr marL="12700" marR="152">
              <a:lnSpc>
                <a:spcPts val="1939"/>
              </a:lnSpc>
            </a:pPr>
            <a:r>
              <a:rPr sz="1800" dirty="0">
                <a:latin typeface="Arial"/>
                <a:cs typeface="Arial"/>
              </a:rPr>
              <a:t>•</a:t>
            </a:r>
            <a:endParaRPr sz="1800">
              <a:latin typeface="Arial"/>
              <a:cs typeface="Arial"/>
            </a:endParaRPr>
          </a:p>
          <a:p>
            <a:pPr marL="12700">
              <a:lnSpc>
                <a:spcPct val="95825"/>
              </a:lnSpc>
              <a:spcBef>
                <a:spcPts val="629"/>
              </a:spcBef>
            </a:pPr>
            <a:r>
              <a:rPr sz="1800" dirty="0">
                <a:latin typeface="Arial"/>
                <a:cs typeface="Arial"/>
              </a:rPr>
              <a:t>•</a:t>
            </a:r>
            <a:endParaRPr sz="180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bject 40"/>
          <p:cNvSpPr txBox="1"/>
          <p:nvPr/>
        </p:nvSpPr>
        <p:spPr>
          <a:xfrm>
            <a:off x="321259" y="4099560"/>
            <a:ext cx="2570530" cy="454913"/>
          </a:xfrm>
          <a:prstGeom prst="rect">
            <a:avLst/>
          </a:prstGeom>
        </p:spPr>
        <p:txBody>
          <a:bodyPr wrap="square" lIns="0" tIns="30480" rIns="0" bIns="0" rtlCol="0">
            <a:noAutofit/>
          </a:bodyPr>
          <a:lstStyle/>
          <a:p>
            <a:pPr>
              <a:lnSpc>
                <a:spcPct val="107747"/>
              </a:lnSpc>
            </a:pPr>
            <a:r>
              <a:rPr sz="1600" spc="295" dirty="0">
                <a:solidFill>
                  <a:srgbClr val="000099"/>
                </a:solidFill>
                <a:latin typeface="MS PGothic"/>
                <a:cs typeface="MS PGothic"/>
              </a:rPr>
              <a:t>▪</a:t>
            </a:r>
            <a:endParaRPr sz="1600">
              <a:latin typeface="MS PGothic"/>
              <a:cs typeface="MS PGothic"/>
            </a:endParaRPr>
          </a:p>
        </p:txBody>
      </p:sp>
      <p:sp>
        <p:nvSpPr>
          <p:cNvPr id="19" name="object 19"/>
          <p:cNvSpPr/>
          <p:nvPr/>
        </p:nvSpPr>
        <p:spPr>
          <a:xfrm>
            <a:off x="185560" y="2525268"/>
            <a:ext cx="2759202" cy="3330702"/>
          </a:xfrm>
          <a:prstGeom prst="rect">
            <a:avLst/>
          </a:prstGeom>
          <a:blipFill>
            <a:blip r:embed="rId2" cstate="print"/>
            <a:stretch>
              <a:fillRect/>
            </a:stretch>
          </a:blipFill>
        </p:spPr>
        <p:txBody>
          <a:bodyPr wrap="square" lIns="0" tIns="0" rIns="0" bIns="0" rtlCol="0">
            <a:noAutofit/>
          </a:bodyPr>
          <a:lstStyle/>
          <a:p>
            <a:endParaRPr/>
          </a:p>
        </p:txBody>
      </p:sp>
      <p:sp>
        <p:nvSpPr>
          <p:cNvPr id="21" name="object 21"/>
          <p:cNvSpPr/>
          <p:nvPr/>
        </p:nvSpPr>
        <p:spPr>
          <a:xfrm>
            <a:off x="202692" y="4117848"/>
            <a:ext cx="346697" cy="422909"/>
          </a:xfrm>
          <a:prstGeom prst="rect">
            <a:avLst/>
          </a:prstGeom>
          <a:blipFill>
            <a:blip r:embed="rId3" cstate="print"/>
            <a:stretch>
              <a:fillRect/>
            </a:stretch>
          </a:blipFill>
        </p:spPr>
        <p:txBody>
          <a:bodyPr wrap="square" lIns="0" tIns="0" rIns="0" bIns="0" rtlCol="0">
            <a:noAutofit/>
          </a:bodyPr>
          <a:lstStyle/>
          <a:p>
            <a:endParaRPr/>
          </a:p>
        </p:txBody>
      </p:sp>
      <p:sp>
        <p:nvSpPr>
          <p:cNvPr id="23" name="object 23"/>
          <p:cNvSpPr/>
          <p:nvPr/>
        </p:nvSpPr>
        <p:spPr>
          <a:xfrm>
            <a:off x="2983992" y="2525268"/>
            <a:ext cx="2832354" cy="3329178"/>
          </a:xfrm>
          <a:prstGeom prst="rect">
            <a:avLst/>
          </a:prstGeom>
          <a:blipFill>
            <a:blip r:embed="rId4" cstate="print"/>
            <a:stretch>
              <a:fillRect/>
            </a:stretch>
          </a:blipFill>
        </p:spPr>
        <p:txBody>
          <a:bodyPr wrap="square" lIns="0" tIns="0" rIns="0" bIns="0" rtlCol="0">
            <a:noAutofit/>
          </a:bodyPr>
          <a:lstStyle/>
          <a:p>
            <a:endParaRPr/>
          </a:p>
        </p:txBody>
      </p:sp>
      <p:sp>
        <p:nvSpPr>
          <p:cNvPr id="30" name="object 30"/>
          <p:cNvSpPr/>
          <p:nvPr/>
        </p:nvSpPr>
        <p:spPr>
          <a:xfrm>
            <a:off x="5818632" y="2552700"/>
            <a:ext cx="2760725" cy="3358134"/>
          </a:xfrm>
          <a:prstGeom prst="rect">
            <a:avLst/>
          </a:prstGeom>
          <a:blipFill>
            <a:blip r:embed="rId5" cstate="print"/>
            <a:stretch>
              <a:fillRect/>
            </a:stretch>
          </a:blipFill>
        </p:spPr>
        <p:txBody>
          <a:bodyPr wrap="square" lIns="0" tIns="0" rIns="0" bIns="0" rtlCol="0">
            <a:noAutofit/>
          </a:bodyPr>
          <a:lstStyle/>
          <a:p>
            <a:endParaRPr/>
          </a:p>
        </p:txBody>
      </p:sp>
      <p:sp>
        <p:nvSpPr>
          <p:cNvPr id="32" name="object 32"/>
          <p:cNvSpPr/>
          <p:nvPr/>
        </p:nvSpPr>
        <p:spPr>
          <a:xfrm>
            <a:off x="5935501" y="3838513"/>
            <a:ext cx="346697" cy="422909"/>
          </a:xfrm>
          <a:prstGeom prst="rect">
            <a:avLst/>
          </a:prstGeom>
          <a:blipFill>
            <a:blip r:embed="rId6" cstate="print"/>
            <a:stretch>
              <a:fillRect/>
            </a:stretch>
          </a:blipFill>
        </p:spPr>
        <p:txBody>
          <a:bodyPr wrap="square" lIns="0" tIns="0" rIns="0" bIns="0" rtlCol="0">
            <a:noAutofit/>
          </a:bodyPr>
          <a:lstStyle/>
          <a:p>
            <a:endParaRPr/>
          </a:p>
        </p:txBody>
      </p:sp>
      <p:sp>
        <p:nvSpPr>
          <p:cNvPr id="36" name="object 36"/>
          <p:cNvSpPr/>
          <p:nvPr/>
        </p:nvSpPr>
        <p:spPr>
          <a:xfrm>
            <a:off x="5943600" y="4724400"/>
            <a:ext cx="346697" cy="422909"/>
          </a:xfrm>
          <a:prstGeom prst="rect">
            <a:avLst/>
          </a:prstGeom>
          <a:blipFill>
            <a:blip r:embed="rId6" cstate="print"/>
            <a:stretch>
              <a:fillRect/>
            </a:stretch>
          </a:blipFill>
        </p:spPr>
        <p:txBody>
          <a:bodyPr wrap="square" lIns="0" tIns="0" rIns="0" bIns="0" rtlCol="0">
            <a:noAutofit/>
          </a:bodyPr>
          <a:lstStyle/>
          <a:p>
            <a:endParaRPr/>
          </a:p>
        </p:txBody>
      </p:sp>
      <p:sp>
        <p:nvSpPr>
          <p:cNvPr id="16" name="object 16"/>
          <p:cNvSpPr/>
          <p:nvPr/>
        </p:nvSpPr>
        <p:spPr>
          <a:xfrm>
            <a:off x="413004" y="1066799"/>
            <a:ext cx="8222742" cy="759713"/>
          </a:xfrm>
          <a:prstGeom prst="rect">
            <a:avLst/>
          </a:prstGeom>
          <a:blipFill>
            <a:blip r:embed="rId7" cstate="print"/>
            <a:stretch>
              <a:fillRect/>
            </a:stretch>
          </a:blipFill>
        </p:spPr>
        <p:txBody>
          <a:bodyPr wrap="square" lIns="0" tIns="0" rIns="0" bIns="0" rtlCol="0">
            <a:noAutofit/>
          </a:bodyPr>
          <a:lstStyle/>
          <a:p>
            <a:endParaRPr/>
          </a:p>
        </p:txBody>
      </p:sp>
      <p:sp>
        <p:nvSpPr>
          <p:cNvPr id="15" name="object 15"/>
          <p:cNvSpPr txBox="1"/>
          <p:nvPr/>
        </p:nvSpPr>
        <p:spPr>
          <a:xfrm>
            <a:off x="535940" y="403077"/>
            <a:ext cx="2431572" cy="380492"/>
          </a:xfrm>
          <a:prstGeom prst="rect">
            <a:avLst/>
          </a:prstGeom>
        </p:spPr>
        <p:txBody>
          <a:bodyPr wrap="square" lIns="0" tIns="18859" rIns="0" bIns="0" rtlCol="0">
            <a:noAutofit/>
          </a:bodyPr>
          <a:lstStyle/>
          <a:p>
            <a:pPr marL="12700">
              <a:lnSpc>
                <a:spcPts val="2970"/>
              </a:lnSpc>
            </a:pPr>
            <a:r>
              <a:rPr sz="2800" spc="-7" dirty="0">
                <a:solidFill>
                  <a:srgbClr val="F86A1B"/>
                </a:solidFill>
                <a:latin typeface="Franklin Gothic Book"/>
                <a:cs typeface="Franklin Gothic Book"/>
              </a:rPr>
              <a:t>FUNDAMENTOS</a:t>
            </a:r>
            <a:endParaRPr sz="2800">
              <a:latin typeface="Franklin Gothic Book"/>
              <a:cs typeface="Franklin Gothic Book"/>
            </a:endParaRPr>
          </a:p>
        </p:txBody>
      </p:sp>
      <p:sp>
        <p:nvSpPr>
          <p:cNvPr id="14" name="object 14"/>
          <p:cNvSpPr txBox="1"/>
          <p:nvPr/>
        </p:nvSpPr>
        <p:spPr>
          <a:xfrm>
            <a:off x="2974356" y="403077"/>
            <a:ext cx="3112986" cy="1176600"/>
          </a:xfrm>
          <a:prstGeom prst="rect">
            <a:avLst/>
          </a:prstGeom>
        </p:spPr>
        <p:txBody>
          <a:bodyPr wrap="square" lIns="0" tIns="18859" rIns="0" bIns="0" rtlCol="0">
            <a:noAutofit/>
          </a:bodyPr>
          <a:lstStyle/>
          <a:p>
            <a:pPr marL="12700" marR="22882">
              <a:lnSpc>
                <a:spcPts val="2970"/>
              </a:lnSpc>
            </a:pPr>
            <a:r>
              <a:rPr sz="2800" spc="-5" dirty="0">
                <a:solidFill>
                  <a:srgbClr val="F86A1B"/>
                </a:solidFill>
                <a:latin typeface="Franklin Gothic Book"/>
                <a:cs typeface="Franklin Gothic Book"/>
              </a:rPr>
              <a:t>DE LOS PELIGROS</a:t>
            </a:r>
            <a:endParaRPr sz="2800" dirty="0">
              <a:latin typeface="Franklin Gothic Book"/>
              <a:cs typeface="Franklin Gothic Book"/>
            </a:endParaRPr>
          </a:p>
          <a:p>
            <a:pPr marL="130389" algn="ctr">
              <a:lnSpc>
                <a:spcPct val="94482"/>
              </a:lnSpc>
              <a:spcBef>
                <a:spcPts val="155"/>
              </a:spcBef>
            </a:pPr>
            <a:endParaRPr lang="es-MX" sz="2400" spc="-2" dirty="0" smtClean="0">
              <a:solidFill>
                <a:srgbClr val="FFFFFF"/>
              </a:solidFill>
              <a:latin typeface="Franklin Gothic Book"/>
              <a:cs typeface="Franklin Gothic Book"/>
            </a:endParaRPr>
          </a:p>
          <a:p>
            <a:pPr marL="130389" algn="ctr">
              <a:lnSpc>
                <a:spcPct val="94482"/>
              </a:lnSpc>
              <a:spcBef>
                <a:spcPts val="155"/>
              </a:spcBef>
            </a:pPr>
            <a:r>
              <a:rPr sz="2400" spc="-2" dirty="0" err="1" smtClean="0">
                <a:solidFill>
                  <a:srgbClr val="FFFFFF"/>
                </a:solidFill>
                <a:latin typeface="Franklin Gothic Book"/>
                <a:cs typeface="Franklin Gothic Book"/>
              </a:rPr>
              <a:t>Análisis</a:t>
            </a:r>
            <a:r>
              <a:rPr sz="2400" spc="-2" dirty="0" smtClean="0">
                <a:solidFill>
                  <a:srgbClr val="FFFFFF"/>
                </a:solidFill>
                <a:latin typeface="Franklin Gothic Book"/>
                <a:cs typeface="Franklin Gothic Book"/>
              </a:rPr>
              <a:t> </a:t>
            </a:r>
            <a:r>
              <a:rPr sz="2400" spc="-2" dirty="0">
                <a:solidFill>
                  <a:srgbClr val="FFFFFF"/>
                </a:solidFill>
                <a:latin typeface="Franklin Gothic Book"/>
                <a:cs typeface="Franklin Gothic Book"/>
              </a:rPr>
              <a:t>de los peligros</a:t>
            </a:r>
            <a:endParaRPr sz="2400" dirty="0">
              <a:latin typeface="Franklin Gothic Book"/>
              <a:cs typeface="Franklin Gothic Book"/>
            </a:endParaRPr>
          </a:p>
        </p:txBody>
      </p:sp>
      <p:sp>
        <p:nvSpPr>
          <p:cNvPr id="13" name="object 13"/>
          <p:cNvSpPr txBox="1"/>
          <p:nvPr/>
        </p:nvSpPr>
        <p:spPr>
          <a:xfrm>
            <a:off x="405180" y="1725618"/>
            <a:ext cx="2558271" cy="668527"/>
          </a:xfrm>
          <a:prstGeom prst="rect">
            <a:avLst/>
          </a:prstGeom>
        </p:spPr>
        <p:txBody>
          <a:bodyPr wrap="square" lIns="0" tIns="15621" rIns="0" bIns="0" rtlCol="0">
            <a:noAutofit/>
          </a:bodyPr>
          <a:lstStyle/>
          <a:p>
            <a:pPr marL="12700">
              <a:lnSpc>
                <a:spcPts val="2460"/>
              </a:lnSpc>
            </a:pPr>
            <a:r>
              <a:rPr sz="2300" spc="-3" dirty="0">
                <a:latin typeface="Franklin Gothic Book"/>
                <a:cs typeface="Franklin Gothic Book"/>
              </a:rPr>
              <a:t>EL ANÁLISIS DE LOS</a:t>
            </a:r>
            <a:endParaRPr sz="2300">
              <a:latin typeface="Franklin Gothic Book"/>
              <a:cs typeface="Franklin Gothic Book"/>
            </a:endParaRPr>
          </a:p>
          <a:p>
            <a:pPr marL="12700" marR="43891">
              <a:lnSpc>
                <a:spcPct val="94482"/>
              </a:lnSpc>
              <a:spcBef>
                <a:spcPts val="26"/>
              </a:spcBef>
            </a:pPr>
            <a:r>
              <a:rPr sz="2300" spc="-19" dirty="0">
                <a:latin typeface="Franklin Gothic Book"/>
                <a:cs typeface="Franklin Gothic Book"/>
              </a:rPr>
              <a:t>TRES ETAPAS:</a:t>
            </a:r>
            <a:endParaRPr sz="2300">
              <a:latin typeface="Franklin Gothic Book"/>
              <a:cs typeface="Franklin Gothic Book"/>
            </a:endParaRPr>
          </a:p>
        </p:txBody>
      </p:sp>
      <p:sp>
        <p:nvSpPr>
          <p:cNvPr id="12" name="object 12"/>
          <p:cNvSpPr txBox="1"/>
          <p:nvPr/>
        </p:nvSpPr>
        <p:spPr>
          <a:xfrm>
            <a:off x="2965208" y="1725618"/>
            <a:ext cx="2819276" cy="318007"/>
          </a:xfrm>
          <a:prstGeom prst="rect">
            <a:avLst/>
          </a:prstGeom>
        </p:spPr>
        <p:txBody>
          <a:bodyPr wrap="square" lIns="0" tIns="15621" rIns="0" bIns="0" rtlCol="0">
            <a:noAutofit/>
          </a:bodyPr>
          <a:lstStyle/>
          <a:p>
            <a:pPr marL="12700">
              <a:lnSpc>
                <a:spcPts val="2460"/>
              </a:lnSpc>
            </a:pPr>
            <a:r>
              <a:rPr sz="2300" spc="-2" dirty="0">
                <a:latin typeface="Franklin Gothic Book"/>
                <a:cs typeface="Franklin Gothic Book"/>
              </a:rPr>
              <a:t>PELIGROS SE REALIZA</a:t>
            </a:r>
            <a:endParaRPr sz="2300">
              <a:latin typeface="Franklin Gothic Book"/>
              <a:cs typeface="Franklin Gothic Book"/>
            </a:endParaRPr>
          </a:p>
        </p:txBody>
      </p:sp>
      <p:sp>
        <p:nvSpPr>
          <p:cNvPr id="11" name="object 11"/>
          <p:cNvSpPr txBox="1"/>
          <p:nvPr/>
        </p:nvSpPr>
        <p:spPr>
          <a:xfrm>
            <a:off x="5788875" y="1725618"/>
            <a:ext cx="421906" cy="318007"/>
          </a:xfrm>
          <a:prstGeom prst="rect">
            <a:avLst/>
          </a:prstGeom>
        </p:spPr>
        <p:txBody>
          <a:bodyPr wrap="square" lIns="0" tIns="15621" rIns="0" bIns="0" rtlCol="0">
            <a:noAutofit/>
          </a:bodyPr>
          <a:lstStyle/>
          <a:p>
            <a:pPr marL="12700">
              <a:lnSpc>
                <a:spcPts val="2460"/>
              </a:lnSpc>
            </a:pPr>
            <a:r>
              <a:rPr sz="2300" dirty="0">
                <a:latin typeface="Franklin Gothic Book"/>
                <a:cs typeface="Franklin Gothic Book"/>
              </a:rPr>
              <a:t>EN</a:t>
            </a:r>
            <a:endParaRPr sz="2300">
              <a:latin typeface="Franklin Gothic Book"/>
              <a:cs typeface="Franklin Gothic Book"/>
            </a:endParaRPr>
          </a:p>
        </p:txBody>
      </p:sp>
      <p:sp>
        <p:nvSpPr>
          <p:cNvPr id="10" name="object 10"/>
          <p:cNvSpPr txBox="1"/>
          <p:nvPr/>
        </p:nvSpPr>
        <p:spPr>
          <a:xfrm>
            <a:off x="6214620" y="1725618"/>
            <a:ext cx="2138637" cy="318007"/>
          </a:xfrm>
          <a:prstGeom prst="rect">
            <a:avLst/>
          </a:prstGeom>
        </p:spPr>
        <p:txBody>
          <a:bodyPr wrap="square" lIns="0" tIns="15621" rIns="0" bIns="0" rtlCol="0">
            <a:noAutofit/>
          </a:bodyPr>
          <a:lstStyle/>
          <a:p>
            <a:pPr marL="12700">
              <a:lnSpc>
                <a:spcPts val="2460"/>
              </a:lnSpc>
            </a:pPr>
            <a:r>
              <a:rPr sz="2300" spc="-4" dirty="0">
                <a:latin typeface="Franklin Gothic Book"/>
                <a:cs typeface="Franklin Gothic Book"/>
              </a:rPr>
              <a:t>UN PROCESO EN</a:t>
            </a:r>
            <a:endParaRPr sz="2300">
              <a:latin typeface="Franklin Gothic Book"/>
              <a:cs typeface="Franklin Gothic Book"/>
            </a:endParaRPr>
          </a:p>
        </p:txBody>
      </p:sp>
      <p:sp>
        <p:nvSpPr>
          <p:cNvPr id="9" name="object 9"/>
          <p:cNvSpPr txBox="1"/>
          <p:nvPr/>
        </p:nvSpPr>
        <p:spPr>
          <a:xfrm>
            <a:off x="6190335" y="3124269"/>
            <a:ext cx="2213238" cy="2666931"/>
          </a:xfrm>
          <a:prstGeom prst="rect">
            <a:avLst/>
          </a:prstGeom>
        </p:spPr>
        <p:txBody>
          <a:bodyPr wrap="square" lIns="0" tIns="11049" rIns="0" bIns="0" rtlCol="0">
            <a:noAutofit/>
          </a:bodyPr>
          <a:lstStyle/>
          <a:p>
            <a:pPr marL="108712" marR="21857">
              <a:lnSpc>
                <a:spcPts val="1739"/>
              </a:lnSpc>
            </a:pPr>
            <a:r>
              <a:rPr sz="1600" spc="-2" dirty="0" err="1">
                <a:latin typeface="Franklin Gothic Book"/>
                <a:cs typeface="Franklin Gothic Book"/>
              </a:rPr>
              <a:t>Orientar</a:t>
            </a:r>
            <a:r>
              <a:rPr sz="1600" spc="-2" dirty="0">
                <a:latin typeface="Franklin Gothic Book"/>
                <a:cs typeface="Franklin Gothic Book"/>
              </a:rPr>
              <a:t> </a:t>
            </a:r>
            <a:r>
              <a:rPr sz="1600" spc="-2" dirty="0" err="1" smtClean="0">
                <a:latin typeface="Franklin Gothic Book"/>
                <a:cs typeface="Franklin Gothic Book"/>
              </a:rPr>
              <a:t>naturalmente</a:t>
            </a:r>
            <a:r>
              <a:rPr lang="es-MX" sz="1600" dirty="0">
                <a:latin typeface="Franklin Gothic Book"/>
                <a:cs typeface="Franklin Gothic Book"/>
              </a:rPr>
              <a:t> </a:t>
            </a:r>
            <a:r>
              <a:rPr sz="1600" spc="-3" dirty="0" err="1" smtClean="0">
                <a:latin typeface="Franklin Gothic Book"/>
                <a:cs typeface="Franklin Gothic Book"/>
              </a:rPr>
              <a:t>hacia</a:t>
            </a:r>
            <a:r>
              <a:rPr sz="1600" spc="-3" dirty="0" smtClean="0">
                <a:latin typeface="Franklin Gothic Book"/>
                <a:cs typeface="Franklin Gothic Book"/>
              </a:rPr>
              <a:t> la</a:t>
            </a:r>
            <a:r>
              <a:rPr lang="es-MX" sz="1600" spc="-3" dirty="0" smtClean="0">
                <a:latin typeface="Franklin Gothic Book"/>
                <a:cs typeface="Franklin Gothic Book"/>
              </a:rPr>
              <a:t> peor </a:t>
            </a:r>
            <a:r>
              <a:rPr sz="1600" spc="-3" dirty="0" err="1" smtClean="0">
                <a:latin typeface="Franklin Gothic Book"/>
                <a:cs typeface="Franklin Gothic Book"/>
              </a:rPr>
              <a:t>consecuencia</a:t>
            </a:r>
            <a:r>
              <a:rPr sz="1600" spc="-3" dirty="0" smtClean="0">
                <a:latin typeface="Franklin Gothic Book"/>
                <a:cs typeface="Franklin Gothic Book"/>
              </a:rPr>
              <a:t> </a:t>
            </a:r>
            <a:endParaRPr sz="1600" dirty="0">
              <a:latin typeface="Franklin Gothic Book"/>
              <a:cs typeface="Franklin Gothic Book"/>
            </a:endParaRPr>
          </a:p>
          <a:p>
            <a:pPr marL="133095">
              <a:lnSpc>
                <a:spcPts val="1814"/>
              </a:lnSpc>
              <a:spcBef>
                <a:spcPts val="585"/>
              </a:spcBef>
            </a:pPr>
            <a:r>
              <a:rPr sz="1600" spc="-5" dirty="0" err="1" smtClean="0">
                <a:solidFill>
                  <a:srgbClr val="000099"/>
                </a:solidFill>
                <a:latin typeface="Franklin Gothic Book"/>
                <a:cs typeface="Franklin Gothic Book"/>
              </a:rPr>
              <a:t>Aeronaves</a:t>
            </a:r>
            <a:r>
              <a:rPr sz="1600" spc="-5" dirty="0" smtClean="0">
                <a:solidFill>
                  <a:srgbClr val="000099"/>
                </a:solidFill>
                <a:latin typeface="Franklin Gothic Book"/>
                <a:cs typeface="Franklin Gothic Book"/>
              </a:rPr>
              <a:t> </a:t>
            </a:r>
            <a:r>
              <a:rPr sz="1600" spc="-5" dirty="0">
                <a:solidFill>
                  <a:srgbClr val="000099"/>
                </a:solidFill>
                <a:latin typeface="Franklin Gothic Book"/>
                <a:cs typeface="Franklin Gothic Book"/>
              </a:rPr>
              <a:t>pueden </a:t>
            </a:r>
            <a:endParaRPr sz="1600" dirty="0">
              <a:latin typeface="Franklin Gothic Book"/>
              <a:cs typeface="Franklin Gothic Book"/>
            </a:endParaRPr>
          </a:p>
          <a:p>
            <a:pPr marL="133095">
              <a:lnSpc>
                <a:spcPts val="1814"/>
              </a:lnSpc>
              <a:spcBef>
                <a:spcPts val="587"/>
              </a:spcBef>
            </a:pPr>
            <a:r>
              <a:rPr sz="1600" spc="-3" dirty="0">
                <a:solidFill>
                  <a:srgbClr val="000099"/>
                </a:solidFill>
                <a:latin typeface="Franklin Gothic Book"/>
                <a:cs typeface="Franklin Gothic Book"/>
              </a:rPr>
              <a:t>chocar con el equipo de </a:t>
            </a:r>
            <a:endParaRPr sz="1600" dirty="0">
              <a:latin typeface="Franklin Gothic Book"/>
              <a:cs typeface="Franklin Gothic Book"/>
            </a:endParaRPr>
          </a:p>
          <a:p>
            <a:pPr marL="133095">
              <a:lnSpc>
                <a:spcPts val="1814"/>
              </a:lnSpc>
              <a:spcBef>
                <a:spcPts val="587"/>
              </a:spcBef>
            </a:pPr>
            <a:r>
              <a:rPr sz="1600" spc="0" dirty="0">
                <a:solidFill>
                  <a:srgbClr val="000099"/>
                </a:solidFill>
                <a:latin typeface="Franklin Gothic Book"/>
                <a:cs typeface="Franklin Gothic Book"/>
              </a:rPr>
              <a:t>construcción</a:t>
            </a:r>
            <a:endParaRPr sz="1600" dirty="0">
              <a:latin typeface="Franklin Gothic Book"/>
              <a:cs typeface="Franklin Gothic Book"/>
            </a:endParaRPr>
          </a:p>
          <a:p>
            <a:pPr marL="133095" marR="21857">
              <a:lnSpc>
                <a:spcPts val="1810"/>
              </a:lnSpc>
              <a:spcBef>
                <a:spcPts val="678"/>
              </a:spcBef>
            </a:pPr>
            <a:r>
              <a:rPr sz="1600" spc="-9" dirty="0">
                <a:solidFill>
                  <a:srgbClr val="000099"/>
                </a:solidFill>
                <a:latin typeface="Franklin Gothic Book"/>
                <a:cs typeface="Franklin Gothic Book"/>
              </a:rPr>
              <a:t>Aeronaves pueden</a:t>
            </a:r>
            <a:endParaRPr sz="1600" dirty="0">
              <a:latin typeface="Franklin Gothic Book"/>
              <a:cs typeface="Franklin Gothic Book"/>
            </a:endParaRPr>
          </a:p>
          <a:p>
            <a:pPr marL="133095" marR="21857">
              <a:lnSpc>
                <a:spcPct val="94482"/>
              </a:lnSpc>
              <a:spcBef>
                <a:spcPts val="495"/>
              </a:spcBef>
            </a:pPr>
            <a:r>
              <a:rPr sz="1600" spc="-5" dirty="0">
                <a:solidFill>
                  <a:srgbClr val="000099"/>
                </a:solidFill>
                <a:latin typeface="Franklin Gothic Book"/>
                <a:cs typeface="Franklin Gothic Book"/>
              </a:rPr>
              <a:t>tomar las calles de</a:t>
            </a:r>
            <a:endParaRPr sz="1600" dirty="0">
              <a:latin typeface="Franklin Gothic Book"/>
              <a:cs typeface="Franklin Gothic Book"/>
            </a:endParaRPr>
          </a:p>
          <a:p>
            <a:pPr marL="133095" marR="21857">
              <a:lnSpc>
                <a:spcPct val="94482"/>
              </a:lnSpc>
              <a:spcBef>
                <a:spcPts val="585"/>
              </a:spcBef>
            </a:pPr>
            <a:r>
              <a:rPr sz="1600" spc="-4" dirty="0">
                <a:solidFill>
                  <a:srgbClr val="000099"/>
                </a:solidFill>
                <a:latin typeface="Franklin Gothic Book"/>
                <a:cs typeface="Franklin Gothic Book"/>
              </a:rPr>
              <a:t>rodaje equivocadas</a:t>
            </a:r>
            <a:endParaRPr sz="1600" dirty="0">
              <a:latin typeface="Franklin Gothic Book"/>
              <a:cs typeface="Franklin Gothic Book"/>
            </a:endParaRPr>
          </a:p>
        </p:txBody>
      </p:sp>
      <p:sp>
        <p:nvSpPr>
          <p:cNvPr id="8" name="object 8"/>
          <p:cNvSpPr txBox="1"/>
          <p:nvPr/>
        </p:nvSpPr>
        <p:spPr>
          <a:xfrm>
            <a:off x="3232450" y="2966684"/>
            <a:ext cx="2417038" cy="583183"/>
          </a:xfrm>
          <a:prstGeom prst="rect">
            <a:avLst/>
          </a:prstGeom>
        </p:spPr>
        <p:txBody>
          <a:bodyPr wrap="square" lIns="0" tIns="11049" rIns="0" bIns="0" rtlCol="0">
            <a:noAutofit/>
          </a:bodyPr>
          <a:lstStyle/>
          <a:p>
            <a:pPr algn="ctr">
              <a:lnSpc>
                <a:spcPts val="1739"/>
              </a:lnSpc>
            </a:pPr>
            <a:r>
              <a:rPr sz="1600" spc="-5" dirty="0" err="1">
                <a:latin typeface="Franklin Gothic Book"/>
                <a:cs typeface="Franklin Gothic Book"/>
              </a:rPr>
              <a:t>Identificar</a:t>
            </a:r>
            <a:r>
              <a:rPr sz="1600" spc="-5" dirty="0">
                <a:latin typeface="Franklin Gothic Book"/>
                <a:cs typeface="Franklin Gothic Book"/>
              </a:rPr>
              <a:t> </a:t>
            </a:r>
            <a:r>
              <a:rPr sz="1600" spc="-5" dirty="0" err="1" smtClean="0">
                <a:latin typeface="Franklin Gothic Book"/>
                <a:cs typeface="Franklin Gothic Book"/>
              </a:rPr>
              <a:t>componente</a:t>
            </a:r>
            <a:endParaRPr sz="1600" dirty="0">
              <a:latin typeface="Franklin Gothic Book"/>
              <a:cs typeface="Franklin Gothic Book"/>
            </a:endParaRPr>
          </a:p>
          <a:p>
            <a:pPr marL="222542" marR="236118" algn="ctr">
              <a:lnSpc>
                <a:spcPct val="94482"/>
              </a:lnSpc>
              <a:spcBef>
                <a:spcPts val="894"/>
              </a:spcBef>
            </a:pPr>
            <a:r>
              <a:rPr sz="1600" spc="-4" dirty="0" err="1" smtClean="0">
                <a:latin typeface="Franklin Gothic Book"/>
                <a:cs typeface="Franklin Gothic Book"/>
              </a:rPr>
              <a:t>específico</a:t>
            </a:r>
            <a:endParaRPr sz="1600" dirty="0">
              <a:latin typeface="Franklin Gothic Book"/>
              <a:cs typeface="Franklin Gothic Book"/>
            </a:endParaRPr>
          </a:p>
        </p:txBody>
      </p:sp>
      <p:sp>
        <p:nvSpPr>
          <p:cNvPr id="7" name="object 7"/>
          <p:cNvSpPr txBox="1"/>
          <p:nvPr/>
        </p:nvSpPr>
        <p:spPr>
          <a:xfrm>
            <a:off x="254948" y="2978404"/>
            <a:ext cx="2566620" cy="624332"/>
          </a:xfrm>
          <a:prstGeom prst="rect">
            <a:avLst/>
          </a:prstGeom>
          <a:effectLst/>
        </p:spPr>
        <p:txBody>
          <a:bodyPr wrap="square" lIns="0" tIns="11049" rIns="0" bIns="0" rtlCol="0">
            <a:noAutofit/>
          </a:bodyPr>
          <a:lstStyle/>
          <a:p>
            <a:pPr algn="ctr">
              <a:lnSpc>
                <a:spcPts val="1739"/>
              </a:lnSpc>
            </a:pPr>
            <a:r>
              <a:rPr sz="1600" spc="-4" dirty="0">
                <a:latin typeface="Franklin Gothic Book"/>
                <a:cs typeface="Franklin Gothic Book"/>
              </a:rPr>
              <a:t>Establecer el peligro genérico</a:t>
            </a:r>
            <a:endParaRPr sz="1600" dirty="0">
              <a:latin typeface="Franklin Gothic Book"/>
              <a:cs typeface="Franklin Gothic Book"/>
            </a:endParaRPr>
          </a:p>
          <a:p>
            <a:pPr marL="192062" marR="202450" algn="ctr">
              <a:lnSpc>
                <a:spcPct val="94482"/>
              </a:lnSpc>
              <a:spcBef>
                <a:spcPts val="1218"/>
              </a:spcBef>
            </a:pPr>
            <a:r>
              <a:rPr sz="1600" spc="-7" dirty="0">
                <a:latin typeface="Franklin Gothic Book"/>
                <a:cs typeface="Franklin Gothic Book"/>
              </a:rPr>
              <a:t>(Formulación del peligro)</a:t>
            </a:r>
            <a:endParaRPr sz="1600" dirty="0">
              <a:latin typeface="Franklin Gothic Book"/>
              <a:cs typeface="Franklin Gothic Book"/>
            </a:endParaRPr>
          </a:p>
        </p:txBody>
      </p:sp>
      <p:sp>
        <p:nvSpPr>
          <p:cNvPr id="4" name="object 4"/>
          <p:cNvSpPr txBox="1"/>
          <p:nvPr/>
        </p:nvSpPr>
        <p:spPr>
          <a:xfrm>
            <a:off x="3325512" y="4026193"/>
            <a:ext cx="2317335" cy="1619141"/>
          </a:xfrm>
          <a:prstGeom prst="rect">
            <a:avLst/>
          </a:prstGeom>
        </p:spPr>
        <p:txBody>
          <a:bodyPr wrap="square" lIns="0" tIns="11049" rIns="0" bIns="0" rtlCol="0">
            <a:noAutofit/>
          </a:bodyPr>
          <a:lstStyle/>
          <a:p>
            <a:pPr marL="298450" indent="-285750">
              <a:lnSpc>
                <a:spcPts val="1739"/>
              </a:lnSpc>
              <a:buFont typeface="Arial" panose="020B0604020202020204" pitchFamily="34" charset="0"/>
              <a:buChar char="•"/>
              <a:tabLst>
                <a:tab pos="2168525" algn="l"/>
              </a:tabLst>
            </a:pPr>
            <a:r>
              <a:rPr sz="1600" spc="-2" dirty="0">
                <a:solidFill>
                  <a:srgbClr val="000099"/>
                </a:solidFill>
                <a:latin typeface="Franklin Gothic Book"/>
                <a:cs typeface="Franklin Gothic Book"/>
              </a:rPr>
              <a:t>Equipos de construcción</a:t>
            </a:r>
            <a:endParaRPr sz="1600" dirty="0">
              <a:latin typeface="Franklin Gothic Book"/>
              <a:cs typeface="Franklin Gothic Book"/>
            </a:endParaRPr>
          </a:p>
          <a:p>
            <a:pPr marL="298450" marR="730537" indent="-285750">
              <a:lnSpc>
                <a:spcPts val="2810"/>
              </a:lnSpc>
              <a:spcBef>
                <a:spcPts val="253"/>
              </a:spcBef>
              <a:buFont typeface="Arial" panose="020B0604020202020204" pitchFamily="34" charset="0"/>
              <a:buChar char="•"/>
              <a:tabLst>
                <a:tab pos="2168525" algn="l"/>
              </a:tabLst>
            </a:pPr>
            <a:r>
              <a:rPr sz="1600" spc="-2" dirty="0">
                <a:solidFill>
                  <a:srgbClr val="000099"/>
                </a:solidFill>
                <a:latin typeface="Franklin Gothic Book"/>
                <a:cs typeface="Franklin Gothic Book"/>
              </a:rPr>
              <a:t>Calles de</a:t>
            </a:r>
            <a:r>
              <a:rPr lang="en-US" sz="1600" spc="-2" dirty="0">
                <a:solidFill>
                  <a:srgbClr val="000099"/>
                </a:solidFill>
                <a:latin typeface="Franklin Gothic Book"/>
                <a:cs typeface="Franklin Gothic Book"/>
              </a:rPr>
              <a:t> </a:t>
            </a:r>
            <a:r>
              <a:rPr lang="en-US" sz="1600" spc="-2" dirty="0" err="1" smtClean="0">
                <a:solidFill>
                  <a:srgbClr val="000099"/>
                </a:solidFill>
                <a:latin typeface="Franklin Gothic Book"/>
                <a:cs typeface="Franklin Gothic Book"/>
              </a:rPr>
              <a:t>r</a:t>
            </a:r>
            <a:r>
              <a:rPr sz="1600" spc="-2" dirty="0" err="1" smtClean="0">
                <a:solidFill>
                  <a:srgbClr val="000099"/>
                </a:solidFill>
                <a:latin typeface="Franklin Gothic Book"/>
                <a:cs typeface="Franklin Gothic Book"/>
              </a:rPr>
              <a:t>odaje</a:t>
            </a:r>
            <a:r>
              <a:rPr lang="en-US" sz="1600" spc="-2" dirty="0" smtClean="0">
                <a:solidFill>
                  <a:srgbClr val="000099"/>
                </a:solidFill>
                <a:latin typeface="Franklin Gothic Book"/>
                <a:cs typeface="Franklin Gothic Book"/>
              </a:rPr>
              <a:t> </a:t>
            </a:r>
            <a:r>
              <a:rPr sz="1600" spc="-2" dirty="0" err="1">
                <a:solidFill>
                  <a:srgbClr val="000099"/>
                </a:solidFill>
                <a:latin typeface="Franklin Gothic Book"/>
                <a:cs typeface="Franklin Gothic Book"/>
              </a:rPr>
              <a:t>clausuradas</a:t>
            </a:r>
            <a:endParaRPr sz="1600" dirty="0">
              <a:latin typeface="Franklin Gothic Book"/>
              <a:cs typeface="Franklin Gothic Book"/>
            </a:endParaRPr>
          </a:p>
        </p:txBody>
      </p:sp>
      <p:sp>
        <p:nvSpPr>
          <p:cNvPr id="3" name="object 3"/>
          <p:cNvSpPr txBox="1"/>
          <p:nvPr/>
        </p:nvSpPr>
        <p:spPr>
          <a:xfrm>
            <a:off x="512057" y="4189857"/>
            <a:ext cx="2286083" cy="228092"/>
          </a:xfrm>
          <a:prstGeom prst="rect">
            <a:avLst/>
          </a:prstGeom>
        </p:spPr>
        <p:txBody>
          <a:bodyPr wrap="square" lIns="0" tIns="11049" rIns="0" bIns="0" rtlCol="0">
            <a:noAutofit/>
          </a:bodyPr>
          <a:lstStyle/>
          <a:p>
            <a:pPr marL="12700">
              <a:lnSpc>
                <a:spcPts val="1739"/>
              </a:lnSpc>
            </a:pPr>
            <a:r>
              <a:rPr sz="1600" spc="-4" dirty="0">
                <a:solidFill>
                  <a:srgbClr val="000099"/>
                </a:solidFill>
                <a:latin typeface="Franklin Gothic Book"/>
                <a:cs typeface="Franklin Gothic Book"/>
              </a:rPr>
              <a:t>Construcción en una pista</a:t>
            </a:r>
            <a:endParaRPr sz="1600" dirty="0">
              <a:latin typeface="Franklin Gothic Book"/>
              <a:cs typeface="Franklin Gothic Book"/>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1109472" y="1990344"/>
            <a:ext cx="6925056" cy="3724656"/>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413004" y="798564"/>
            <a:ext cx="8222742" cy="784676"/>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p:nvPr/>
        </p:nvSpPr>
        <p:spPr>
          <a:xfrm>
            <a:off x="535940" y="467086"/>
            <a:ext cx="2431572" cy="380492"/>
          </a:xfrm>
          <a:prstGeom prst="rect">
            <a:avLst/>
          </a:prstGeom>
        </p:spPr>
        <p:txBody>
          <a:bodyPr wrap="square" lIns="0" tIns="18859" rIns="0" bIns="0" rtlCol="0">
            <a:noAutofit/>
          </a:bodyPr>
          <a:lstStyle/>
          <a:p>
            <a:pPr marL="12700">
              <a:lnSpc>
                <a:spcPts val="2970"/>
              </a:lnSpc>
            </a:pPr>
            <a:r>
              <a:rPr sz="2800" spc="-7" dirty="0">
                <a:solidFill>
                  <a:srgbClr val="F86A1B"/>
                </a:solidFill>
                <a:latin typeface="Franklin Gothic Book"/>
                <a:cs typeface="Franklin Gothic Book"/>
              </a:rPr>
              <a:t>FUNDAMENTOS</a:t>
            </a:r>
            <a:endParaRPr sz="2800">
              <a:latin typeface="Franklin Gothic Book"/>
              <a:cs typeface="Franklin Gothic Book"/>
            </a:endParaRPr>
          </a:p>
        </p:txBody>
      </p:sp>
      <p:sp>
        <p:nvSpPr>
          <p:cNvPr id="4" name="object 4"/>
          <p:cNvSpPr txBox="1"/>
          <p:nvPr/>
        </p:nvSpPr>
        <p:spPr>
          <a:xfrm>
            <a:off x="2974356" y="467086"/>
            <a:ext cx="3112986" cy="1176600"/>
          </a:xfrm>
          <a:prstGeom prst="rect">
            <a:avLst/>
          </a:prstGeom>
        </p:spPr>
        <p:txBody>
          <a:bodyPr wrap="square" lIns="0" tIns="18859" rIns="0" bIns="0" rtlCol="0">
            <a:noAutofit/>
          </a:bodyPr>
          <a:lstStyle/>
          <a:p>
            <a:pPr marL="12700" marR="22882">
              <a:lnSpc>
                <a:spcPts val="2970"/>
              </a:lnSpc>
            </a:pPr>
            <a:r>
              <a:rPr sz="2800" spc="-5" dirty="0">
                <a:solidFill>
                  <a:srgbClr val="F86A1B"/>
                </a:solidFill>
                <a:latin typeface="Franklin Gothic Book"/>
                <a:cs typeface="Franklin Gothic Book"/>
              </a:rPr>
              <a:t>DE LOS PELIGROS</a:t>
            </a:r>
            <a:endParaRPr sz="2800" dirty="0">
              <a:latin typeface="Franklin Gothic Book"/>
              <a:cs typeface="Franklin Gothic Book"/>
            </a:endParaRPr>
          </a:p>
          <a:p>
            <a:pPr marL="130389" algn="ctr">
              <a:lnSpc>
                <a:spcPct val="94482"/>
              </a:lnSpc>
              <a:spcBef>
                <a:spcPts val="155"/>
              </a:spcBef>
            </a:pPr>
            <a:r>
              <a:rPr sz="2400" spc="-2" dirty="0" err="1" smtClean="0">
                <a:solidFill>
                  <a:srgbClr val="FFFFFF"/>
                </a:solidFill>
                <a:latin typeface="Franklin Gothic Book"/>
                <a:cs typeface="Franklin Gothic Book"/>
              </a:rPr>
              <a:t>Análisis</a:t>
            </a:r>
            <a:r>
              <a:rPr sz="2400" spc="-2" dirty="0" smtClean="0">
                <a:solidFill>
                  <a:srgbClr val="FFFFFF"/>
                </a:solidFill>
                <a:latin typeface="Franklin Gothic Book"/>
                <a:cs typeface="Franklin Gothic Book"/>
              </a:rPr>
              <a:t> </a:t>
            </a:r>
            <a:r>
              <a:rPr sz="2400" spc="-2" dirty="0">
                <a:solidFill>
                  <a:srgbClr val="FFFFFF"/>
                </a:solidFill>
                <a:latin typeface="Franklin Gothic Book"/>
                <a:cs typeface="Franklin Gothic Book"/>
              </a:rPr>
              <a:t>de los peligros</a:t>
            </a:r>
            <a:endParaRPr sz="2400" dirty="0">
              <a:latin typeface="Franklin Gothic Book"/>
              <a:cs typeface="Franklin Gothic Book"/>
            </a:endParaRPr>
          </a:p>
        </p:txBody>
      </p:sp>
      <p:sp>
        <p:nvSpPr>
          <p:cNvPr id="3" name="object 3"/>
          <p:cNvSpPr txBox="1"/>
          <p:nvPr/>
        </p:nvSpPr>
        <p:spPr>
          <a:xfrm>
            <a:off x="4586097" y="2118248"/>
            <a:ext cx="1677450" cy="687316"/>
          </a:xfrm>
          <a:prstGeom prst="rect">
            <a:avLst/>
          </a:prstGeom>
        </p:spPr>
        <p:txBody>
          <a:bodyPr wrap="square" lIns="0" tIns="13684" rIns="0" bIns="0" rtlCol="0">
            <a:noAutofit/>
          </a:bodyPr>
          <a:lstStyle/>
          <a:p>
            <a:pPr marL="12700">
              <a:lnSpc>
                <a:spcPts val="2155"/>
              </a:lnSpc>
            </a:pPr>
            <a:r>
              <a:rPr sz="2000" spc="-4" dirty="0">
                <a:latin typeface="Franklin Gothic Book"/>
                <a:cs typeface="Franklin Gothic Book"/>
              </a:rPr>
              <a:t>EL FOCO EN LA</a:t>
            </a:r>
            <a:endParaRPr sz="2000">
              <a:latin typeface="Franklin Gothic Book"/>
              <a:cs typeface="Franklin Gothic Book"/>
            </a:endParaRPr>
          </a:p>
          <a:p>
            <a:pPr marL="12700" marR="38221">
              <a:lnSpc>
                <a:spcPct val="94482"/>
              </a:lnSpc>
              <a:spcBef>
                <a:spcPts val="830"/>
              </a:spcBef>
            </a:pPr>
            <a:r>
              <a:rPr sz="2000" spc="-7" dirty="0">
                <a:latin typeface="Franklin Gothic Book"/>
                <a:cs typeface="Franklin Gothic Book"/>
              </a:rPr>
              <a:t>LOS PELIGROS</a:t>
            </a:r>
            <a:endParaRPr sz="2000">
              <a:latin typeface="Franklin Gothic Book"/>
              <a:cs typeface="Franklin Gothic Book"/>
            </a:endParaRPr>
          </a:p>
        </p:txBody>
      </p:sp>
      <p:sp>
        <p:nvSpPr>
          <p:cNvPr id="2" name="object 2"/>
          <p:cNvSpPr txBox="1"/>
          <p:nvPr/>
        </p:nvSpPr>
        <p:spPr>
          <a:xfrm>
            <a:off x="6263784" y="2118248"/>
            <a:ext cx="2161450" cy="280212"/>
          </a:xfrm>
          <a:prstGeom prst="rect">
            <a:avLst/>
          </a:prstGeom>
        </p:spPr>
        <p:txBody>
          <a:bodyPr wrap="square" lIns="0" tIns="13684" rIns="0" bIns="0" rtlCol="0">
            <a:noAutofit/>
          </a:bodyPr>
          <a:lstStyle/>
          <a:p>
            <a:pPr marL="12700">
              <a:lnSpc>
                <a:spcPts val="2155"/>
              </a:lnSpc>
            </a:pPr>
            <a:r>
              <a:rPr sz="2000" spc="-4" dirty="0">
                <a:latin typeface="Franklin Gothic Book"/>
                <a:cs typeface="Franklin Gothic Book"/>
              </a:rPr>
              <a:t>IDENTIFICACIÓN DE</a:t>
            </a:r>
            <a:endParaRPr sz="2000">
              <a:latin typeface="Franklin Gothic Book"/>
              <a:cs typeface="Franklin Gothic Book"/>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5422392" y="1927796"/>
            <a:ext cx="3770502" cy="4201668"/>
          </a:xfrm>
          <a:prstGeom prst="rect">
            <a:avLst/>
          </a:prstGeom>
          <a:blipFill>
            <a:blip r:embed="rId2" cstate="print"/>
            <a:stretch>
              <a:fillRect/>
            </a:stretch>
          </a:blipFill>
        </p:spPr>
        <p:txBody>
          <a:bodyPr wrap="square" lIns="0" tIns="0" rIns="0" bIns="0" rtlCol="0">
            <a:noAutofit/>
          </a:bodyPr>
          <a:lstStyle/>
          <a:p>
            <a:endParaRPr/>
          </a:p>
        </p:txBody>
      </p:sp>
      <p:sp>
        <p:nvSpPr>
          <p:cNvPr id="12" name="object 12"/>
          <p:cNvSpPr/>
          <p:nvPr/>
        </p:nvSpPr>
        <p:spPr>
          <a:xfrm>
            <a:off x="5617464" y="2122931"/>
            <a:ext cx="3200399" cy="3631692"/>
          </a:xfrm>
          <a:prstGeom prst="rect">
            <a:avLst/>
          </a:prstGeom>
          <a:blipFill>
            <a:blip r:embed="rId3" cstate="print"/>
            <a:stretch>
              <a:fillRect/>
            </a:stretch>
          </a:blipFill>
        </p:spPr>
        <p:txBody>
          <a:bodyPr wrap="square" lIns="0" tIns="0" rIns="0" bIns="0" rtlCol="0">
            <a:noAutofit/>
          </a:bodyPr>
          <a:lstStyle/>
          <a:p>
            <a:endParaRPr/>
          </a:p>
        </p:txBody>
      </p:sp>
      <p:sp>
        <p:nvSpPr>
          <p:cNvPr id="13" name="object 13"/>
          <p:cNvSpPr/>
          <p:nvPr/>
        </p:nvSpPr>
        <p:spPr>
          <a:xfrm>
            <a:off x="478536" y="1295399"/>
            <a:ext cx="8222742" cy="726185"/>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txBox="1"/>
          <p:nvPr/>
        </p:nvSpPr>
        <p:spPr>
          <a:xfrm>
            <a:off x="535940" y="403077"/>
            <a:ext cx="5318693" cy="1006742"/>
          </a:xfrm>
          <a:prstGeom prst="rect">
            <a:avLst/>
          </a:prstGeom>
        </p:spPr>
        <p:txBody>
          <a:bodyPr wrap="square" lIns="0" tIns="18859" rIns="0" bIns="0" rtlCol="0">
            <a:noAutofit/>
          </a:bodyPr>
          <a:lstStyle/>
          <a:p>
            <a:pPr marL="12700" marR="45720">
              <a:lnSpc>
                <a:spcPts val="2970"/>
              </a:lnSpc>
            </a:pPr>
            <a:r>
              <a:rPr sz="2800" spc="-12" dirty="0">
                <a:solidFill>
                  <a:srgbClr val="F86A1B"/>
                </a:solidFill>
                <a:latin typeface="Franklin Gothic Book"/>
                <a:cs typeface="Franklin Gothic Book"/>
              </a:rPr>
              <a:t>FUNDAMENTOS DE LOS </a:t>
            </a:r>
            <a:r>
              <a:rPr sz="2800" spc="-12" dirty="0" smtClean="0">
                <a:solidFill>
                  <a:srgbClr val="F86A1B"/>
                </a:solidFill>
                <a:latin typeface="Franklin Gothic Book"/>
                <a:cs typeface="Franklin Gothic Book"/>
              </a:rPr>
              <a:t>PELIGROS</a:t>
            </a:r>
            <a:endParaRPr sz="2800" dirty="0">
              <a:latin typeface="Franklin Gothic Book"/>
              <a:cs typeface="Franklin Gothic Book"/>
            </a:endParaRPr>
          </a:p>
        </p:txBody>
      </p:sp>
      <p:sp>
        <p:nvSpPr>
          <p:cNvPr id="7" name="object 7"/>
          <p:cNvSpPr txBox="1"/>
          <p:nvPr/>
        </p:nvSpPr>
        <p:spPr>
          <a:xfrm>
            <a:off x="2670175" y="1445134"/>
            <a:ext cx="2945822" cy="330504"/>
          </a:xfrm>
          <a:prstGeom prst="rect">
            <a:avLst/>
          </a:prstGeom>
        </p:spPr>
        <p:txBody>
          <a:bodyPr wrap="square" lIns="0" tIns="16287" rIns="0" bIns="0" rtlCol="0">
            <a:noAutofit/>
          </a:bodyPr>
          <a:lstStyle/>
          <a:p>
            <a:pPr marL="12700">
              <a:lnSpc>
                <a:spcPts val="2565"/>
              </a:lnSpc>
            </a:pPr>
            <a:r>
              <a:rPr sz="2400" spc="0" dirty="0">
                <a:solidFill>
                  <a:srgbClr val="FFFFFF"/>
                </a:solidFill>
                <a:latin typeface="Franklin Gothic Book"/>
                <a:cs typeface="Franklin Gothic Book"/>
              </a:rPr>
              <a:t>Documentación de los</a:t>
            </a:r>
            <a:endParaRPr sz="2400">
              <a:latin typeface="Franklin Gothic Book"/>
              <a:cs typeface="Franklin Gothic Book"/>
            </a:endParaRPr>
          </a:p>
        </p:txBody>
      </p:sp>
      <p:sp>
        <p:nvSpPr>
          <p:cNvPr id="6" name="object 6"/>
          <p:cNvSpPr txBox="1"/>
          <p:nvPr/>
        </p:nvSpPr>
        <p:spPr>
          <a:xfrm>
            <a:off x="5616572" y="1445134"/>
            <a:ext cx="1080268" cy="330504"/>
          </a:xfrm>
          <a:prstGeom prst="rect">
            <a:avLst/>
          </a:prstGeom>
        </p:spPr>
        <p:txBody>
          <a:bodyPr wrap="square" lIns="0" tIns="16287" rIns="0" bIns="0" rtlCol="0">
            <a:noAutofit/>
          </a:bodyPr>
          <a:lstStyle/>
          <a:p>
            <a:pPr marL="12700">
              <a:lnSpc>
                <a:spcPts val="2565"/>
              </a:lnSpc>
            </a:pPr>
            <a:r>
              <a:rPr sz="2400" spc="-3" dirty="0">
                <a:solidFill>
                  <a:srgbClr val="FFFFFF"/>
                </a:solidFill>
                <a:latin typeface="Franklin Gothic Book"/>
                <a:cs typeface="Franklin Gothic Book"/>
              </a:rPr>
              <a:t>peligros</a:t>
            </a:r>
            <a:endParaRPr sz="2400">
              <a:latin typeface="Franklin Gothic Book"/>
              <a:cs typeface="Franklin Gothic Book"/>
            </a:endParaRPr>
          </a:p>
        </p:txBody>
      </p:sp>
      <p:sp>
        <p:nvSpPr>
          <p:cNvPr id="5" name="object 5"/>
          <p:cNvSpPr txBox="1"/>
          <p:nvPr/>
        </p:nvSpPr>
        <p:spPr>
          <a:xfrm>
            <a:off x="402437" y="2243711"/>
            <a:ext cx="4281546" cy="528820"/>
          </a:xfrm>
          <a:prstGeom prst="rect">
            <a:avLst/>
          </a:prstGeom>
        </p:spPr>
        <p:txBody>
          <a:bodyPr wrap="square" lIns="0" tIns="12382" rIns="0" bIns="0" rtlCol="0">
            <a:noAutofit/>
          </a:bodyPr>
          <a:lstStyle/>
          <a:p>
            <a:pPr marL="12700">
              <a:lnSpc>
                <a:spcPts val="1950"/>
              </a:lnSpc>
            </a:pPr>
            <a:r>
              <a:rPr sz="1800" spc="0" dirty="0">
                <a:latin typeface="Franklin Gothic Book"/>
                <a:cs typeface="Franklin Gothic Book"/>
              </a:rPr>
              <a:t>La importancia fundamental de una gestión</a:t>
            </a:r>
            <a:endParaRPr sz="1800">
              <a:latin typeface="Franklin Gothic Book"/>
              <a:cs typeface="Franklin Gothic Book"/>
            </a:endParaRPr>
          </a:p>
          <a:p>
            <a:pPr marL="355600" marR="34335">
              <a:lnSpc>
                <a:spcPct val="94482"/>
              </a:lnSpc>
              <a:spcBef>
                <a:spcPts val="22"/>
              </a:spcBef>
            </a:pPr>
            <a:r>
              <a:rPr sz="1800" spc="0" dirty="0">
                <a:latin typeface="Franklin Gothic Book"/>
                <a:cs typeface="Franklin Gothic Book"/>
              </a:rPr>
              <a:t>apropiada de la documentación es:</a:t>
            </a:r>
            <a:endParaRPr sz="1800">
              <a:latin typeface="Franklin Gothic Book"/>
              <a:cs typeface="Franklin Gothic Book"/>
            </a:endParaRPr>
          </a:p>
        </p:txBody>
      </p:sp>
      <p:sp>
        <p:nvSpPr>
          <p:cNvPr id="4" name="object 4"/>
          <p:cNvSpPr txBox="1"/>
          <p:nvPr/>
        </p:nvSpPr>
        <p:spPr>
          <a:xfrm>
            <a:off x="402437" y="3066809"/>
            <a:ext cx="4882609" cy="803003"/>
          </a:xfrm>
          <a:prstGeom prst="rect">
            <a:avLst/>
          </a:prstGeom>
        </p:spPr>
        <p:txBody>
          <a:bodyPr wrap="square" lIns="0" tIns="12382" rIns="0" bIns="0" rtlCol="0">
            <a:noAutofit/>
          </a:bodyPr>
          <a:lstStyle/>
          <a:p>
            <a:pPr marL="12700">
              <a:lnSpc>
                <a:spcPts val="1950"/>
              </a:lnSpc>
            </a:pPr>
            <a:r>
              <a:rPr sz="1800" spc="168" dirty="0">
                <a:latin typeface="MS PGothic"/>
                <a:cs typeface="MS PGothic"/>
              </a:rPr>
              <a:t>▪ </a:t>
            </a:r>
            <a:r>
              <a:rPr sz="1800" spc="-4" dirty="0">
                <a:latin typeface="Franklin Gothic Book"/>
                <a:cs typeface="Franklin Gothic Book"/>
              </a:rPr>
              <a:t>Un procedimiento formal para transformar datos</a:t>
            </a:r>
            <a:endParaRPr sz="1800">
              <a:latin typeface="Franklin Gothic Book"/>
              <a:cs typeface="Franklin Gothic Book"/>
            </a:endParaRPr>
          </a:p>
          <a:p>
            <a:pPr marL="186436" marR="714898">
              <a:lnSpc>
                <a:spcPts val="2040"/>
              </a:lnSpc>
              <a:spcBef>
                <a:spcPts val="22"/>
              </a:spcBef>
            </a:pPr>
            <a:r>
              <a:rPr sz="1800" spc="0" dirty="0">
                <a:latin typeface="Franklin Gothic Book"/>
                <a:cs typeface="Franklin Gothic Book"/>
              </a:rPr>
              <a:t>de seguridad operacional en información </a:t>
            </a:r>
            <a:endParaRPr sz="1800">
              <a:latin typeface="Franklin Gothic Book"/>
              <a:cs typeface="Franklin Gothic Book"/>
            </a:endParaRPr>
          </a:p>
          <a:p>
            <a:pPr marL="186436" marR="714898">
              <a:lnSpc>
                <a:spcPts val="2040"/>
              </a:lnSpc>
              <a:spcBef>
                <a:spcPts val="118"/>
              </a:spcBef>
            </a:pPr>
            <a:r>
              <a:rPr sz="1800" spc="-1" dirty="0">
                <a:latin typeface="Franklin Gothic Book"/>
                <a:cs typeface="Franklin Gothic Book"/>
              </a:rPr>
              <a:t>relacionada con los peligros.</a:t>
            </a:r>
            <a:endParaRPr sz="1800">
              <a:latin typeface="Franklin Gothic Book"/>
              <a:cs typeface="Franklin Gothic Book"/>
            </a:endParaRPr>
          </a:p>
        </p:txBody>
      </p:sp>
      <p:sp>
        <p:nvSpPr>
          <p:cNvPr id="3" name="object 3"/>
          <p:cNvSpPr txBox="1"/>
          <p:nvPr/>
        </p:nvSpPr>
        <p:spPr>
          <a:xfrm>
            <a:off x="402437" y="4164470"/>
            <a:ext cx="4102535" cy="528683"/>
          </a:xfrm>
          <a:prstGeom prst="rect">
            <a:avLst/>
          </a:prstGeom>
        </p:spPr>
        <p:txBody>
          <a:bodyPr wrap="square" lIns="0" tIns="12382" rIns="0" bIns="0" rtlCol="0">
            <a:noAutofit/>
          </a:bodyPr>
          <a:lstStyle/>
          <a:p>
            <a:pPr marL="12700">
              <a:lnSpc>
                <a:spcPts val="1950"/>
              </a:lnSpc>
            </a:pPr>
            <a:r>
              <a:rPr sz="1800" spc="168" dirty="0">
                <a:latin typeface="MS PGothic"/>
                <a:cs typeface="MS PGothic"/>
              </a:rPr>
              <a:t>▪ </a:t>
            </a:r>
            <a:r>
              <a:rPr sz="1800" spc="0" dirty="0">
                <a:latin typeface="Franklin Gothic Book"/>
                <a:cs typeface="Franklin Gothic Book"/>
              </a:rPr>
              <a:t>Se establece la “biblioteca de seguridad</a:t>
            </a:r>
            <a:endParaRPr sz="1800">
              <a:latin typeface="Franklin Gothic Book"/>
              <a:cs typeface="Franklin Gothic Book"/>
            </a:endParaRPr>
          </a:p>
          <a:p>
            <a:pPr marL="186436" marR="34344">
              <a:lnSpc>
                <a:spcPct val="94482"/>
              </a:lnSpc>
              <a:spcBef>
                <a:spcPts val="22"/>
              </a:spcBef>
            </a:pPr>
            <a:r>
              <a:rPr sz="1800" spc="0" dirty="0">
                <a:latin typeface="Franklin Gothic Book"/>
                <a:cs typeface="Franklin Gothic Book"/>
              </a:rPr>
              <a:t>operacional” de una organización.</a:t>
            </a:r>
            <a:endParaRPr sz="1800">
              <a:latin typeface="Franklin Gothic Book"/>
              <a:cs typeface="Franklin Gothic Book"/>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0"/>
          <p:cNvSpPr/>
          <p:nvPr/>
        </p:nvSpPr>
        <p:spPr>
          <a:xfrm>
            <a:off x="396240" y="1700783"/>
            <a:ext cx="8424672" cy="4485132"/>
          </a:xfrm>
          <a:custGeom>
            <a:avLst/>
            <a:gdLst/>
            <a:ahLst/>
            <a:cxnLst/>
            <a:rect l="l" t="t" r="r" b="b"/>
            <a:pathLst>
              <a:path w="8424672" h="4485132">
                <a:moveTo>
                  <a:pt x="0" y="4485132"/>
                </a:moveTo>
                <a:lnTo>
                  <a:pt x="8424672" y="4485132"/>
                </a:lnTo>
                <a:lnTo>
                  <a:pt x="8424672" y="0"/>
                </a:lnTo>
                <a:lnTo>
                  <a:pt x="0" y="0"/>
                </a:lnTo>
                <a:lnTo>
                  <a:pt x="0" y="4485132"/>
                </a:lnTo>
                <a:close/>
              </a:path>
            </a:pathLst>
          </a:custGeom>
          <a:solidFill>
            <a:srgbClr val="FFFFFF"/>
          </a:solidFill>
        </p:spPr>
        <p:txBody>
          <a:bodyPr wrap="square" lIns="0" tIns="0" rIns="0" bIns="0" rtlCol="0">
            <a:noAutofit/>
          </a:bodyPr>
          <a:lstStyle/>
          <a:p>
            <a:endParaRPr/>
          </a:p>
        </p:txBody>
      </p:sp>
      <p:sp>
        <p:nvSpPr>
          <p:cNvPr id="31" name="object 31"/>
          <p:cNvSpPr/>
          <p:nvPr/>
        </p:nvSpPr>
        <p:spPr>
          <a:xfrm>
            <a:off x="981456" y="2346960"/>
            <a:ext cx="1596390" cy="1328165"/>
          </a:xfrm>
          <a:prstGeom prst="rect">
            <a:avLst/>
          </a:prstGeom>
          <a:blipFill>
            <a:blip r:embed="rId2" cstate="print"/>
            <a:stretch>
              <a:fillRect/>
            </a:stretch>
          </a:blipFill>
        </p:spPr>
        <p:txBody>
          <a:bodyPr wrap="square" lIns="0" tIns="0" rIns="0" bIns="0" rtlCol="0">
            <a:noAutofit/>
          </a:bodyPr>
          <a:lstStyle/>
          <a:p>
            <a:endParaRPr/>
          </a:p>
        </p:txBody>
      </p:sp>
      <p:sp>
        <p:nvSpPr>
          <p:cNvPr id="32" name="object 32"/>
          <p:cNvSpPr/>
          <p:nvPr/>
        </p:nvSpPr>
        <p:spPr>
          <a:xfrm>
            <a:off x="981456" y="3540252"/>
            <a:ext cx="1596390" cy="2306574"/>
          </a:xfrm>
          <a:prstGeom prst="rect">
            <a:avLst/>
          </a:prstGeom>
          <a:blipFill>
            <a:blip r:embed="rId3" cstate="print"/>
            <a:stretch>
              <a:fillRect/>
            </a:stretch>
          </a:blipFill>
        </p:spPr>
        <p:txBody>
          <a:bodyPr wrap="square" lIns="0" tIns="0" rIns="0" bIns="0" rtlCol="0">
            <a:noAutofit/>
          </a:bodyPr>
          <a:lstStyle/>
          <a:p>
            <a:endParaRPr/>
          </a:p>
        </p:txBody>
      </p:sp>
      <p:sp>
        <p:nvSpPr>
          <p:cNvPr id="33" name="object 33"/>
          <p:cNvSpPr/>
          <p:nvPr/>
        </p:nvSpPr>
        <p:spPr>
          <a:xfrm>
            <a:off x="961644" y="1891271"/>
            <a:ext cx="1530858" cy="511314"/>
          </a:xfrm>
          <a:prstGeom prst="rect">
            <a:avLst/>
          </a:prstGeom>
          <a:blipFill>
            <a:blip r:embed="rId4" cstate="print"/>
            <a:stretch>
              <a:fillRect/>
            </a:stretch>
          </a:blipFill>
        </p:spPr>
        <p:txBody>
          <a:bodyPr wrap="square" lIns="0" tIns="0" rIns="0" bIns="0" rtlCol="0">
            <a:noAutofit/>
          </a:bodyPr>
          <a:lstStyle/>
          <a:p>
            <a:endParaRPr/>
          </a:p>
        </p:txBody>
      </p:sp>
      <p:sp>
        <p:nvSpPr>
          <p:cNvPr id="34" name="object 34"/>
          <p:cNvSpPr/>
          <p:nvPr/>
        </p:nvSpPr>
        <p:spPr>
          <a:xfrm>
            <a:off x="2540508" y="1891271"/>
            <a:ext cx="6182106" cy="511314"/>
          </a:xfrm>
          <a:prstGeom prst="rect">
            <a:avLst/>
          </a:prstGeom>
          <a:blipFill>
            <a:blip r:embed="rId5" cstate="print"/>
            <a:stretch>
              <a:fillRect/>
            </a:stretch>
          </a:blipFill>
        </p:spPr>
        <p:txBody>
          <a:bodyPr wrap="square" lIns="0" tIns="0" rIns="0" bIns="0" rtlCol="0">
            <a:noAutofit/>
          </a:bodyPr>
          <a:lstStyle/>
          <a:p>
            <a:endParaRPr/>
          </a:p>
        </p:txBody>
      </p:sp>
      <p:sp>
        <p:nvSpPr>
          <p:cNvPr id="35" name="object 35"/>
          <p:cNvSpPr/>
          <p:nvPr/>
        </p:nvSpPr>
        <p:spPr>
          <a:xfrm>
            <a:off x="2723388" y="4821936"/>
            <a:ext cx="1383030" cy="1098054"/>
          </a:xfrm>
          <a:prstGeom prst="rect">
            <a:avLst/>
          </a:prstGeom>
          <a:blipFill>
            <a:blip r:embed="rId6" cstate="print"/>
            <a:stretch>
              <a:fillRect/>
            </a:stretch>
          </a:blipFill>
        </p:spPr>
        <p:txBody>
          <a:bodyPr wrap="square" lIns="0" tIns="0" rIns="0" bIns="0" rtlCol="0">
            <a:noAutofit/>
          </a:bodyPr>
          <a:lstStyle/>
          <a:p>
            <a:endParaRPr/>
          </a:p>
        </p:txBody>
      </p:sp>
      <p:sp>
        <p:nvSpPr>
          <p:cNvPr id="36" name="object 36"/>
          <p:cNvSpPr/>
          <p:nvPr/>
        </p:nvSpPr>
        <p:spPr>
          <a:xfrm>
            <a:off x="5702808" y="2430779"/>
            <a:ext cx="1376934" cy="3416046"/>
          </a:xfrm>
          <a:prstGeom prst="rect">
            <a:avLst/>
          </a:prstGeom>
          <a:blipFill>
            <a:blip r:embed="rId7" cstate="print"/>
            <a:stretch>
              <a:fillRect/>
            </a:stretch>
          </a:blipFill>
        </p:spPr>
        <p:txBody>
          <a:bodyPr wrap="square" lIns="0" tIns="0" rIns="0" bIns="0" rtlCol="0">
            <a:noAutofit/>
          </a:bodyPr>
          <a:lstStyle/>
          <a:p>
            <a:endParaRPr/>
          </a:p>
        </p:txBody>
      </p:sp>
      <p:sp>
        <p:nvSpPr>
          <p:cNvPr id="37" name="object 37"/>
          <p:cNvSpPr/>
          <p:nvPr/>
        </p:nvSpPr>
        <p:spPr>
          <a:xfrm>
            <a:off x="6284976" y="4053331"/>
            <a:ext cx="9144" cy="27940"/>
          </a:xfrm>
          <a:custGeom>
            <a:avLst/>
            <a:gdLst/>
            <a:ahLst/>
            <a:cxnLst/>
            <a:rect l="l" t="t" r="r" b="b"/>
            <a:pathLst>
              <a:path w="9144" h="27940">
                <a:moveTo>
                  <a:pt x="7620" y="27940"/>
                </a:moveTo>
                <a:lnTo>
                  <a:pt x="9144" y="14478"/>
                </a:lnTo>
                <a:lnTo>
                  <a:pt x="5841" y="10541"/>
                </a:lnTo>
                <a:lnTo>
                  <a:pt x="2412" y="6604"/>
                </a:lnTo>
                <a:lnTo>
                  <a:pt x="762" y="0"/>
                </a:lnTo>
                <a:lnTo>
                  <a:pt x="0" y="24257"/>
                </a:lnTo>
                <a:lnTo>
                  <a:pt x="7620" y="27940"/>
                </a:lnTo>
                <a:close/>
              </a:path>
            </a:pathLst>
          </a:custGeom>
          <a:solidFill>
            <a:srgbClr val="D2DFE1"/>
          </a:solidFill>
        </p:spPr>
        <p:txBody>
          <a:bodyPr wrap="square" lIns="0" tIns="0" rIns="0" bIns="0" rtlCol="0">
            <a:noAutofit/>
          </a:bodyPr>
          <a:lstStyle/>
          <a:p>
            <a:endParaRPr/>
          </a:p>
        </p:txBody>
      </p:sp>
      <p:sp>
        <p:nvSpPr>
          <p:cNvPr id="38" name="object 38"/>
          <p:cNvSpPr/>
          <p:nvPr/>
        </p:nvSpPr>
        <p:spPr>
          <a:xfrm>
            <a:off x="6339205" y="3990848"/>
            <a:ext cx="44196" cy="90424"/>
          </a:xfrm>
          <a:custGeom>
            <a:avLst/>
            <a:gdLst/>
            <a:ahLst/>
            <a:cxnLst/>
            <a:rect l="l" t="t" r="r" b="b"/>
            <a:pathLst>
              <a:path w="44196" h="90424">
                <a:moveTo>
                  <a:pt x="25146" y="18033"/>
                </a:moveTo>
                <a:lnTo>
                  <a:pt x="25146" y="0"/>
                </a:lnTo>
                <a:lnTo>
                  <a:pt x="12573" y="1143"/>
                </a:lnTo>
                <a:lnTo>
                  <a:pt x="12065" y="18033"/>
                </a:lnTo>
                <a:lnTo>
                  <a:pt x="0" y="18033"/>
                </a:lnTo>
                <a:lnTo>
                  <a:pt x="0" y="29082"/>
                </a:lnTo>
                <a:lnTo>
                  <a:pt x="12065" y="29082"/>
                </a:lnTo>
                <a:lnTo>
                  <a:pt x="12065" y="68452"/>
                </a:lnTo>
                <a:lnTo>
                  <a:pt x="12624" y="75032"/>
                </a:lnTo>
                <a:lnTo>
                  <a:pt x="19155" y="86566"/>
                </a:lnTo>
                <a:lnTo>
                  <a:pt x="33020" y="90424"/>
                </a:lnTo>
                <a:lnTo>
                  <a:pt x="35941" y="90424"/>
                </a:lnTo>
                <a:lnTo>
                  <a:pt x="39624" y="90043"/>
                </a:lnTo>
                <a:lnTo>
                  <a:pt x="44196" y="89407"/>
                </a:lnTo>
                <a:lnTo>
                  <a:pt x="44196" y="78485"/>
                </a:lnTo>
                <a:lnTo>
                  <a:pt x="40132" y="78993"/>
                </a:lnTo>
                <a:lnTo>
                  <a:pt x="36957" y="79247"/>
                </a:lnTo>
                <a:lnTo>
                  <a:pt x="28321" y="79247"/>
                </a:lnTo>
                <a:lnTo>
                  <a:pt x="25146" y="76326"/>
                </a:lnTo>
                <a:lnTo>
                  <a:pt x="25146" y="29082"/>
                </a:lnTo>
                <a:lnTo>
                  <a:pt x="40259" y="29082"/>
                </a:lnTo>
                <a:lnTo>
                  <a:pt x="40259" y="18033"/>
                </a:lnTo>
                <a:lnTo>
                  <a:pt x="25146" y="18033"/>
                </a:lnTo>
                <a:close/>
              </a:path>
            </a:pathLst>
          </a:custGeom>
          <a:solidFill>
            <a:srgbClr val="D2DFE1"/>
          </a:solidFill>
        </p:spPr>
        <p:txBody>
          <a:bodyPr wrap="square" lIns="0" tIns="0" rIns="0" bIns="0" rtlCol="0">
            <a:noAutofit/>
          </a:bodyPr>
          <a:lstStyle/>
          <a:p>
            <a:endParaRPr/>
          </a:p>
        </p:txBody>
      </p:sp>
      <p:sp>
        <p:nvSpPr>
          <p:cNvPr id="39" name="object 39"/>
          <p:cNvSpPr/>
          <p:nvPr/>
        </p:nvSpPr>
        <p:spPr>
          <a:xfrm>
            <a:off x="6629527" y="3985005"/>
            <a:ext cx="60959" cy="96266"/>
          </a:xfrm>
          <a:custGeom>
            <a:avLst/>
            <a:gdLst/>
            <a:ahLst/>
            <a:cxnLst/>
            <a:rect l="l" t="t" r="r" b="b"/>
            <a:pathLst>
              <a:path w="60959" h="96266">
                <a:moveTo>
                  <a:pt x="14350" y="67183"/>
                </a:moveTo>
                <a:lnTo>
                  <a:pt x="14350" y="50165"/>
                </a:lnTo>
                <a:lnTo>
                  <a:pt x="16001" y="43942"/>
                </a:lnTo>
                <a:lnTo>
                  <a:pt x="19176" y="39624"/>
                </a:lnTo>
                <a:lnTo>
                  <a:pt x="22225" y="35306"/>
                </a:lnTo>
                <a:lnTo>
                  <a:pt x="26162" y="33147"/>
                </a:lnTo>
                <a:lnTo>
                  <a:pt x="35432" y="33147"/>
                </a:lnTo>
                <a:lnTo>
                  <a:pt x="39243" y="34798"/>
                </a:lnTo>
                <a:lnTo>
                  <a:pt x="42672" y="38100"/>
                </a:lnTo>
                <a:lnTo>
                  <a:pt x="45974" y="41529"/>
                </a:lnTo>
                <a:lnTo>
                  <a:pt x="47625" y="45847"/>
                </a:lnTo>
                <a:lnTo>
                  <a:pt x="47625" y="70612"/>
                </a:lnTo>
                <a:lnTo>
                  <a:pt x="45974" y="75184"/>
                </a:lnTo>
                <a:lnTo>
                  <a:pt x="42418" y="78994"/>
                </a:lnTo>
                <a:lnTo>
                  <a:pt x="38862" y="82931"/>
                </a:lnTo>
                <a:lnTo>
                  <a:pt x="45466" y="91694"/>
                </a:lnTo>
                <a:lnTo>
                  <a:pt x="48641" y="82804"/>
                </a:lnTo>
                <a:lnTo>
                  <a:pt x="48641" y="94361"/>
                </a:lnTo>
                <a:lnTo>
                  <a:pt x="60959" y="94361"/>
                </a:lnTo>
                <a:lnTo>
                  <a:pt x="60959" y="0"/>
                </a:lnTo>
                <a:lnTo>
                  <a:pt x="47625" y="0"/>
                </a:lnTo>
                <a:lnTo>
                  <a:pt x="47625" y="33147"/>
                </a:lnTo>
                <a:lnTo>
                  <a:pt x="43942" y="25781"/>
                </a:lnTo>
                <a:lnTo>
                  <a:pt x="37719" y="21971"/>
                </a:lnTo>
                <a:lnTo>
                  <a:pt x="20320" y="21971"/>
                </a:lnTo>
                <a:lnTo>
                  <a:pt x="13207" y="25654"/>
                </a:lnTo>
                <a:lnTo>
                  <a:pt x="8000" y="32893"/>
                </a:lnTo>
                <a:lnTo>
                  <a:pt x="1650" y="46244"/>
                </a:lnTo>
                <a:lnTo>
                  <a:pt x="0" y="59690"/>
                </a:lnTo>
                <a:lnTo>
                  <a:pt x="40" y="61924"/>
                </a:lnTo>
                <a:lnTo>
                  <a:pt x="2296" y="75031"/>
                </a:lnTo>
                <a:lnTo>
                  <a:pt x="8000" y="85852"/>
                </a:lnTo>
                <a:lnTo>
                  <a:pt x="13334" y="92710"/>
                </a:lnTo>
                <a:lnTo>
                  <a:pt x="20193" y="96266"/>
                </a:lnTo>
                <a:lnTo>
                  <a:pt x="28575" y="96266"/>
                </a:lnTo>
                <a:lnTo>
                  <a:pt x="30352" y="84836"/>
                </a:lnTo>
                <a:lnTo>
                  <a:pt x="25526" y="84836"/>
                </a:lnTo>
                <a:lnTo>
                  <a:pt x="21590" y="82550"/>
                </a:lnTo>
                <a:lnTo>
                  <a:pt x="18796" y="78232"/>
                </a:lnTo>
                <a:lnTo>
                  <a:pt x="15875" y="73787"/>
                </a:lnTo>
                <a:lnTo>
                  <a:pt x="14350" y="67183"/>
                </a:lnTo>
                <a:close/>
              </a:path>
            </a:pathLst>
          </a:custGeom>
          <a:solidFill>
            <a:srgbClr val="D2DFE1"/>
          </a:solidFill>
        </p:spPr>
        <p:txBody>
          <a:bodyPr wrap="square" lIns="0" tIns="0" rIns="0" bIns="0" rtlCol="0">
            <a:noAutofit/>
          </a:bodyPr>
          <a:lstStyle/>
          <a:p>
            <a:endParaRPr/>
          </a:p>
        </p:txBody>
      </p:sp>
      <p:sp>
        <p:nvSpPr>
          <p:cNvPr id="40" name="object 40"/>
          <p:cNvSpPr/>
          <p:nvPr/>
        </p:nvSpPr>
        <p:spPr>
          <a:xfrm>
            <a:off x="6658102" y="4067937"/>
            <a:ext cx="16891" cy="13335"/>
          </a:xfrm>
          <a:custGeom>
            <a:avLst/>
            <a:gdLst/>
            <a:ahLst/>
            <a:cxnLst/>
            <a:rect l="l" t="t" r="r" b="b"/>
            <a:pathLst>
              <a:path w="16891" h="13335">
                <a:moveTo>
                  <a:pt x="10159" y="13335"/>
                </a:moveTo>
                <a:lnTo>
                  <a:pt x="16891" y="8762"/>
                </a:lnTo>
                <a:lnTo>
                  <a:pt x="10287" y="0"/>
                </a:lnTo>
                <a:lnTo>
                  <a:pt x="6350" y="1905"/>
                </a:lnTo>
                <a:lnTo>
                  <a:pt x="1777" y="1905"/>
                </a:lnTo>
                <a:lnTo>
                  <a:pt x="0" y="13335"/>
                </a:lnTo>
                <a:lnTo>
                  <a:pt x="10159" y="13335"/>
                </a:lnTo>
                <a:close/>
              </a:path>
            </a:pathLst>
          </a:custGeom>
          <a:solidFill>
            <a:srgbClr val="D2DFE1"/>
          </a:solidFill>
        </p:spPr>
        <p:txBody>
          <a:bodyPr wrap="square" lIns="0" tIns="0" rIns="0" bIns="0" rtlCol="0">
            <a:noAutofit/>
          </a:bodyPr>
          <a:lstStyle/>
          <a:p>
            <a:endParaRPr/>
          </a:p>
        </p:txBody>
      </p:sp>
      <p:sp>
        <p:nvSpPr>
          <p:cNvPr id="41" name="object 41"/>
          <p:cNvSpPr/>
          <p:nvPr/>
        </p:nvSpPr>
        <p:spPr>
          <a:xfrm>
            <a:off x="6244209" y="3992308"/>
            <a:ext cx="14224" cy="0"/>
          </a:xfrm>
          <a:custGeom>
            <a:avLst/>
            <a:gdLst/>
            <a:ahLst/>
            <a:cxnLst/>
            <a:rect l="l" t="t" r="r" b="b"/>
            <a:pathLst>
              <a:path w="14224">
                <a:moveTo>
                  <a:pt x="0" y="0"/>
                </a:moveTo>
                <a:lnTo>
                  <a:pt x="14224" y="0"/>
                </a:lnTo>
              </a:path>
            </a:pathLst>
          </a:custGeom>
          <a:ln w="15875">
            <a:solidFill>
              <a:srgbClr val="D2DFE1"/>
            </a:solidFill>
          </a:ln>
        </p:spPr>
        <p:txBody>
          <a:bodyPr wrap="square" lIns="0" tIns="0" rIns="0" bIns="0" rtlCol="0">
            <a:noAutofit/>
          </a:bodyPr>
          <a:lstStyle/>
          <a:p>
            <a:endParaRPr/>
          </a:p>
        </p:txBody>
      </p:sp>
      <p:sp>
        <p:nvSpPr>
          <p:cNvPr id="42" name="object 42"/>
          <p:cNvSpPr/>
          <p:nvPr/>
        </p:nvSpPr>
        <p:spPr>
          <a:xfrm>
            <a:off x="6212713" y="4032186"/>
            <a:ext cx="13335" cy="0"/>
          </a:xfrm>
          <a:custGeom>
            <a:avLst/>
            <a:gdLst/>
            <a:ahLst/>
            <a:cxnLst/>
            <a:rect l="l" t="t" r="r" b="b"/>
            <a:pathLst>
              <a:path w="13335">
                <a:moveTo>
                  <a:pt x="0" y="0"/>
                </a:moveTo>
                <a:lnTo>
                  <a:pt x="13335" y="0"/>
                </a:lnTo>
              </a:path>
            </a:pathLst>
          </a:custGeom>
          <a:ln w="95631">
            <a:solidFill>
              <a:srgbClr val="D2DFE1"/>
            </a:solidFill>
          </a:ln>
        </p:spPr>
        <p:txBody>
          <a:bodyPr wrap="square" lIns="0" tIns="0" rIns="0" bIns="0" rtlCol="0">
            <a:noAutofit/>
          </a:bodyPr>
          <a:lstStyle/>
          <a:p>
            <a:endParaRPr/>
          </a:p>
        </p:txBody>
      </p:sp>
      <p:sp>
        <p:nvSpPr>
          <p:cNvPr id="43" name="object 43"/>
          <p:cNvSpPr/>
          <p:nvPr/>
        </p:nvSpPr>
        <p:spPr>
          <a:xfrm>
            <a:off x="6138037" y="3985005"/>
            <a:ext cx="60833" cy="96266"/>
          </a:xfrm>
          <a:custGeom>
            <a:avLst/>
            <a:gdLst/>
            <a:ahLst/>
            <a:cxnLst/>
            <a:rect l="l" t="t" r="r" b="b"/>
            <a:pathLst>
              <a:path w="60833" h="96266">
                <a:moveTo>
                  <a:pt x="42290" y="78359"/>
                </a:moveTo>
                <a:lnTo>
                  <a:pt x="39242" y="82677"/>
                </a:lnTo>
                <a:lnTo>
                  <a:pt x="35178" y="84836"/>
                </a:lnTo>
                <a:lnTo>
                  <a:pt x="26415" y="84836"/>
                </a:lnTo>
                <a:lnTo>
                  <a:pt x="22733" y="83439"/>
                </a:lnTo>
                <a:lnTo>
                  <a:pt x="19303" y="80518"/>
                </a:lnTo>
                <a:lnTo>
                  <a:pt x="21589" y="96266"/>
                </a:lnTo>
                <a:lnTo>
                  <a:pt x="40132" y="96266"/>
                </a:lnTo>
                <a:lnTo>
                  <a:pt x="47243" y="92710"/>
                </a:lnTo>
                <a:lnTo>
                  <a:pt x="52704" y="85471"/>
                </a:lnTo>
                <a:lnTo>
                  <a:pt x="53853" y="83890"/>
                </a:lnTo>
                <a:lnTo>
                  <a:pt x="59100" y="72620"/>
                </a:lnTo>
                <a:lnTo>
                  <a:pt x="60833" y="59309"/>
                </a:lnTo>
                <a:lnTo>
                  <a:pt x="60710" y="55099"/>
                </a:lnTo>
                <a:lnTo>
                  <a:pt x="58222" y="41773"/>
                </a:lnTo>
                <a:lnTo>
                  <a:pt x="52577" y="31623"/>
                </a:lnTo>
                <a:lnTo>
                  <a:pt x="46989" y="25273"/>
                </a:lnTo>
                <a:lnTo>
                  <a:pt x="40132" y="21971"/>
                </a:lnTo>
                <a:lnTo>
                  <a:pt x="22860" y="21971"/>
                </a:lnTo>
                <a:lnTo>
                  <a:pt x="16637" y="26416"/>
                </a:lnTo>
                <a:lnTo>
                  <a:pt x="13335" y="35179"/>
                </a:lnTo>
                <a:lnTo>
                  <a:pt x="13335" y="0"/>
                </a:lnTo>
                <a:lnTo>
                  <a:pt x="0" y="0"/>
                </a:lnTo>
                <a:lnTo>
                  <a:pt x="0" y="94361"/>
                </a:lnTo>
                <a:lnTo>
                  <a:pt x="7492" y="94361"/>
                </a:lnTo>
                <a:lnTo>
                  <a:pt x="10540" y="83185"/>
                </a:lnTo>
                <a:lnTo>
                  <a:pt x="14732" y="91821"/>
                </a:lnTo>
                <a:lnTo>
                  <a:pt x="13715" y="73025"/>
                </a:lnTo>
                <a:lnTo>
                  <a:pt x="13335" y="66675"/>
                </a:lnTo>
                <a:lnTo>
                  <a:pt x="13335" y="51181"/>
                </a:lnTo>
                <a:lnTo>
                  <a:pt x="13970" y="45974"/>
                </a:lnTo>
                <a:lnTo>
                  <a:pt x="15875" y="41783"/>
                </a:lnTo>
                <a:lnTo>
                  <a:pt x="19176" y="38481"/>
                </a:lnTo>
                <a:lnTo>
                  <a:pt x="22605" y="35052"/>
                </a:lnTo>
                <a:lnTo>
                  <a:pt x="26288" y="33401"/>
                </a:lnTo>
                <a:lnTo>
                  <a:pt x="35433" y="33401"/>
                </a:lnTo>
                <a:lnTo>
                  <a:pt x="39497" y="35814"/>
                </a:lnTo>
                <a:lnTo>
                  <a:pt x="42417" y="40513"/>
                </a:lnTo>
                <a:lnTo>
                  <a:pt x="45465" y="45085"/>
                </a:lnTo>
                <a:lnTo>
                  <a:pt x="46862" y="51689"/>
                </a:lnTo>
                <a:lnTo>
                  <a:pt x="46862" y="67945"/>
                </a:lnTo>
                <a:lnTo>
                  <a:pt x="45338" y="74041"/>
                </a:lnTo>
                <a:lnTo>
                  <a:pt x="42290" y="78359"/>
                </a:lnTo>
                <a:close/>
              </a:path>
            </a:pathLst>
          </a:custGeom>
          <a:solidFill>
            <a:srgbClr val="D2DFE1"/>
          </a:solidFill>
        </p:spPr>
        <p:txBody>
          <a:bodyPr wrap="square" lIns="0" tIns="0" rIns="0" bIns="0" rtlCol="0">
            <a:noAutofit/>
          </a:bodyPr>
          <a:lstStyle/>
          <a:p>
            <a:endParaRPr/>
          </a:p>
        </p:txBody>
      </p:sp>
      <p:sp>
        <p:nvSpPr>
          <p:cNvPr id="44" name="object 44"/>
          <p:cNvSpPr/>
          <p:nvPr/>
        </p:nvSpPr>
        <p:spPr>
          <a:xfrm>
            <a:off x="6151753" y="4058030"/>
            <a:ext cx="7874" cy="23241"/>
          </a:xfrm>
          <a:custGeom>
            <a:avLst/>
            <a:gdLst/>
            <a:ahLst/>
            <a:cxnLst/>
            <a:rect l="l" t="t" r="r" b="b"/>
            <a:pathLst>
              <a:path w="7874" h="23241">
                <a:moveTo>
                  <a:pt x="2032" y="4572"/>
                </a:moveTo>
                <a:lnTo>
                  <a:pt x="0" y="0"/>
                </a:lnTo>
                <a:lnTo>
                  <a:pt x="1016" y="18796"/>
                </a:lnTo>
                <a:lnTo>
                  <a:pt x="7874" y="23241"/>
                </a:lnTo>
                <a:lnTo>
                  <a:pt x="5587" y="7493"/>
                </a:lnTo>
                <a:lnTo>
                  <a:pt x="2032" y="4572"/>
                </a:lnTo>
                <a:close/>
              </a:path>
            </a:pathLst>
          </a:custGeom>
          <a:solidFill>
            <a:srgbClr val="D2DFE1"/>
          </a:solidFill>
        </p:spPr>
        <p:txBody>
          <a:bodyPr wrap="square" lIns="0" tIns="0" rIns="0" bIns="0" rtlCol="0">
            <a:noAutofit/>
          </a:bodyPr>
          <a:lstStyle/>
          <a:p>
            <a:endParaRPr/>
          </a:p>
        </p:txBody>
      </p:sp>
      <p:sp>
        <p:nvSpPr>
          <p:cNvPr id="45" name="object 45"/>
          <p:cNvSpPr/>
          <p:nvPr/>
        </p:nvSpPr>
        <p:spPr>
          <a:xfrm>
            <a:off x="6104001" y="3992308"/>
            <a:ext cx="14224" cy="0"/>
          </a:xfrm>
          <a:custGeom>
            <a:avLst/>
            <a:gdLst/>
            <a:ahLst/>
            <a:cxnLst/>
            <a:rect l="l" t="t" r="r" b="b"/>
            <a:pathLst>
              <a:path w="14224">
                <a:moveTo>
                  <a:pt x="0" y="0"/>
                </a:moveTo>
                <a:lnTo>
                  <a:pt x="14224" y="0"/>
                </a:lnTo>
              </a:path>
            </a:pathLst>
          </a:custGeom>
          <a:ln w="15875">
            <a:solidFill>
              <a:srgbClr val="D2DFE1"/>
            </a:solidFill>
          </a:ln>
        </p:spPr>
        <p:txBody>
          <a:bodyPr wrap="square" lIns="0" tIns="0" rIns="0" bIns="0" rtlCol="0">
            <a:noAutofit/>
          </a:bodyPr>
          <a:lstStyle/>
          <a:p>
            <a:endParaRPr/>
          </a:p>
        </p:txBody>
      </p:sp>
      <p:sp>
        <p:nvSpPr>
          <p:cNvPr id="46" name="object 46"/>
          <p:cNvSpPr/>
          <p:nvPr/>
        </p:nvSpPr>
        <p:spPr>
          <a:xfrm>
            <a:off x="6387211" y="4006977"/>
            <a:ext cx="62611" cy="74295"/>
          </a:xfrm>
          <a:custGeom>
            <a:avLst/>
            <a:gdLst/>
            <a:ahLst/>
            <a:cxnLst/>
            <a:rect l="l" t="t" r="r" b="b"/>
            <a:pathLst>
              <a:path w="62611" h="74295">
                <a:moveTo>
                  <a:pt x="14477" y="39497"/>
                </a:moveTo>
                <a:lnTo>
                  <a:pt x="14986" y="28829"/>
                </a:lnTo>
                <a:lnTo>
                  <a:pt x="15366" y="23875"/>
                </a:lnTo>
                <a:lnTo>
                  <a:pt x="17272" y="19558"/>
                </a:lnTo>
                <a:lnTo>
                  <a:pt x="20700" y="16129"/>
                </a:lnTo>
                <a:lnTo>
                  <a:pt x="24129" y="12573"/>
                </a:lnTo>
                <a:lnTo>
                  <a:pt x="28193" y="10922"/>
                </a:lnTo>
                <a:lnTo>
                  <a:pt x="33019" y="10922"/>
                </a:lnTo>
                <a:lnTo>
                  <a:pt x="32638" y="0"/>
                </a:lnTo>
                <a:lnTo>
                  <a:pt x="19680" y="2672"/>
                </a:lnTo>
                <a:lnTo>
                  <a:pt x="9271" y="10414"/>
                </a:lnTo>
                <a:lnTo>
                  <a:pt x="7303" y="12831"/>
                </a:lnTo>
                <a:lnTo>
                  <a:pt x="1814" y="23946"/>
                </a:lnTo>
                <a:lnTo>
                  <a:pt x="0" y="37465"/>
                </a:lnTo>
                <a:lnTo>
                  <a:pt x="81" y="40599"/>
                </a:lnTo>
                <a:lnTo>
                  <a:pt x="2654" y="53639"/>
                </a:lnTo>
                <a:lnTo>
                  <a:pt x="8889" y="64135"/>
                </a:lnTo>
                <a:lnTo>
                  <a:pt x="19347" y="71778"/>
                </a:lnTo>
                <a:lnTo>
                  <a:pt x="32385" y="74295"/>
                </a:lnTo>
                <a:lnTo>
                  <a:pt x="39750" y="74295"/>
                </a:lnTo>
                <a:lnTo>
                  <a:pt x="46227" y="72262"/>
                </a:lnTo>
                <a:lnTo>
                  <a:pt x="51562" y="68325"/>
                </a:lnTo>
                <a:lnTo>
                  <a:pt x="57023" y="64389"/>
                </a:lnTo>
                <a:lnTo>
                  <a:pt x="60705" y="58800"/>
                </a:lnTo>
                <a:lnTo>
                  <a:pt x="62611" y="51816"/>
                </a:lnTo>
                <a:lnTo>
                  <a:pt x="50546" y="49530"/>
                </a:lnTo>
                <a:lnTo>
                  <a:pt x="46989" y="58420"/>
                </a:lnTo>
                <a:lnTo>
                  <a:pt x="41148" y="62865"/>
                </a:lnTo>
                <a:lnTo>
                  <a:pt x="28701" y="62865"/>
                </a:lnTo>
                <a:lnTo>
                  <a:pt x="24511" y="61214"/>
                </a:lnTo>
                <a:lnTo>
                  <a:pt x="20574" y="57785"/>
                </a:lnTo>
                <a:lnTo>
                  <a:pt x="16510" y="54483"/>
                </a:lnTo>
                <a:lnTo>
                  <a:pt x="14477" y="48387"/>
                </a:lnTo>
                <a:lnTo>
                  <a:pt x="14477" y="39497"/>
                </a:lnTo>
                <a:close/>
              </a:path>
            </a:pathLst>
          </a:custGeom>
          <a:solidFill>
            <a:srgbClr val="D2DFE1"/>
          </a:solidFill>
        </p:spPr>
        <p:txBody>
          <a:bodyPr wrap="square" lIns="0" tIns="0" rIns="0" bIns="0" rtlCol="0">
            <a:noAutofit/>
          </a:bodyPr>
          <a:lstStyle/>
          <a:p>
            <a:endParaRPr/>
          </a:p>
        </p:txBody>
      </p:sp>
      <p:sp>
        <p:nvSpPr>
          <p:cNvPr id="47" name="object 47"/>
          <p:cNvSpPr/>
          <p:nvPr/>
        </p:nvSpPr>
        <p:spPr>
          <a:xfrm>
            <a:off x="6460363" y="4006977"/>
            <a:ext cx="57658" cy="74295"/>
          </a:xfrm>
          <a:custGeom>
            <a:avLst/>
            <a:gdLst/>
            <a:ahLst/>
            <a:cxnLst/>
            <a:rect l="l" t="t" r="r" b="b"/>
            <a:pathLst>
              <a:path w="57658" h="74295">
                <a:moveTo>
                  <a:pt x="13842" y="29083"/>
                </a:moveTo>
                <a:lnTo>
                  <a:pt x="15366" y="22987"/>
                </a:lnTo>
                <a:lnTo>
                  <a:pt x="18287" y="18415"/>
                </a:lnTo>
                <a:lnTo>
                  <a:pt x="21209" y="13843"/>
                </a:lnTo>
                <a:lnTo>
                  <a:pt x="25273" y="11430"/>
                </a:lnTo>
                <a:lnTo>
                  <a:pt x="38735" y="11430"/>
                </a:lnTo>
                <a:lnTo>
                  <a:pt x="43814" y="17018"/>
                </a:lnTo>
                <a:lnTo>
                  <a:pt x="45592" y="28193"/>
                </a:lnTo>
                <a:lnTo>
                  <a:pt x="57658" y="26162"/>
                </a:lnTo>
                <a:lnTo>
                  <a:pt x="56514" y="18034"/>
                </a:lnTo>
                <a:lnTo>
                  <a:pt x="53593" y="11684"/>
                </a:lnTo>
                <a:lnTo>
                  <a:pt x="48894" y="6985"/>
                </a:lnTo>
                <a:lnTo>
                  <a:pt x="44195" y="2412"/>
                </a:lnTo>
                <a:lnTo>
                  <a:pt x="37973" y="0"/>
                </a:lnTo>
                <a:lnTo>
                  <a:pt x="20827" y="0"/>
                </a:lnTo>
                <a:lnTo>
                  <a:pt x="13462" y="3556"/>
                </a:lnTo>
                <a:lnTo>
                  <a:pt x="8000" y="10668"/>
                </a:lnTo>
                <a:lnTo>
                  <a:pt x="1664" y="23893"/>
                </a:lnTo>
                <a:lnTo>
                  <a:pt x="0" y="37337"/>
                </a:lnTo>
                <a:lnTo>
                  <a:pt x="35" y="39409"/>
                </a:lnTo>
                <a:lnTo>
                  <a:pt x="2172" y="52442"/>
                </a:lnTo>
                <a:lnTo>
                  <a:pt x="7620" y="63500"/>
                </a:lnTo>
                <a:lnTo>
                  <a:pt x="12700" y="70612"/>
                </a:lnTo>
                <a:lnTo>
                  <a:pt x="20192" y="74295"/>
                </a:lnTo>
                <a:lnTo>
                  <a:pt x="37337" y="74295"/>
                </a:lnTo>
                <a:lnTo>
                  <a:pt x="43434" y="72009"/>
                </a:lnTo>
                <a:lnTo>
                  <a:pt x="48260" y="67564"/>
                </a:lnTo>
                <a:lnTo>
                  <a:pt x="53086" y="63118"/>
                </a:lnTo>
                <a:lnTo>
                  <a:pt x="56261" y="56515"/>
                </a:lnTo>
                <a:lnTo>
                  <a:pt x="57658" y="47879"/>
                </a:lnTo>
                <a:lnTo>
                  <a:pt x="45592" y="45974"/>
                </a:lnTo>
                <a:lnTo>
                  <a:pt x="43307" y="57150"/>
                </a:lnTo>
                <a:lnTo>
                  <a:pt x="38100" y="62865"/>
                </a:lnTo>
                <a:lnTo>
                  <a:pt x="25019" y="62865"/>
                </a:lnTo>
                <a:lnTo>
                  <a:pt x="21082" y="60579"/>
                </a:lnTo>
                <a:lnTo>
                  <a:pt x="18161" y="56134"/>
                </a:lnTo>
                <a:lnTo>
                  <a:pt x="15239" y="51689"/>
                </a:lnTo>
                <a:lnTo>
                  <a:pt x="13842" y="45212"/>
                </a:lnTo>
                <a:lnTo>
                  <a:pt x="13842" y="29083"/>
                </a:lnTo>
                <a:close/>
              </a:path>
            </a:pathLst>
          </a:custGeom>
          <a:solidFill>
            <a:srgbClr val="D2DFE1"/>
          </a:solidFill>
        </p:spPr>
        <p:txBody>
          <a:bodyPr wrap="square" lIns="0" tIns="0" rIns="0" bIns="0" rtlCol="0">
            <a:noAutofit/>
          </a:bodyPr>
          <a:lstStyle/>
          <a:p>
            <a:endParaRPr/>
          </a:p>
        </p:txBody>
      </p:sp>
      <p:sp>
        <p:nvSpPr>
          <p:cNvPr id="48" name="object 48"/>
          <p:cNvSpPr/>
          <p:nvPr/>
        </p:nvSpPr>
        <p:spPr>
          <a:xfrm>
            <a:off x="6523735" y="4006977"/>
            <a:ext cx="61849" cy="74295"/>
          </a:xfrm>
          <a:custGeom>
            <a:avLst/>
            <a:gdLst/>
            <a:ahLst/>
            <a:cxnLst/>
            <a:rect l="l" t="t" r="r" b="b"/>
            <a:pathLst>
              <a:path w="61849" h="74295">
                <a:moveTo>
                  <a:pt x="14097" y="48133"/>
                </a:moveTo>
                <a:lnTo>
                  <a:pt x="18555" y="29987"/>
                </a:lnTo>
                <a:lnTo>
                  <a:pt x="9144" y="34417"/>
                </a:lnTo>
                <a:lnTo>
                  <a:pt x="3048" y="39116"/>
                </a:lnTo>
                <a:lnTo>
                  <a:pt x="0" y="45085"/>
                </a:lnTo>
                <a:lnTo>
                  <a:pt x="0" y="58420"/>
                </a:lnTo>
                <a:lnTo>
                  <a:pt x="2159" y="63500"/>
                </a:lnTo>
                <a:lnTo>
                  <a:pt x="6477" y="67818"/>
                </a:lnTo>
                <a:lnTo>
                  <a:pt x="10795" y="72136"/>
                </a:lnTo>
                <a:lnTo>
                  <a:pt x="17018" y="74295"/>
                </a:lnTo>
                <a:lnTo>
                  <a:pt x="26755" y="74259"/>
                </a:lnTo>
                <a:lnTo>
                  <a:pt x="40047" y="70406"/>
                </a:lnTo>
                <a:lnTo>
                  <a:pt x="47752" y="60198"/>
                </a:lnTo>
                <a:lnTo>
                  <a:pt x="47879" y="65405"/>
                </a:lnTo>
                <a:lnTo>
                  <a:pt x="48260" y="69468"/>
                </a:lnTo>
                <a:lnTo>
                  <a:pt x="48768" y="72390"/>
                </a:lnTo>
                <a:lnTo>
                  <a:pt x="61849" y="72390"/>
                </a:lnTo>
                <a:lnTo>
                  <a:pt x="60833" y="67437"/>
                </a:lnTo>
                <a:lnTo>
                  <a:pt x="60325" y="62611"/>
                </a:lnTo>
                <a:lnTo>
                  <a:pt x="60325" y="18542"/>
                </a:lnTo>
                <a:lnTo>
                  <a:pt x="58293" y="11049"/>
                </a:lnTo>
                <a:lnTo>
                  <a:pt x="54102" y="6731"/>
                </a:lnTo>
                <a:lnTo>
                  <a:pt x="49911" y="2286"/>
                </a:lnTo>
                <a:lnTo>
                  <a:pt x="42925" y="0"/>
                </a:lnTo>
                <a:lnTo>
                  <a:pt x="33147" y="0"/>
                </a:lnTo>
                <a:lnTo>
                  <a:pt x="17506" y="2330"/>
                </a:lnTo>
                <a:lnTo>
                  <a:pt x="6980" y="9442"/>
                </a:lnTo>
                <a:lnTo>
                  <a:pt x="1778" y="21336"/>
                </a:lnTo>
                <a:lnTo>
                  <a:pt x="13970" y="23241"/>
                </a:lnTo>
                <a:lnTo>
                  <a:pt x="15748" y="15112"/>
                </a:lnTo>
                <a:lnTo>
                  <a:pt x="21717" y="11049"/>
                </a:lnTo>
                <a:lnTo>
                  <a:pt x="35687" y="11049"/>
                </a:lnTo>
                <a:lnTo>
                  <a:pt x="38989" y="11684"/>
                </a:lnTo>
                <a:lnTo>
                  <a:pt x="41402" y="12954"/>
                </a:lnTo>
                <a:lnTo>
                  <a:pt x="45466" y="16002"/>
                </a:lnTo>
                <a:lnTo>
                  <a:pt x="46990" y="20320"/>
                </a:lnTo>
                <a:lnTo>
                  <a:pt x="47371" y="23495"/>
                </a:lnTo>
                <a:lnTo>
                  <a:pt x="47371" y="27812"/>
                </a:lnTo>
                <a:lnTo>
                  <a:pt x="43815" y="27559"/>
                </a:lnTo>
                <a:lnTo>
                  <a:pt x="39750" y="27559"/>
                </a:lnTo>
                <a:lnTo>
                  <a:pt x="32016" y="27807"/>
                </a:lnTo>
                <a:lnTo>
                  <a:pt x="24765" y="39497"/>
                </a:lnTo>
                <a:lnTo>
                  <a:pt x="30861" y="38227"/>
                </a:lnTo>
                <a:lnTo>
                  <a:pt x="47498" y="38481"/>
                </a:lnTo>
                <a:lnTo>
                  <a:pt x="47498" y="47498"/>
                </a:lnTo>
                <a:lnTo>
                  <a:pt x="45593" y="52578"/>
                </a:lnTo>
                <a:lnTo>
                  <a:pt x="41783" y="56896"/>
                </a:lnTo>
                <a:lnTo>
                  <a:pt x="37973" y="61214"/>
                </a:lnTo>
                <a:lnTo>
                  <a:pt x="33020" y="63373"/>
                </a:lnTo>
                <a:lnTo>
                  <a:pt x="22860" y="63373"/>
                </a:lnTo>
                <a:lnTo>
                  <a:pt x="19558" y="62356"/>
                </a:lnTo>
                <a:lnTo>
                  <a:pt x="17399" y="60325"/>
                </a:lnTo>
                <a:lnTo>
                  <a:pt x="14097" y="55753"/>
                </a:lnTo>
                <a:lnTo>
                  <a:pt x="14097" y="48133"/>
                </a:lnTo>
                <a:close/>
              </a:path>
            </a:pathLst>
          </a:custGeom>
          <a:solidFill>
            <a:srgbClr val="D2DFE1"/>
          </a:solidFill>
        </p:spPr>
        <p:txBody>
          <a:bodyPr wrap="square" lIns="0" tIns="0" rIns="0" bIns="0" rtlCol="0">
            <a:noAutofit/>
          </a:bodyPr>
          <a:lstStyle/>
          <a:p>
            <a:endParaRPr/>
          </a:p>
        </p:txBody>
      </p:sp>
      <p:sp>
        <p:nvSpPr>
          <p:cNvPr id="49" name="object 49"/>
          <p:cNvSpPr/>
          <p:nvPr/>
        </p:nvSpPr>
        <p:spPr>
          <a:xfrm>
            <a:off x="6707251" y="4006977"/>
            <a:ext cx="62610" cy="74295"/>
          </a:xfrm>
          <a:custGeom>
            <a:avLst/>
            <a:gdLst/>
            <a:ahLst/>
            <a:cxnLst/>
            <a:rect l="l" t="t" r="r" b="b"/>
            <a:pathLst>
              <a:path w="62610" h="74295">
                <a:moveTo>
                  <a:pt x="14477" y="39497"/>
                </a:moveTo>
                <a:lnTo>
                  <a:pt x="14985" y="28829"/>
                </a:lnTo>
                <a:lnTo>
                  <a:pt x="15367" y="23875"/>
                </a:lnTo>
                <a:lnTo>
                  <a:pt x="17272" y="19558"/>
                </a:lnTo>
                <a:lnTo>
                  <a:pt x="20700" y="16129"/>
                </a:lnTo>
                <a:lnTo>
                  <a:pt x="24129" y="12573"/>
                </a:lnTo>
                <a:lnTo>
                  <a:pt x="28194" y="10922"/>
                </a:lnTo>
                <a:lnTo>
                  <a:pt x="33020" y="10922"/>
                </a:lnTo>
                <a:lnTo>
                  <a:pt x="32639" y="0"/>
                </a:lnTo>
                <a:lnTo>
                  <a:pt x="19680" y="2672"/>
                </a:lnTo>
                <a:lnTo>
                  <a:pt x="9271" y="10414"/>
                </a:lnTo>
                <a:lnTo>
                  <a:pt x="7303" y="12831"/>
                </a:lnTo>
                <a:lnTo>
                  <a:pt x="1814" y="23946"/>
                </a:lnTo>
                <a:lnTo>
                  <a:pt x="0" y="37465"/>
                </a:lnTo>
                <a:lnTo>
                  <a:pt x="81" y="40599"/>
                </a:lnTo>
                <a:lnTo>
                  <a:pt x="2654" y="53639"/>
                </a:lnTo>
                <a:lnTo>
                  <a:pt x="8890" y="64135"/>
                </a:lnTo>
                <a:lnTo>
                  <a:pt x="19347" y="71778"/>
                </a:lnTo>
                <a:lnTo>
                  <a:pt x="32384" y="74295"/>
                </a:lnTo>
                <a:lnTo>
                  <a:pt x="39750" y="74295"/>
                </a:lnTo>
                <a:lnTo>
                  <a:pt x="46227" y="72262"/>
                </a:lnTo>
                <a:lnTo>
                  <a:pt x="51562" y="68325"/>
                </a:lnTo>
                <a:lnTo>
                  <a:pt x="57023" y="64389"/>
                </a:lnTo>
                <a:lnTo>
                  <a:pt x="60705" y="58800"/>
                </a:lnTo>
                <a:lnTo>
                  <a:pt x="62610" y="51816"/>
                </a:lnTo>
                <a:lnTo>
                  <a:pt x="50546" y="49530"/>
                </a:lnTo>
                <a:lnTo>
                  <a:pt x="46990" y="58420"/>
                </a:lnTo>
                <a:lnTo>
                  <a:pt x="41148" y="62865"/>
                </a:lnTo>
                <a:lnTo>
                  <a:pt x="28701" y="62865"/>
                </a:lnTo>
                <a:lnTo>
                  <a:pt x="24510" y="61214"/>
                </a:lnTo>
                <a:lnTo>
                  <a:pt x="20574" y="57785"/>
                </a:lnTo>
                <a:lnTo>
                  <a:pt x="16509" y="54483"/>
                </a:lnTo>
                <a:lnTo>
                  <a:pt x="14477" y="48387"/>
                </a:lnTo>
                <a:lnTo>
                  <a:pt x="14477" y="39497"/>
                </a:lnTo>
                <a:close/>
              </a:path>
            </a:pathLst>
          </a:custGeom>
          <a:solidFill>
            <a:srgbClr val="D2DFE1"/>
          </a:solidFill>
        </p:spPr>
        <p:txBody>
          <a:bodyPr wrap="square" lIns="0" tIns="0" rIns="0" bIns="0" rtlCol="0">
            <a:noAutofit/>
          </a:bodyPr>
          <a:lstStyle/>
          <a:p>
            <a:endParaRPr/>
          </a:p>
        </p:txBody>
      </p:sp>
      <p:sp>
        <p:nvSpPr>
          <p:cNvPr id="50" name="object 50"/>
          <p:cNvSpPr/>
          <p:nvPr/>
        </p:nvSpPr>
        <p:spPr>
          <a:xfrm>
            <a:off x="6032500" y="3985005"/>
            <a:ext cx="52070" cy="58800"/>
          </a:xfrm>
          <a:custGeom>
            <a:avLst/>
            <a:gdLst/>
            <a:ahLst/>
            <a:cxnLst/>
            <a:rect l="l" t="t" r="r" b="b"/>
            <a:pathLst>
              <a:path w="52070" h="58800">
                <a:moveTo>
                  <a:pt x="26415" y="50800"/>
                </a:moveTo>
                <a:lnTo>
                  <a:pt x="30225" y="51435"/>
                </a:lnTo>
                <a:lnTo>
                  <a:pt x="35178" y="54229"/>
                </a:lnTo>
                <a:lnTo>
                  <a:pt x="38480" y="58801"/>
                </a:lnTo>
                <a:lnTo>
                  <a:pt x="35813" y="44323"/>
                </a:lnTo>
                <a:lnTo>
                  <a:pt x="36812" y="44060"/>
                </a:lnTo>
                <a:lnTo>
                  <a:pt x="48241" y="36854"/>
                </a:lnTo>
                <a:lnTo>
                  <a:pt x="52070" y="23749"/>
                </a:lnTo>
                <a:lnTo>
                  <a:pt x="52070" y="17399"/>
                </a:lnTo>
                <a:lnTo>
                  <a:pt x="49657" y="11938"/>
                </a:lnTo>
                <a:lnTo>
                  <a:pt x="44958" y="7239"/>
                </a:lnTo>
                <a:lnTo>
                  <a:pt x="40386" y="2413"/>
                </a:lnTo>
                <a:lnTo>
                  <a:pt x="33274" y="0"/>
                </a:lnTo>
                <a:lnTo>
                  <a:pt x="23749" y="0"/>
                </a:lnTo>
                <a:lnTo>
                  <a:pt x="0" y="12065"/>
                </a:lnTo>
                <a:lnTo>
                  <a:pt x="26924" y="12065"/>
                </a:lnTo>
                <a:lnTo>
                  <a:pt x="31114" y="13335"/>
                </a:lnTo>
                <a:lnTo>
                  <a:pt x="33782" y="15621"/>
                </a:lnTo>
                <a:lnTo>
                  <a:pt x="36449" y="18034"/>
                </a:lnTo>
                <a:lnTo>
                  <a:pt x="37846" y="21082"/>
                </a:lnTo>
                <a:lnTo>
                  <a:pt x="37846" y="28702"/>
                </a:lnTo>
                <a:lnTo>
                  <a:pt x="36575" y="32131"/>
                </a:lnTo>
                <a:lnTo>
                  <a:pt x="34036" y="35052"/>
                </a:lnTo>
                <a:lnTo>
                  <a:pt x="31496" y="37846"/>
                </a:lnTo>
                <a:lnTo>
                  <a:pt x="26415" y="50800"/>
                </a:lnTo>
                <a:close/>
              </a:path>
            </a:pathLst>
          </a:custGeom>
          <a:solidFill>
            <a:srgbClr val="D2DFE1"/>
          </a:solidFill>
        </p:spPr>
        <p:txBody>
          <a:bodyPr wrap="square" lIns="0" tIns="0" rIns="0" bIns="0" rtlCol="0">
            <a:noAutofit/>
          </a:bodyPr>
          <a:lstStyle/>
          <a:p>
            <a:endParaRPr/>
          </a:p>
        </p:txBody>
      </p:sp>
      <p:sp>
        <p:nvSpPr>
          <p:cNvPr id="51" name="object 51"/>
          <p:cNvSpPr/>
          <p:nvPr/>
        </p:nvSpPr>
        <p:spPr>
          <a:xfrm>
            <a:off x="6018530" y="3985005"/>
            <a:ext cx="68834" cy="94361"/>
          </a:xfrm>
          <a:custGeom>
            <a:avLst/>
            <a:gdLst/>
            <a:ahLst/>
            <a:cxnLst/>
            <a:rect l="l" t="t" r="r" b="b"/>
            <a:pathLst>
              <a:path w="68834" h="94361">
                <a:moveTo>
                  <a:pt x="50037" y="77597"/>
                </a:moveTo>
                <a:lnTo>
                  <a:pt x="46990" y="80264"/>
                </a:lnTo>
                <a:lnTo>
                  <a:pt x="42672" y="81534"/>
                </a:lnTo>
                <a:lnTo>
                  <a:pt x="13970" y="81534"/>
                </a:lnTo>
                <a:lnTo>
                  <a:pt x="13970" y="50800"/>
                </a:lnTo>
                <a:lnTo>
                  <a:pt x="40386" y="50800"/>
                </a:lnTo>
                <a:lnTo>
                  <a:pt x="45466" y="37846"/>
                </a:lnTo>
                <a:lnTo>
                  <a:pt x="40259" y="39370"/>
                </a:lnTo>
                <a:lnTo>
                  <a:pt x="13970" y="39370"/>
                </a:lnTo>
                <a:lnTo>
                  <a:pt x="13970" y="12065"/>
                </a:lnTo>
                <a:lnTo>
                  <a:pt x="37719" y="0"/>
                </a:lnTo>
                <a:lnTo>
                  <a:pt x="0" y="0"/>
                </a:lnTo>
                <a:lnTo>
                  <a:pt x="0" y="94361"/>
                </a:lnTo>
                <a:lnTo>
                  <a:pt x="48133" y="94361"/>
                </a:lnTo>
                <a:lnTo>
                  <a:pt x="56007" y="91821"/>
                </a:lnTo>
                <a:lnTo>
                  <a:pt x="61087" y="86741"/>
                </a:lnTo>
                <a:lnTo>
                  <a:pt x="66294" y="81534"/>
                </a:lnTo>
                <a:lnTo>
                  <a:pt x="68834" y="75184"/>
                </a:lnTo>
                <a:lnTo>
                  <a:pt x="68834" y="61976"/>
                </a:lnTo>
                <a:lnTo>
                  <a:pt x="67183" y="56896"/>
                </a:lnTo>
                <a:lnTo>
                  <a:pt x="63881" y="52451"/>
                </a:lnTo>
                <a:lnTo>
                  <a:pt x="60579" y="47879"/>
                </a:lnTo>
                <a:lnTo>
                  <a:pt x="55880" y="45212"/>
                </a:lnTo>
                <a:lnTo>
                  <a:pt x="49784" y="44323"/>
                </a:lnTo>
                <a:lnTo>
                  <a:pt x="52450" y="58801"/>
                </a:lnTo>
                <a:lnTo>
                  <a:pt x="53721" y="61468"/>
                </a:lnTo>
                <a:lnTo>
                  <a:pt x="54483" y="64262"/>
                </a:lnTo>
                <a:lnTo>
                  <a:pt x="54483" y="71501"/>
                </a:lnTo>
                <a:lnTo>
                  <a:pt x="52959" y="74930"/>
                </a:lnTo>
                <a:lnTo>
                  <a:pt x="50037" y="77597"/>
                </a:lnTo>
                <a:close/>
              </a:path>
            </a:pathLst>
          </a:custGeom>
          <a:solidFill>
            <a:srgbClr val="D2DFE1"/>
          </a:solidFill>
        </p:spPr>
        <p:txBody>
          <a:bodyPr wrap="square" lIns="0" tIns="0" rIns="0" bIns="0" rtlCol="0">
            <a:noAutofit/>
          </a:bodyPr>
          <a:lstStyle/>
          <a:p>
            <a:endParaRPr/>
          </a:p>
        </p:txBody>
      </p:sp>
      <p:sp>
        <p:nvSpPr>
          <p:cNvPr id="52" name="object 52"/>
          <p:cNvSpPr/>
          <p:nvPr/>
        </p:nvSpPr>
        <p:spPr>
          <a:xfrm>
            <a:off x="6244717" y="4044124"/>
            <a:ext cx="13335" cy="0"/>
          </a:xfrm>
          <a:custGeom>
            <a:avLst/>
            <a:gdLst/>
            <a:ahLst/>
            <a:cxnLst/>
            <a:rect l="l" t="t" r="r" b="b"/>
            <a:pathLst>
              <a:path w="13335">
                <a:moveTo>
                  <a:pt x="0" y="0"/>
                </a:moveTo>
                <a:lnTo>
                  <a:pt x="13335" y="0"/>
                </a:lnTo>
              </a:path>
            </a:pathLst>
          </a:custGeom>
          <a:ln w="71755">
            <a:solidFill>
              <a:srgbClr val="D2DFE1"/>
            </a:solidFill>
          </a:ln>
        </p:spPr>
        <p:txBody>
          <a:bodyPr wrap="square" lIns="0" tIns="0" rIns="0" bIns="0" rtlCol="0">
            <a:noAutofit/>
          </a:bodyPr>
          <a:lstStyle/>
          <a:p>
            <a:endParaRPr/>
          </a:p>
        </p:txBody>
      </p:sp>
      <p:sp>
        <p:nvSpPr>
          <p:cNvPr id="53" name="object 53"/>
          <p:cNvSpPr/>
          <p:nvPr/>
        </p:nvSpPr>
        <p:spPr>
          <a:xfrm>
            <a:off x="6104509" y="4044124"/>
            <a:ext cx="13335" cy="0"/>
          </a:xfrm>
          <a:custGeom>
            <a:avLst/>
            <a:gdLst/>
            <a:ahLst/>
            <a:cxnLst/>
            <a:rect l="l" t="t" r="r" b="b"/>
            <a:pathLst>
              <a:path w="13335">
                <a:moveTo>
                  <a:pt x="0" y="0"/>
                </a:moveTo>
                <a:lnTo>
                  <a:pt x="13335" y="0"/>
                </a:lnTo>
              </a:path>
            </a:pathLst>
          </a:custGeom>
          <a:ln w="71755">
            <a:solidFill>
              <a:srgbClr val="D2DFE1"/>
            </a:solidFill>
          </a:ln>
        </p:spPr>
        <p:txBody>
          <a:bodyPr wrap="square" lIns="0" tIns="0" rIns="0" bIns="0" rtlCol="0">
            <a:noAutofit/>
          </a:bodyPr>
          <a:lstStyle/>
          <a:p>
            <a:endParaRPr/>
          </a:p>
        </p:txBody>
      </p:sp>
      <p:sp>
        <p:nvSpPr>
          <p:cNvPr id="54" name="object 54"/>
          <p:cNvSpPr/>
          <p:nvPr/>
        </p:nvSpPr>
        <p:spPr>
          <a:xfrm>
            <a:off x="6721729" y="4006977"/>
            <a:ext cx="49402" cy="39497"/>
          </a:xfrm>
          <a:custGeom>
            <a:avLst/>
            <a:gdLst/>
            <a:ahLst/>
            <a:cxnLst/>
            <a:rect l="l" t="t" r="r" b="b"/>
            <a:pathLst>
              <a:path w="49402" h="39497">
                <a:moveTo>
                  <a:pt x="35051" y="3302"/>
                </a:moveTo>
                <a:lnTo>
                  <a:pt x="27559" y="0"/>
                </a:lnTo>
                <a:lnTo>
                  <a:pt x="18161" y="0"/>
                </a:lnTo>
                <a:lnTo>
                  <a:pt x="18542" y="10922"/>
                </a:lnTo>
                <a:lnTo>
                  <a:pt x="22098" y="10922"/>
                </a:lnTo>
                <a:lnTo>
                  <a:pt x="25146" y="11811"/>
                </a:lnTo>
                <a:lnTo>
                  <a:pt x="27686" y="13716"/>
                </a:lnTo>
                <a:lnTo>
                  <a:pt x="30352" y="15621"/>
                </a:lnTo>
                <a:lnTo>
                  <a:pt x="32130" y="18034"/>
                </a:lnTo>
                <a:lnTo>
                  <a:pt x="33274" y="20700"/>
                </a:lnTo>
                <a:lnTo>
                  <a:pt x="34290" y="23495"/>
                </a:lnTo>
                <a:lnTo>
                  <a:pt x="34925" y="26162"/>
                </a:lnTo>
                <a:lnTo>
                  <a:pt x="34925" y="28829"/>
                </a:lnTo>
                <a:lnTo>
                  <a:pt x="507" y="28829"/>
                </a:lnTo>
                <a:lnTo>
                  <a:pt x="0" y="39497"/>
                </a:lnTo>
                <a:lnTo>
                  <a:pt x="49402" y="39497"/>
                </a:lnTo>
                <a:lnTo>
                  <a:pt x="49004" y="32447"/>
                </a:lnTo>
                <a:lnTo>
                  <a:pt x="46205" y="19309"/>
                </a:lnTo>
                <a:lnTo>
                  <a:pt x="40640" y="9652"/>
                </a:lnTo>
                <a:lnTo>
                  <a:pt x="35051" y="3302"/>
                </a:lnTo>
                <a:close/>
              </a:path>
            </a:pathLst>
          </a:custGeom>
          <a:solidFill>
            <a:srgbClr val="D2DFE1"/>
          </a:solidFill>
        </p:spPr>
        <p:txBody>
          <a:bodyPr wrap="square" lIns="0" tIns="0" rIns="0" bIns="0" rtlCol="0">
            <a:noAutofit/>
          </a:bodyPr>
          <a:lstStyle/>
          <a:p>
            <a:endParaRPr/>
          </a:p>
        </p:txBody>
      </p:sp>
      <p:sp>
        <p:nvSpPr>
          <p:cNvPr id="55" name="object 55"/>
          <p:cNvSpPr/>
          <p:nvPr/>
        </p:nvSpPr>
        <p:spPr>
          <a:xfrm>
            <a:off x="6537833" y="4034784"/>
            <a:ext cx="17919" cy="20325"/>
          </a:xfrm>
          <a:custGeom>
            <a:avLst/>
            <a:gdLst/>
            <a:ahLst/>
            <a:cxnLst/>
            <a:rect l="l" t="t" r="r" b="b"/>
            <a:pathLst>
              <a:path w="17919" h="20325">
                <a:moveTo>
                  <a:pt x="0" y="20325"/>
                </a:moveTo>
                <a:lnTo>
                  <a:pt x="2159" y="16642"/>
                </a:lnTo>
                <a:lnTo>
                  <a:pt x="6350" y="14229"/>
                </a:lnTo>
                <a:lnTo>
                  <a:pt x="10668" y="11689"/>
                </a:lnTo>
                <a:lnTo>
                  <a:pt x="17919" y="0"/>
                </a:lnTo>
                <a:lnTo>
                  <a:pt x="4458" y="2180"/>
                </a:lnTo>
                <a:lnTo>
                  <a:pt x="0" y="20325"/>
                </a:lnTo>
                <a:close/>
              </a:path>
            </a:pathLst>
          </a:custGeom>
          <a:solidFill>
            <a:srgbClr val="D2DFE1"/>
          </a:solidFill>
        </p:spPr>
        <p:txBody>
          <a:bodyPr wrap="square" lIns="0" tIns="0" rIns="0" bIns="0" rtlCol="0">
            <a:noAutofit/>
          </a:bodyPr>
          <a:lstStyle/>
          <a:p>
            <a:endParaRPr/>
          </a:p>
        </p:txBody>
      </p:sp>
      <p:sp>
        <p:nvSpPr>
          <p:cNvPr id="56" name="object 56"/>
          <p:cNvSpPr/>
          <p:nvPr/>
        </p:nvSpPr>
        <p:spPr>
          <a:xfrm>
            <a:off x="6401689" y="4006977"/>
            <a:ext cx="49402" cy="39497"/>
          </a:xfrm>
          <a:custGeom>
            <a:avLst/>
            <a:gdLst/>
            <a:ahLst/>
            <a:cxnLst/>
            <a:rect l="l" t="t" r="r" b="b"/>
            <a:pathLst>
              <a:path w="49402" h="39497">
                <a:moveTo>
                  <a:pt x="35051" y="3302"/>
                </a:moveTo>
                <a:lnTo>
                  <a:pt x="27559" y="0"/>
                </a:lnTo>
                <a:lnTo>
                  <a:pt x="18161" y="0"/>
                </a:lnTo>
                <a:lnTo>
                  <a:pt x="18541" y="10922"/>
                </a:lnTo>
                <a:lnTo>
                  <a:pt x="22098" y="10922"/>
                </a:lnTo>
                <a:lnTo>
                  <a:pt x="25146" y="11811"/>
                </a:lnTo>
                <a:lnTo>
                  <a:pt x="27686" y="13716"/>
                </a:lnTo>
                <a:lnTo>
                  <a:pt x="30352" y="15621"/>
                </a:lnTo>
                <a:lnTo>
                  <a:pt x="32131" y="18034"/>
                </a:lnTo>
                <a:lnTo>
                  <a:pt x="33274" y="20700"/>
                </a:lnTo>
                <a:lnTo>
                  <a:pt x="34289" y="23495"/>
                </a:lnTo>
                <a:lnTo>
                  <a:pt x="34925" y="26162"/>
                </a:lnTo>
                <a:lnTo>
                  <a:pt x="34925" y="28829"/>
                </a:lnTo>
                <a:lnTo>
                  <a:pt x="508" y="28829"/>
                </a:lnTo>
                <a:lnTo>
                  <a:pt x="0" y="39497"/>
                </a:lnTo>
                <a:lnTo>
                  <a:pt x="49402" y="39497"/>
                </a:lnTo>
                <a:lnTo>
                  <a:pt x="49004" y="32447"/>
                </a:lnTo>
                <a:lnTo>
                  <a:pt x="46205" y="19309"/>
                </a:lnTo>
                <a:lnTo>
                  <a:pt x="40639" y="9652"/>
                </a:lnTo>
                <a:lnTo>
                  <a:pt x="35051" y="3302"/>
                </a:lnTo>
                <a:close/>
              </a:path>
            </a:pathLst>
          </a:custGeom>
          <a:solidFill>
            <a:srgbClr val="D2DFE1"/>
          </a:solidFill>
        </p:spPr>
        <p:txBody>
          <a:bodyPr wrap="square" lIns="0" tIns="0" rIns="0" bIns="0" rtlCol="0">
            <a:noAutofit/>
          </a:bodyPr>
          <a:lstStyle/>
          <a:p>
            <a:endParaRPr/>
          </a:p>
        </p:txBody>
      </p:sp>
      <p:sp>
        <p:nvSpPr>
          <p:cNvPr id="57" name="object 57"/>
          <p:cNvSpPr/>
          <p:nvPr/>
        </p:nvSpPr>
        <p:spPr>
          <a:xfrm>
            <a:off x="6271387" y="4006977"/>
            <a:ext cx="63753" cy="74295"/>
          </a:xfrm>
          <a:custGeom>
            <a:avLst/>
            <a:gdLst/>
            <a:ahLst/>
            <a:cxnLst/>
            <a:rect l="l" t="t" r="r" b="b"/>
            <a:pathLst>
              <a:path w="63753" h="74295">
                <a:moveTo>
                  <a:pt x="44345" y="71547"/>
                </a:moveTo>
                <a:lnTo>
                  <a:pt x="54610" y="63754"/>
                </a:lnTo>
                <a:lnTo>
                  <a:pt x="56395" y="61536"/>
                </a:lnTo>
                <a:lnTo>
                  <a:pt x="61914" y="50438"/>
                </a:lnTo>
                <a:lnTo>
                  <a:pt x="63753" y="36956"/>
                </a:lnTo>
                <a:lnTo>
                  <a:pt x="63696" y="34465"/>
                </a:lnTo>
                <a:lnTo>
                  <a:pt x="61235" y="21520"/>
                </a:lnTo>
                <a:lnTo>
                  <a:pt x="55245" y="10668"/>
                </a:lnTo>
                <a:lnTo>
                  <a:pt x="45118" y="2631"/>
                </a:lnTo>
                <a:lnTo>
                  <a:pt x="32003" y="0"/>
                </a:lnTo>
                <a:lnTo>
                  <a:pt x="22860" y="0"/>
                </a:lnTo>
                <a:lnTo>
                  <a:pt x="15239" y="3429"/>
                </a:lnTo>
                <a:lnTo>
                  <a:pt x="9143" y="10160"/>
                </a:lnTo>
                <a:lnTo>
                  <a:pt x="7358" y="12307"/>
                </a:lnTo>
                <a:lnTo>
                  <a:pt x="1839" y="23286"/>
                </a:lnTo>
                <a:lnTo>
                  <a:pt x="0" y="36956"/>
                </a:lnTo>
                <a:lnTo>
                  <a:pt x="57" y="39606"/>
                </a:lnTo>
                <a:lnTo>
                  <a:pt x="2375" y="52583"/>
                </a:lnTo>
                <a:lnTo>
                  <a:pt x="8127" y="63500"/>
                </a:lnTo>
                <a:lnTo>
                  <a:pt x="13588" y="70612"/>
                </a:lnTo>
                <a:lnTo>
                  <a:pt x="14350" y="46355"/>
                </a:lnTo>
                <a:lnTo>
                  <a:pt x="14350" y="27812"/>
                </a:lnTo>
                <a:lnTo>
                  <a:pt x="16001" y="21462"/>
                </a:lnTo>
                <a:lnTo>
                  <a:pt x="19430" y="17399"/>
                </a:lnTo>
                <a:lnTo>
                  <a:pt x="22733" y="13462"/>
                </a:lnTo>
                <a:lnTo>
                  <a:pt x="26797" y="11430"/>
                </a:lnTo>
                <a:lnTo>
                  <a:pt x="36322" y="11430"/>
                </a:lnTo>
                <a:lnTo>
                  <a:pt x="40386" y="13462"/>
                </a:lnTo>
                <a:lnTo>
                  <a:pt x="43941" y="17399"/>
                </a:lnTo>
                <a:lnTo>
                  <a:pt x="47498" y="21336"/>
                </a:lnTo>
                <a:lnTo>
                  <a:pt x="49275" y="27812"/>
                </a:lnTo>
                <a:lnTo>
                  <a:pt x="49275" y="45847"/>
                </a:lnTo>
                <a:lnTo>
                  <a:pt x="47625" y="52450"/>
                </a:lnTo>
                <a:lnTo>
                  <a:pt x="44196" y="56642"/>
                </a:lnTo>
                <a:lnTo>
                  <a:pt x="40893" y="60706"/>
                </a:lnTo>
                <a:lnTo>
                  <a:pt x="36702" y="62865"/>
                </a:lnTo>
                <a:lnTo>
                  <a:pt x="26924" y="62865"/>
                </a:lnTo>
                <a:lnTo>
                  <a:pt x="22733" y="60833"/>
                </a:lnTo>
                <a:lnTo>
                  <a:pt x="21209" y="74295"/>
                </a:lnTo>
                <a:lnTo>
                  <a:pt x="31509" y="74291"/>
                </a:lnTo>
                <a:lnTo>
                  <a:pt x="44345" y="71547"/>
                </a:lnTo>
                <a:close/>
              </a:path>
            </a:pathLst>
          </a:custGeom>
          <a:solidFill>
            <a:srgbClr val="D2DFE1"/>
          </a:solidFill>
        </p:spPr>
        <p:txBody>
          <a:bodyPr wrap="square" lIns="0" tIns="0" rIns="0" bIns="0" rtlCol="0">
            <a:noAutofit/>
          </a:bodyPr>
          <a:lstStyle/>
          <a:p>
            <a:endParaRPr/>
          </a:p>
        </p:txBody>
      </p:sp>
      <p:sp>
        <p:nvSpPr>
          <p:cNvPr id="58" name="object 58"/>
          <p:cNvSpPr/>
          <p:nvPr/>
        </p:nvSpPr>
        <p:spPr>
          <a:xfrm>
            <a:off x="6537833" y="4045204"/>
            <a:ext cx="33400" cy="25145"/>
          </a:xfrm>
          <a:custGeom>
            <a:avLst/>
            <a:gdLst/>
            <a:ahLst/>
            <a:cxnLst/>
            <a:rect l="l" t="t" r="r" b="b"/>
            <a:pathLst>
              <a:path w="33400" h="25146">
                <a:moveTo>
                  <a:pt x="24892" y="0"/>
                </a:moveTo>
                <a:lnTo>
                  <a:pt x="16764" y="0"/>
                </a:lnTo>
                <a:lnTo>
                  <a:pt x="10668" y="1270"/>
                </a:lnTo>
                <a:lnTo>
                  <a:pt x="6350" y="3810"/>
                </a:lnTo>
                <a:lnTo>
                  <a:pt x="2159" y="6223"/>
                </a:lnTo>
                <a:lnTo>
                  <a:pt x="0" y="9906"/>
                </a:lnTo>
                <a:lnTo>
                  <a:pt x="0" y="14605"/>
                </a:lnTo>
                <a:lnTo>
                  <a:pt x="0" y="17526"/>
                </a:lnTo>
                <a:lnTo>
                  <a:pt x="1016" y="20066"/>
                </a:lnTo>
                <a:lnTo>
                  <a:pt x="3301" y="22098"/>
                </a:lnTo>
                <a:lnTo>
                  <a:pt x="5461" y="24130"/>
                </a:lnTo>
                <a:lnTo>
                  <a:pt x="8763" y="25146"/>
                </a:lnTo>
                <a:lnTo>
                  <a:pt x="13081" y="25146"/>
                </a:lnTo>
                <a:lnTo>
                  <a:pt x="18923" y="25146"/>
                </a:lnTo>
                <a:lnTo>
                  <a:pt x="23875" y="22987"/>
                </a:lnTo>
                <a:lnTo>
                  <a:pt x="27686" y="18669"/>
                </a:lnTo>
                <a:lnTo>
                  <a:pt x="31496" y="14351"/>
                </a:lnTo>
                <a:lnTo>
                  <a:pt x="33400" y="9271"/>
                </a:lnTo>
                <a:lnTo>
                  <a:pt x="33400" y="3429"/>
                </a:lnTo>
                <a:lnTo>
                  <a:pt x="33400" y="2286"/>
                </a:lnTo>
                <a:lnTo>
                  <a:pt x="33400" y="1270"/>
                </a:lnTo>
                <a:lnTo>
                  <a:pt x="33400" y="254"/>
                </a:lnTo>
                <a:lnTo>
                  <a:pt x="29845" y="127"/>
                </a:lnTo>
                <a:lnTo>
                  <a:pt x="27050" y="0"/>
                </a:lnTo>
                <a:lnTo>
                  <a:pt x="24892" y="0"/>
                </a:lnTo>
                <a:close/>
              </a:path>
            </a:pathLst>
          </a:custGeom>
          <a:ln w="12192">
            <a:solidFill>
              <a:srgbClr val="434342"/>
            </a:solidFill>
          </a:ln>
        </p:spPr>
        <p:txBody>
          <a:bodyPr wrap="square" lIns="0" tIns="0" rIns="0" bIns="0" rtlCol="0">
            <a:noAutofit/>
          </a:bodyPr>
          <a:lstStyle/>
          <a:p>
            <a:endParaRPr/>
          </a:p>
        </p:txBody>
      </p:sp>
      <p:sp>
        <p:nvSpPr>
          <p:cNvPr id="59" name="object 59"/>
          <p:cNvSpPr/>
          <p:nvPr/>
        </p:nvSpPr>
        <p:spPr>
          <a:xfrm>
            <a:off x="6032500" y="4035805"/>
            <a:ext cx="40512" cy="30733"/>
          </a:xfrm>
          <a:custGeom>
            <a:avLst/>
            <a:gdLst/>
            <a:ahLst/>
            <a:cxnLst/>
            <a:rect l="l" t="t" r="r" b="b"/>
            <a:pathLst>
              <a:path w="40512" h="30733">
                <a:moveTo>
                  <a:pt x="0" y="0"/>
                </a:moveTo>
                <a:lnTo>
                  <a:pt x="0" y="30734"/>
                </a:lnTo>
                <a:lnTo>
                  <a:pt x="23113" y="30734"/>
                </a:lnTo>
                <a:lnTo>
                  <a:pt x="28701" y="30734"/>
                </a:lnTo>
                <a:lnTo>
                  <a:pt x="33020" y="29464"/>
                </a:lnTo>
                <a:lnTo>
                  <a:pt x="36067" y="26797"/>
                </a:lnTo>
                <a:lnTo>
                  <a:pt x="38988" y="24130"/>
                </a:lnTo>
                <a:lnTo>
                  <a:pt x="40512" y="20701"/>
                </a:lnTo>
                <a:lnTo>
                  <a:pt x="40512" y="16510"/>
                </a:lnTo>
                <a:lnTo>
                  <a:pt x="40512" y="13462"/>
                </a:lnTo>
                <a:lnTo>
                  <a:pt x="39750" y="10668"/>
                </a:lnTo>
                <a:lnTo>
                  <a:pt x="38480" y="8001"/>
                </a:lnTo>
                <a:lnTo>
                  <a:pt x="37084" y="5461"/>
                </a:lnTo>
                <a:lnTo>
                  <a:pt x="35178" y="3429"/>
                </a:lnTo>
                <a:lnTo>
                  <a:pt x="32638" y="2032"/>
                </a:lnTo>
                <a:lnTo>
                  <a:pt x="30225" y="635"/>
                </a:lnTo>
                <a:lnTo>
                  <a:pt x="26415" y="0"/>
                </a:lnTo>
                <a:lnTo>
                  <a:pt x="21336" y="0"/>
                </a:lnTo>
                <a:lnTo>
                  <a:pt x="0" y="0"/>
                </a:lnTo>
                <a:close/>
              </a:path>
            </a:pathLst>
          </a:custGeom>
          <a:ln w="12192">
            <a:solidFill>
              <a:srgbClr val="434342"/>
            </a:solidFill>
          </a:ln>
        </p:spPr>
        <p:txBody>
          <a:bodyPr wrap="square" lIns="0" tIns="0" rIns="0" bIns="0" rtlCol="0">
            <a:noAutofit/>
          </a:bodyPr>
          <a:lstStyle/>
          <a:p>
            <a:endParaRPr/>
          </a:p>
        </p:txBody>
      </p:sp>
      <p:sp>
        <p:nvSpPr>
          <p:cNvPr id="60" name="object 60"/>
          <p:cNvSpPr/>
          <p:nvPr/>
        </p:nvSpPr>
        <p:spPr>
          <a:xfrm>
            <a:off x="6285738" y="4018406"/>
            <a:ext cx="34925" cy="51435"/>
          </a:xfrm>
          <a:custGeom>
            <a:avLst/>
            <a:gdLst/>
            <a:ahLst/>
            <a:cxnLst/>
            <a:rect l="l" t="t" r="r" b="b"/>
            <a:pathLst>
              <a:path w="34925" h="51435">
                <a:moveTo>
                  <a:pt x="17272" y="0"/>
                </a:moveTo>
                <a:lnTo>
                  <a:pt x="12446" y="0"/>
                </a:lnTo>
                <a:lnTo>
                  <a:pt x="8382" y="2032"/>
                </a:lnTo>
                <a:lnTo>
                  <a:pt x="5079" y="5969"/>
                </a:lnTo>
                <a:lnTo>
                  <a:pt x="1650" y="10033"/>
                </a:lnTo>
                <a:lnTo>
                  <a:pt x="0" y="16383"/>
                </a:lnTo>
                <a:lnTo>
                  <a:pt x="0" y="25400"/>
                </a:lnTo>
                <a:lnTo>
                  <a:pt x="0" y="34925"/>
                </a:lnTo>
                <a:lnTo>
                  <a:pt x="1650" y="41529"/>
                </a:lnTo>
                <a:lnTo>
                  <a:pt x="5079" y="45466"/>
                </a:lnTo>
                <a:lnTo>
                  <a:pt x="8382" y="49403"/>
                </a:lnTo>
                <a:lnTo>
                  <a:pt x="12573" y="51435"/>
                </a:lnTo>
                <a:lnTo>
                  <a:pt x="17399" y="51435"/>
                </a:lnTo>
                <a:lnTo>
                  <a:pt x="22351" y="51435"/>
                </a:lnTo>
                <a:lnTo>
                  <a:pt x="26542" y="49276"/>
                </a:lnTo>
                <a:lnTo>
                  <a:pt x="29845" y="45212"/>
                </a:lnTo>
                <a:lnTo>
                  <a:pt x="33274" y="41021"/>
                </a:lnTo>
                <a:lnTo>
                  <a:pt x="34925" y="34417"/>
                </a:lnTo>
                <a:lnTo>
                  <a:pt x="34925" y="25400"/>
                </a:lnTo>
                <a:lnTo>
                  <a:pt x="34925" y="16383"/>
                </a:lnTo>
                <a:lnTo>
                  <a:pt x="33147" y="9906"/>
                </a:lnTo>
                <a:lnTo>
                  <a:pt x="29590" y="5969"/>
                </a:lnTo>
                <a:lnTo>
                  <a:pt x="26035" y="2032"/>
                </a:lnTo>
                <a:lnTo>
                  <a:pt x="21971" y="0"/>
                </a:lnTo>
                <a:lnTo>
                  <a:pt x="17272" y="0"/>
                </a:lnTo>
                <a:close/>
              </a:path>
            </a:pathLst>
          </a:custGeom>
          <a:ln w="12192">
            <a:solidFill>
              <a:srgbClr val="434342"/>
            </a:solidFill>
          </a:ln>
        </p:spPr>
        <p:txBody>
          <a:bodyPr wrap="square" lIns="0" tIns="0" rIns="0" bIns="0" rtlCol="0">
            <a:noAutofit/>
          </a:bodyPr>
          <a:lstStyle/>
          <a:p>
            <a:endParaRPr/>
          </a:p>
        </p:txBody>
      </p:sp>
      <p:sp>
        <p:nvSpPr>
          <p:cNvPr id="61" name="object 61"/>
          <p:cNvSpPr/>
          <p:nvPr/>
        </p:nvSpPr>
        <p:spPr>
          <a:xfrm>
            <a:off x="6151372" y="4018406"/>
            <a:ext cx="33527" cy="51435"/>
          </a:xfrm>
          <a:custGeom>
            <a:avLst/>
            <a:gdLst/>
            <a:ahLst/>
            <a:cxnLst/>
            <a:rect l="l" t="t" r="r" b="b"/>
            <a:pathLst>
              <a:path w="33527" h="51435">
                <a:moveTo>
                  <a:pt x="16890" y="0"/>
                </a:moveTo>
                <a:lnTo>
                  <a:pt x="12953" y="0"/>
                </a:lnTo>
                <a:lnTo>
                  <a:pt x="9270" y="1651"/>
                </a:lnTo>
                <a:lnTo>
                  <a:pt x="5841" y="5080"/>
                </a:lnTo>
                <a:lnTo>
                  <a:pt x="2539" y="8382"/>
                </a:lnTo>
                <a:lnTo>
                  <a:pt x="635" y="12573"/>
                </a:lnTo>
                <a:lnTo>
                  <a:pt x="0" y="17780"/>
                </a:lnTo>
                <a:lnTo>
                  <a:pt x="0" y="33274"/>
                </a:lnTo>
                <a:lnTo>
                  <a:pt x="380" y="39624"/>
                </a:lnTo>
                <a:lnTo>
                  <a:pt x="2412" y="44196"/>
                </a:lnTo>
                <a:lnTo>
                  <a:pt x="5968" y="47117"/>
                </a:lnTo>
                <a:lnTo>
                  <a:pt x="9398" y="50038"/>
                </a:lnTo>
                <a:lnTo>
                  <a:pt x="13080" y="51435"/>
                </a:lnTo>
                <a:lnTo>
                  <a:pt x="17017" y="51435"/>
                </a:lnTo>
                <a:lnTo>
                  <a:pt x="21843" y="51435"/>
                </a:lnTo>
                <a:lnTo>
                  <a:pt x="25907" y="49276"/>
                </a:lnTo>
                <a:lnTo>
                  <a:pt x="28955" y="44958"/>
                </a:lnTo>
                <a:lnTo>
                  <a:pt x="32003" y="40640"/>
                </a:lnTo>
                <a:lnTo>
                  <a:pt x="33527" y="34544"/>
                </a:lnTo>
                <a:lnTo>
                  <a:pt x="33527" y="26670"/>
                </a:lnTo>
                <a:lnTo>
                  <a:pt x="33527" y="18288"/>
                </a:lnTo>
                <a:lnTo>
                  <a:pt x="32130" y="11684"/>
                </a:lnTo>
                <a:lnTo>
                  <a:pt x="29082" y="7112"/>
                </a:lnTo>
                <a:lnTo>
                  <a:pt x="26162" y="2413"/>
                </a:lnTo>
                <a:lnTo>
                  <a:pt x="22098" y="0"/>
                </a:lnTo>
                <a:lnTo>
                  <a:pt x="16890" y="0"/>
                </a:lnTo>
                <a:close/>
              </a:path>
            </a:pathLst>
          </a:custGeom>
          <a:ln w="12192">
            <a:solidFill>
              <a:srgbClr val="434342"/>
            </a:solidFill>
          </a:ln>
        </p:spPr>
        <p:txBody>
          <a:bodyPr wrap="square" lIns="0" tIns="0" rIns="0" bIns="0" rtlCol="0">
            <a:noAutofit/>
          </a:bodyPr>
          <a:lstStyle/>
          <a:p>
            <a:endParaRPr/>
          </a:p>
        </p:txBody>
      </p:sp>
      <p:sp>
        <p:nvSpPr>
          <p:cNvPr id="62" name="object 62"/>
          <p:cNvSpPr/>
          <p:nvPr/>
        </p:nvSpPr>
        <p:spPr>
          <a:xfrm>
            <a:off x="6643878" y="4018153"/>
            <a:ext cx="33274" cy="51689"/>
          </a:xfrm>
          <a:custGeom>
            <a:avLst/>
            <a:gdLst/>
            <a:ahLst/>
            <a:cxnLst/>
            <a:rect l="l" t="t" r="r" b="b"/>
            <a:pathLst>
              <a:path w="33274" h="51689">
                <a:moveTo>
                  <a:pt x="16637" y="0"/>
                </a:moveTo>
                <a:lnTo>
                  <a:pt x="11811" y="0"/>
                </a:lnTo>
                <a:lnTo>
                  <a:pt x="7874" y="2159"/>
                </a:lnTo>
                <a:lnTo>
                  <a:pt x="4825" y="6477"/>
                </a:lnTo>
                <a:lnTo>
                  <a:pt x="1650" y="10795"/>
                </a:lnTo>
                <a:lnTo>
                  <a:pt x="0" y="17018"/>
                </a:lnTo>
                <a:lnTo>
                  <a:pt x="0" y="25146"/>
                </a:lnTo>
                <a:lnTo>
                  <a:pt x="0" y="34036"/>
                </a:lnTo>
                <a:lnTo>
                  <a:pt x="1524" y="40640"/>
                </a:lnTo>
                <a:lnTo>
                  <a:pt x="4445" y="45085"/>
                </a:lnTo>
                <a:lnTo>
                  <a:pt x="7239" y="49403"/>
                </a:lnTo>
                <a:lnTo>
                  <a:pt x="11175" y="51689"/>
                </a:lnTo>
                <a:lnTo>
                  <a:pt x="16001" y="51689"/>
                </a:lnTo>
                <a:lnTo>
                  <a:pt x="20574" y="51689"/>
                </a:lnTo>
                <a:lnTo>
                  <a:pt x="24511" y="49784"/>
                </a:lnTo>
                <a:lnTo>
                  <a:pt x="28067" y="45847"/>
                </a:lnTo>
                <a:lnTo>
                  <a:pt x="31623" y="42037"/>
                </a:lnTo>
                <a:lnTo>
                  <a:pt x="33274" y="37465"/>
                </a:lnTo>
                <a:lnTo>
                  <a:pt x="33274" y="32258"/>
                </a:lnTo>
                <a:lnTo>
                  <a:pt x="33274" y="18288"/>
                </a:lnTo>
                <a:lnTo>
                  <a:pt x="33274" y="12700"/>
                </a:lnTo>
                <a:lnTo>
                  <a:pt x="31623" y="8382"/>
                </a:lnTo>
                <a:lnTo>
                  <a:pt x="28321" y="4953"/>
                </a:lnTo>
                <a:lnTo>
                  <a:pt x="24892" y="1651"/>
                </a:lnTo>
                <a:lnTo>
                  <a:pt x="21081" y="0"/>
                </a:lnTo>
                <a:lnTo>
                  <a:pt x="16637" y="0"/>
                </a:lnTo>
                <a:close/>
              </a:path>
            </a:pathLst>
          </a:custGeom>
          <a:ln w="12192">
            <a:solidFill>
              <a:srgbClr val="434342"/>
            </a:solidFill>
          </a:ln>
        </p:spPr>
        <p:txBody>
          <a:bodyPr wrap="square" lIns="0" tIns="0" rIns="0" bIns="0" rtlCol="0">
            <a:noAutofit/>
          </a:bodyPr>
          <a:lstStyle/>
          <a:p>
            <a:endParaRPr/>
          </a:p>
        </p:txBody>
      </p:sp>
      <p:sp>
        <p:nvSpPr>
          <p:cNvPr id="63" name="object 63"/>
          <p:cNvSpPr/>
          <p:nvPr/>
        </p:nvSpPr>
        <p:spPr>
          <a:xfrm>
            <a:off x="6722236" y="4017899"/>
            <a:ext cx="34417" cy="17906"/>
          </a:xfrm>
          <a:custGeom>
            <a:avLst/>
            <a:gdLst/>
            <a:ahLst/>
            <a:cxnLst/>
            <a:rect l="l" t="t" r="r" b="b"/>
            <a:pathLst>
              <a:path w="34417" h="17906">
                <a:moveTo>
                  <a:pt x="18034" y="0"/>
                </a:moveTo>
                <a:lnTo>
                  <a:pt x="13208" y="0"/>
                </a:lnTo>
                <a:lnTo>
                  <a:pt x="9144" y="1650"/>
                </a:lnTo>
                <a:lnTo>
                  <a:pt x="5715" y="5206"/>
                </a:lnTo>
                <a:lnTo>
                  <a:pt x="2286" y="8636"/>
                </a:lnTo>
                <a:lnTo>
                  <a:pt x="381" y="12953"/>
                </a:lnTo>
                <a:lnTo>
                  <a:pt x="0" y="17906"/>
                </a:lnTo>
                <a:lnTo>
                  <a:pt x="34417" y="17906"/>
                </a:lnTo>
                <a:lnTo>
                  <a:pt x="34417" y="15239"/>
                </a:lnTo>
                <a:lnTo>
                  <a:pt x="33782" y="12573"/>
                </a:lnTo>
                <a:lnTo>
                  <a:pt x="32766" y="9778"/>
                </a:lnTo>
                <a:lnTo>
                  <a:pt x="31623" y="7112"/>
                </a:lnTo>
                <a:lnTo>
                  <a:pt x="29845" y="4699"/>
                </a:lnTo>
                <a:lnTo>
                  <a:pt x="27178" y="2793"/>
                </a:lnTo>
                <a:lnTo>
                  <a:pt x="24638" y="888"/>
                </a:lnTo>
                <a:lnTo>
                  <a:pt x="21590" y="0"/>
                </a:lnTo>
                <a:lnTo>
                  <a:pt x="18034" y="0"/>
                </a:lnTo>
                <a:close/>
              </a:path>
            </a:pathLst>
          </a:custGeom>
          <a:ln w="12191">
            <a:solidFill>
              <a:srgbClr val="434342"/>
            </a:solidFill>
          </a:ln>
        </p:spPr>
        <p:txBody>
          <a:bodyPr wrap="square" lIns="0" tIns="0" rIns="0" bIns="0" rtlCol="0">
            <a:noAutofit/>
          </a:bodyPr>
          <a:lstStyle/>
          <a:p>
            <a:endParaRPr/>
          </a:p>
        </p:txBody>
      </p:sp>
      <p:sp>
        <p:nvSpPr>
          <p:cNvPr id="64" name="object 64"/>
          <p:cNvSpPr/>
          <p:nvPr/>
        </p:nvSpPr>
        <p:spPr>
          <a:xfrm>
            <a:off x="6402197" y="4017899"/>
            <a:ext cx="34416" cy="17906"/>
          </a:xfrm>
          <a:custGeom>
            <a:avLst/>
            <a:gdLst/>
            <a:ahLst/>
            <a:cxnLst/>
            <a:rect l="l" t="t" r="r" b="b"/>
            <a:pathLst>
              <a:path w="34416" h="17906">
                <a:moveTo>
                  <a:pt x="18033" y="0"/>
                </a:moveTo>
                <a:lnTo>
                  <a:pt x="13207" y="0"/>
                </a:lnTo>
                <a:lnTo>
                  <a:pt x="9143" y="1650"/>
                </a:lnTo>
                <a:lnTo>
                  <a:pt x="5714" y="5206"/>
                </a:lnTo>
                <a:lnTo>
                  <a:pt x="2286" y="8636"/>
                </a:lnTo>
                <a:lnTo>
                  <a:pt x="380" y="12953"/>
                </a:lnTo>
                <a:lnTo>
                  <a:pt x="0" y="17906"/>
                </a:lnTo>
                <a:lnTo>
                  <a:pt x="34416" y="17906"/>
                </a:lnTo>
                <a:lnTo>
                  <a:pt x="34416" y="15239"/>
                </a:lnTo>
                <a:lnTo>
                  <a:pt x="33781" y="12573"/>
                </a:lnTo>
                <a:lnTo>
                  <a:pt x="32765" y="9778"/>
                </a:lnTo>
                <a:lnTo>
                  <a:pt x="31623" y="7112"/>
                </a:lnTo>
                <a:lnTo>
                  <a:pt x="29844" y="4699"/>
                </a:lnTo>
                <a:lnTo>
                  <a:pt x="27177" y="2793"/>
                </a:lnTo>
                <a:lnTo>
                  <a:pt x="24637" y="888"/>
                </a:lnTo>
                <a:lnTo>
                  <a:pt x="21589" y="0"/>
                </a:lnTo>
                <a:lnTo>
                  <a:pt x="18033" y="0"/>
                </a:lnTo>
                <a:close/>
              </a:path>
            </a:pathLst>
          </a:custGeom>
          <a:ln w="12192">
            <a:solidFill>
              <a:srgbClr val="434342"/>
            </a:solidFill>
          </a:ln>
        </p:spPr>
        <p:txBody>
          <a:bodyPr wrap="square" lIns="0" tIns="0" rIns="0" bIns="0" rtlCol="0">
            <a:noAutofit/>
          </a:bodyPr>
          <a:lstStyle/>
          <a:p>
            <a:endParaRPr/>
          </a:p>
        </p:txBody>
      </p:sp>
      <p:sp>
        <p:nvSpPr>
          <p:cNvPr id="65" name="object 65"/>
          <p:cNvSpPr/>
          <p:nvPr/>
        </p:nvSpPr>
        <p:spPr>
          <a:xfrm>
            <a:off x="6238620" y="4044124"/>
            <a:ext cx="25527" cy="0"/>
          </a:xfrm>
          <a:custGeom>
            <a:avLst/>
            <a:gdLst/>
            <a:ahLst/>
            <a:cxnLst/>
            <a:rect l="l" t="t" r="r" b="b"/>
            <a:pathLst>
              <a:path w="25527">
                <a:moveTo>
                  <a:pt x="0" y="0"/>
                </a:moveTo>
                <a:lnTo>
                  <a:pt x="25527" y="0"/>
                </a:lnTo>
              </a:path>
            </a:pathLst>
          </a:custGeom>
          <a:ln w="83946">
            <a:solidFill>
              <a:srgbClr val="434342"/>
            </a:solidFill>
          </a:ln>
        </p:spPr>
        <p:txBody>
          <a:bodyPr wrap="square" lIns="0" tIns="0" rIns="0" bIns="0" rtlCol="0">
            <a:noAutofit/>
          </a:bodyPr>
          <a:lstStyle/>
          <a:p>
            <a:endParaRPr/>
          </a:p>
        </p:txBody>
      </p:sp>
      <p:sp>
        <p:nvSpPr>
          <p:cNvPr id="66" name="object 66"/>
          <p:cNvSpPr/>
          <p:nvPr/>
        </p:nvSpPr>
        <p:spPr>
          <a:xfrm>
            <a:off x="6098413" y="4044124"/>
            <a:ext cx="25527" cy="0"/>
          </a:xfrm>
          <a:custGeom>
            <a:avLst/>
            <a:gdLst/>
            <a:ahLst/>
            <a:cxnLst/>
            <a:rect l="l" t="t" r="r" b="b"/>
            <a:pathLst>
              <a:path w="25527">
                <a:moveTo>
                  <a:pt x="0" y="0"/>
                </a:moveTo>
                <a:lnTo>
                  <a:pt x="25527" y="0"/>
                </a:lnTo>
              </a:path>
            </a:pathLst>
          </a:custGeom>
          <a:ln w="83946">
            <a:solidFill>
              <a:srgbClr val="434342"/>
            </a:solidFill>
          </a:ln>
        </p:spPr>
        <p:txBody>
          <a:bodyPr wrap="square" lIns="0" tIns="0" rIns="0" bIns="0" rtlCol="0">
            <a:noAutofit/>
          </a:bodyPr>
          <a:lstStyle/>
          <a:p>
            <a:endParaRPr/>
          </a:p>
        </p:txBody>
      </p:sp>
      <p:sp>
        <p:nvSpPr>
          <p:cNvPr id="67" name="object 67"/>
          <p:cNvSpPr/>
          <p:nvPr/>
        </p:nvSpPr>
        <p:spPr>
          <a:xfrm>
            <a:off x="6707251" y="4006977"/>
            <a:ext cx="63880" cy="74295"/>
          </a:xfrm>
          <a:custGeom>
            <a:avLst/>
            <a:gdLst/>
            <a:ahLst/>
            <a:cxnLst/>
            <a:rect l="l" t="t" r="r" b="b"/>
            <a:pathLst>
              <a:path w="63880" h="74295">
                <a:moveTo>
                  <a:pt x="32639" y="0"/>
                </a:moveTo>
                <a:lnTo>
                  <a:pt x="42037" y="0"/>
                </a:lnTo>
                <a:lnTo>
                  <a:pt x="49529" y="3302"/>
                </a:lnTo>
                <a:lnTo>
                  <a:pt x="55118" y="9652"/>
                </a:lnTo>
                <a:lnTo>
                  <a:pt x="60683" y="19309"/>
                </a:lnTo>
                <a:lnTo>
                  <a:pt x="63482" y="32447"/>
                </a:lnTo>
                <a:lnTo>
                  <a:pt x="63880" y="39497"/>
                </a:lnTo>
                <a:lnTo>
                  <a:pt x="14477" y="39497"/>
                </a:lnTo>
                <a:lnTo>
                  <a:pt x="14477" y="48387"/>
                </a:lnTo>
                <a:lnTo>
                  <a:pt x="16509" y="54483"/>
                </a:lnTo>
                <a:lnTo>
                  <a:pt x="20574" y="57785"/>
                </a:lnTo>
                <a:lnTo>
                  <a:pt x="24510" y="61214"/>
                </a:lnTo>
                <a:lnTo>
                  <a:pt x="28701" y="62865"/>
                </a:lnTo>
                <a:lnTo>
                  <a:pt x="33147" y="62865"/>
                </a:lnTo>
                <a:lnTo>
                  <a:pt x="41148" y="62865"/>
                </a:lnTo>
                <a:lnTo>
                  <a:pt x="46990" y="58420"/>
                </a:lnTo>
                <a:lnTo>
                  <a:pt x="50546" y="49530"/>
                </a:lnTo>
                <a:lnTo>
                  <a:pt x="62610" y="51816"/>
                </a:lnTo>
                <a:lnTo>
                  <a:pt x="60705" y="58800"/>
                </a:lnTo>
                <a:lnTo>
                  <a:pt x="57023" y="64389"/>
                </a:lnTo>
                <a:lnTo>
                  <a:pt x="51562" y="68325"/>
                </a:lnTo>
                <a:lnTo>
                  <a:pt x="46227" y="72262"/>
                </a:lnTo>
                <a:lnTo>
                  <a:pt x="39750" y="74295"/>
                </a:lnTo>
                <a:lnTo>
                  <a:pt x="32384" y="74295"/>
                </a:lnTo>
                <a:lnTo>
                  <a:pt x="19347" y="71778"/>
                </a:lnTo>
                <a:lnTo>
                  <a:pt x="9028" y="64290"/>
                </a:lnTo>
                <a:lnTo>
                  <a:pt x="2654" y="53639"/>
                </a:lnTo>
                <a:lnTo>
                  <a:pt x="81" y="40599"/>
                </a:lnTo>
                <a:lnTo>
                  <a:pt x="0" y="37465"/>
                </a:lnTo>
                <a:lnTo>
                  <a:pt x="1814" y="23946"/>
                </a:lnTo>
                <a:lnTo>
                  <a:pt x="7303" y="12831"/>
                </a:lnTo>
                <a:lnTo>
                  <a:pt x="9271" y="10414"/>
                </a:lnTo>
                <a:lnTo>
                  <a:pt x="19680" y="2672"/>
                </a:lnTo>
                <a:lnTo>
                  <a:pt x="32437" y="0"/>
                </a:lnTo>
                <a:lnTo>
                  <a:pt x="32639" y="0"/>
                </a:lnTo>
                <a:close/>
              </a:path>
            </a:pathLst>
          </a:custGeom>
          <a:ln w="12192">
            <a:solidFill>
              <a:srgbClr val="434342"/>
            </a:solidFill>
          </a:ln>
        </p:spPr>
        <p:txBody>
          <a:bodyPr wrap="square" lIns="0" tIns="0" rIns="0" bIns="0" rtlCol="0">
            <a:noAutofit/>
          </a:bodyPr>
          <a:lstStyle/>
          <a:p>
            <a:endParaRPr/>
          </a:p>
        </p:txBody>
      </p:sp>
      <p:sp>
        <p:nvSpPr>
          <p:cNvPr id="68" name="object 68"/>
          <p:cNvSpPr/>
          <p:nvPr/>
        </p:nvSpPr>
        <p:spPr>
          <a:xfrm>
            <a:off x="6523735" y="4006977"/>
            <a:ext cx="61849" cy="74295"/>
          </a:xfrm>
          <a:custGeom>
            <a:avLst/>
            <a:gdLst/>
            <a:ahLst/>
            <a:cxnLst/>
            <a:rect l="l" t="t" r="r" b="b"/>
            <a:pathLst>
              <a:path w="61849" h="74295">
                <a:moveTo>
                  <a:pt x="33147" y="0"/>
                </a:moveTo>
                <a:lnTo>
                  <a:pt x="42925" y="0"/>
                </a:lnTo>
                <a:lnTo>
                  <a:pt x="49911" y="2286"/>
                </a:lnTo>
                <a:lnTo>
                  <a:pt x="54102" y="6731"/>
                </a:lnTo>
                <a:lnTo>
                  <a:pt x="58293" y="11049"/>
                </a:lnTo>
                <a:lnTo>
                  <a:pt x="60325" y="18542"/>
                </a:lnTo>
                <a:lnTo>
                  <a:pt x="60325" y="29083"/>
                </a:lnTo>
                <a:lnTo>
                  <a:pt x="60325" y="57912"/>
                </a:lnTo>
                <a:lnTo>
                  <a:pt x="60325" y="62611"/>
                </a:lnTo>
                <a:lnTo>
                  <a:pt x="60833" y="67437"/>
                </a:lnTo>
                <a:lnTo>
                  <a:pt x="61849" y="72390"/>
                </a:lnTo>
                <a:lnTo>
                  <a:pt x="48768" y="72390"/>
                </a:lnTo>
                <a:lnTo>
                  <a:pt x="48260" y="69468"/>
                </a:lnTo>
                <a:lnTo>
                  <a:pt x="47879" y="65405"/>
                </a:lnTo>
                <a:lnTo>
                  <a:pt x="47752" y="60198"/>
                </a:lnTo>
                <a:lnTo>
                  <a:pt x="40047" y="70406"/>
                </a:lnTo>
                <a:lnTo>
                  <a:pt x="26755" y="74259"/>
                </a:lnTo>
                <a:lnTo>
                  <a:pt x="25019" y="74295"/>
                </a:lnTo>
                <a:lnTo>
                  <a:pt x="17018" y="74295"/>
                </a:lnTo>
                <a:lnTo>
                  <a:pt x="10795" y="72136"/>
                </a:lnTo>
                <a:lnTo>
                  <a:pt x="6477" y="67818"/>
                </a:lnTo>
                <a:lnTo>
                  <a:pt x="2159" y="63500"/>
                </a:lnTo>
                <a:lnTo>
                  <a:pt x="0" y="58420"/>
                </a:lnTo>
                <a:lnTo>
                  <a:pt x="0" y="52324"/>
                </a:lnTo>
                <a:lnTo>
                  <a:pt x="0" y="45085"/>
                </a:lnTo>
                <a:lnTo>
                  <a:pt x="3048" y="39116"/>
                </a:lnTo>
                <a:lnTo>
                  <a:pt x="9144" y="34417"/>
                </a:lnTo>
                <a:lnTo>
                  <a:pt x="18555" y="29987"/>
                </a:lnTo>
                <a:lnTo>
                  <a:pt x="32016" y="27807"/>
                </a:lnTo>
                <a:lnTo>
                  <a:pt x="39750" y="27559"/>
                </a:lnTo>
                <a:lnTo>
                  <a:pt x="41275" y="27559"/>
                </a:lnTo>
                <a:lnTo>
                  <a:pt x="43815" y="27559"/>
                </a:lnTo>
                <a:lnTo>
                  <a:pt x="47371" y="27812"/>
                </a:lnTo>
                <a:lnTo>
                  <a:pt x="47371" y="23495"/>
                </a:lnTo>
                <a:lnTo>
                  <a:pt x="46990" y="20320"/>
                </a:lnTo>
                <a:lnTo>
                  <a:pt x="46228" y="18161"/>
                </a:lnTo>
                <a:lnTo>
                  <a:pt x="45466" y="16002"/>
                </a:lnTo>
                <a:lnTo>
                  <a:pt x="43942" y="14224"/>
                </a:lnTo>
                <a:lnTo>
                  <a:pt x="41402" y="12954"/>
                </a:lnTo>
                <a:lnTo>
                  <a:pt x="38989" y="11684"/>
                </a:lnTo>
                <a:lnTo>
                  <a:pt x="35687" y="11049"/>
                </a:lnTo>
                <a:lnTo>
                  <a:pt x="31623" y="11049"/>
                </a:lnTo>
                <a:lnTo>
                  <a:pt x="21717" y="11049"/>
                </a:lnTo>
                <a:lnTo>
                  <a:pt x="15748" y="15112"/>
                </a:lnTo>
                <a:lnTo>
                  <a:pt x="13970" y="23241"/>
                </a:lnTo>
                <a:lnTo>
                  <a:pt x="1778" y="21336"/>
                </a:lnTo>
                <a:lnTo>
                  <a:pt x="6980" y="9442"/>
                </a:lnTo>
                <a:lnTo>
                  <a:pt x="17506" y="2330"/>
                </a:lnTo>
                <a:lnTo>
                  <a:pt x="33147" y="0"/>
                </a:lnTo>
                <a:close/>
              </a:path>
            </a:pathLst>
          </a:custGeom>
          <a:ln w="12192">
            <a:solidFill>
              <a:srgbClr val="434342"/>
            </a:solidFill>
          </a:ln>
        </p:spPr>
        <p:txBody>
          <a:bodyPr wrap="square" lIns="0" tIns="0" rIns="0" bIns="0" rtlCol="0">
            <a:noAutofit/>
          </a:bodyPr>
          <a:lstStyle/>
          <a:p>
            <a:endParaRPr/>
          </a:p>
        </p:txBody>
      </p:sp>
      <p:sp>
        <p:nvSpPr>
          <p:cNvPr id="69" name="object 69"/>
          <p:cNvSpPr/>
          <p:nvPr/>
        </p:nvSpPr>
        <p:spPr>
          <a:xfrm>
            <a:off x="6460363" y="4006977"/>
            <a:ext cx="57658" cy="74295"/>
          </a:xfrm>
          <a:custGeom>
            <a:avLst/>
            <a:gdLst/>
            <a:ahLst/>
            <a:cxnLst/>
            <a:rect l="l" t="t" r="r" b="b"/>
            <a:pathLst>
              <a:path w="57658" h="74295">
                <a:moveTo>
                  <a:pt x="30225" y="0"/>
                </a:moveTo>
                <a:lnTo>
                  <a:pt x="37973" y="0"/>
                </a:lnTo>
                <a:lnTo>
                  <a:pt x="44195" y="2412"/>
                </a:lnTo>
                <a:lnTo>
                  <a:pt x="48894" y="6985"/>
                </a:lnTo>
                <a:lnTo>
                  <a:pt x="53593" y="11684"/>
                </a:lnTo>
                <a:lnTo>
                  <a:pt x="56514" y="18034"/>
                </a:lnTo>
                <a:lnTo>
                  <a:pt x="57658" y="26162"/>
                </a:lnTo>
                <a:lnTo>
                  <a:pt x="45592" y="28193"/>
                </a:lnTo>
                <a:lnTo>
                  <a:pt x="43814" y="17018"/>
                </a:lnTo>
                <a:lnTo>
                  <a:pt x="38735" y="11430"/>
                </a:lnTo>
                <a:lnTo>
                  <a:pt x="30479" y="11430"/>
                </a:lnTo>
                <a:lnTo>
                  <a:pt x="25273" y="11430"/>
                </a:lnTo>
                <a:lnTo>
                  <a:pt x="21209" y="13843"/>
                </a:lnTo>
                <a:lnTo>
                  <a:pt x="18287" y="18415"/>
                </a:lnTo>
                <a:lnTo>
                  <a:pt x="15366" y="22987"/>
                </a:lnTo>
                <a:lnTo>
                  <a:pt x="13842" y="29083"/>
                </a:lnTo>
                <a:lnTo>
                  <a:pt x="13842" y="36703"/>
                </a:lnTo>
                <a:lnTo>
                  <a:pt x="13842" y="45212"/>
                </a:lnTo>
                <a:lnTo>
                  <a:pt x="15239" y="51689"/>
                </a:lnTo>
                <a:lnTo>
                  <a:pt x="18161" y="56134"/>
                </a:lnTo>
                <a:lnTo>
                  <a:pt x="21082" y="60579"/>
                </a:lnTo>
                <a:lnTo>
                  <a:pt x="25019" y="62865"/>
                </a:lnTo>
                <a:lnTo>
                  <a:pt x="30225" y="62865"/>
                </a:lnTo>
                <a:lnTo>
                  <a:pt x="38100" y="62865"/>
                </a:lnTo>
                <a:lnTo>
                  <a:pt x="43307" y="57150"/>
                </a:lnTo>
                <a:lnTo>
                  <a:pt x="45592" y="45974"/>
                </a:lnTo>
                <a:lnTo>
                  <a:pt x="57658" y="47879"/>
                </a:lnTo>
                <a:lnTo>
                  <a:pt x="56261" y="56515"/>
                </a:lnTo>
                <a:lnTo>
                  <a:pt x="53086" y="63118"/>
                </a:lnTo>
                <a:lnTo>
                  <a:pt x="48260" y="67564"/>
                </a:lnTo>
                <a:lnTo>
                  <a:pt x="43434" y="72009"/>
                </a:lnTo>
                <a:lnTo>
                  <a:pt x="37337" y="74295"/>
                </a:lnTo>
                <a:lnTo>
                  <a:pt x="30099" y="74295"/>
                </a:lnTo>
                <a:lnTo>
                  <a:pt x="20192" y="74295"/>
                </a:lnTo>
                <a:lnTo>
                  <a:pt x="12700" y="70612"/>
                </a:lnTo>
                <a:lnTo>
                  <a:pt x="7620" y="63500"/>
                </a:lnTo>
                <a:lnTo>
                  <a:pt x="2172" y="52442"/>
                </a:lnTo>
                <a:lnTo>
                  <a:pt x="35" y="39409"/>
                </a:lnTo>
                <a:lnTo>
                  <a:pt x="0" y="37337"/>
                </a:lnTo>
                <a:lnTo>
                  <a:pt x="1664" y="23893"/>
                </a:lnTo>
                <a:lnTo>
                  <a:pt x="6657" y="12609"/>
                </a:lnTo>
                <a:lnTo>
                  <a:pt x="8000" y="10668"/>
                </a:lnTo>
                <a:lnTo>
                  <a:pt x="13462" y="3556"/>
                </a:lnTo>
                <a:lnTo>
                  <a:pt x="20827" y="0"/>
                </a:lnTo>
                <a:lnTo>
                  <a:pt x="30225" y="0"/>
                </a:lnTo>
                <a:close/>
              </a:path>
            </a:pathLst>
          </a:custGeom>
          <a:ln w="12192">
            <a:solidFill>
              <a:srgbClr val="434342"/>
            </a:solidFill>
          </a:ln>
        </p:spPr>
        <p:txBody>
          <a:bodyPr wrap="square" lIns="0" tIns="0" rIns="0" bIns="0" rtlCol="0">
            <a:noAutofit/>
          </a:bodyPr>
          <a:lstStyle/>
          <a:p>
            <a:endParaRPr/>
          </a:p>
        </p:txBody>
      </p:sp>
      <p:sp>
        <p:nvSpPr>
          <p:cNvPr id="70" name="object 70"/>
          <p:cNvSpPr/>
          <p:nvPr/>
        </p:nvSpPr>
        <p:spPr>
          <a:xfrm>
            <a:off x="6387211" y="4006977"/>
            <a:ext cx="63880" cy="74295"/>
          </a:xfrm>
          <a:custGeom>
            <a:avLst/>
            <a:gdLst/>
            <a:ahLst/>
            <a:cxnLst/>
            <a:rect l="l" t="t" r="r" b="b"/>
            <a:pathLst>
              <a:path w="63880" h="74295">
                <a:moveTo>
                  <a:pt x="32638" y="0"/>
                </a:moveTo>
                <a:lnTo>
                  <a:pt x="42037" y="0"/>
                </a:lnTo>
                <a:lnTo>
                  <a:pt x="49529" y="3302"/>
                </a:lnTo>
                <a:lnTo>
                  <a:pt x="55117" y="9652"/>
                </a:lnTo>
                <a:lnTo>
                  <a:pt x="60683" y="19309"/>
                </a:lnTo>
                <a:lnTo>
                  <a:pt x="63482" y="32447"/>
                </a:lnTo>
                <a:lnTo>
                  <a:pt x="63880" y="39497"/>
                </a:lnTo>
                <a:lnTo>
                  <a:pt x="14477" y="39497"/>
                </a:lnTo>
                <a:lnTo>
                  <a:pt x="14477" y="48387"/>
                </a:lnTo>
                <a:lnTo>
                  <a:pt x="16510" y="54483"/>
                </a:lnTo>
                <a:lnTo>
                  <a:pt x="20574" y="57785"/>
                </a:lnTo>
                <a:lnTo>
                  <a:pt x="24511" y="61214"/>
                </a:lnTo>
                <a:lnTo>
                  <a:pt x="28701" y="62865"/>
                </a:lnTo>
                <a:lnTo>
                  <a:pt x="33147" y="62865"/>
                </a:lnTo>
                <a:lnTo>
                  <a:pt x="41148" y="62865"/>
                </a:lnTo>
                <a:lnTo>
                  <a:pt x="46989" y="58420"/>
                </a:lnTo>
                <a:lnTo>
                  <a:pt x="50546" y="49530"/>
                </a:lnTo>
                <a:lnTo>
                  <a:pt x="62611" y="51816"/>
                </a:lnTo>
                <a:lnTo>
                  <a:pt x="60705" y="58800"/>
                </a:lnTo>
                <a:lnTo>
                  <a:pt x="57023" y="64389"/>
                </a:lnTo>
                <a:lnTo>
                  <a:pt x="51562" y="68325"/>
                </a:lnTo>
                <a:lnTo>
                  <a:pt x="46227" y="72262"/>
                </a:lnTo>
                <a:lnTo>
                  <a:pt x="39750" y="74295"/>
                </a:lnTo>
                <a:lnTo>
                  <a:pt x="32385" y="74295"/>
                </a:lnTo>
                <a:lnTo>
                  <a:pt x="19347" y="71778"/>
                </a:lnTo>
                <a:lnTo>
                  <a:pt x="9028" y="64290"/>
                </a:lnTo>
                <a:lnTo>
                  <a:pt x="2654" y="53639"/>
                </a:lnTo>
                <a:lnTo>
                  <a:pt x="81" y="40599"/>
                </a:lnTo>
                <a:lnTo>
                  <a:pt x="0" y="37465"/>
                </a:lnTo>
                <a:lnTo>
                  <a:pt x="1814" y="23946"/>
                </a:lnTo>
                <a:lnTo>
                  <a:pt x="7303" y="12831"/>
                </a:lnTo>
                <a:lnTo>
                  <a:pt x="9271" y="10414"/>
                </a:lnTo>
                <a:lnTo>
                  <a:pt x="19680" y="2672"/>
                </a:lnTo>
                <a:lnTo>
                  <a:pt x="32437" y="0"/>
                </a:lnTo>
                <a:lnTo>
                  <a:pt x="32638" y="0"/>
                </a:lnTo>
                <a:close/>
              </a:path>
            </a:pathLst>
          </a:custGeom>
          <a:ln w="12192">
            <a:solidFill>
              <a:srgbClr val="434342"/>
            </a:solidFill>
          </a:ln>
        </p:spPr>
        <p:txBody>
          <a:bodyPr wrap="square" lIns="0" tIns="0" rIns="0" bIns="0" rtlCol="0">
            <a:noAutofit/>
          </a:bodyPr>
          <a:lstStyle/>
          <a:p>
            <a:endParaRPr/>
          </a:p>
        </p:txBody>
      </p:sp>
      <p:sp>
        <p:nvSpPr>
          <p:cNvPr id="71" name="object 71"/>
          <p:cNvSpPr/>
          <p:nvPr/>
        </p:nvSpPr>
        <p:spPr>
          <a:xfrm>
            <a:off x="6271387" y="4006977"/>
            <a:ext cx="63753" cy="74295"/>
          </a:xfrm>
          <a:custGeom>
            <a:avLst/>
            <a:gdLst/>
            <a:ahLst/>
            <a:cxnLst/>
            <a:rect l="l" t="t" r="r" b="b"/>
            <a:pathLst>
              <a:path w="63753" h="74295">
                <a:moveTo>
                  <a:pt x="32003" y="0"/>
                </a:moveTo>
                <a:lnTo>
                  <a:pt x="45118" y="2631"/>
                </a:lnTo>
                <a:lnTo>
                  <a:pt x="55129" y="10524"/>
                </a:lnTo>
                <a:lnTo>
                  <a:pt x="61235" y="21520"/>
                </a:lnTo>
                <a:lnTo>
                  <a:pt x="63696" y="34465"/>
                </a:lnTo>
                <a:lnTo>
                  <a:pt x="63753" y="36956"/>
                </a:lnTo>
                <a:lnTo>
                  <a:pt x="61914" y="50438"/>
                </a:lnTo>
                <a:lnTo>
                  <a:pt x="56395" y="61536"/>
                </a:lnTo>
                <a:lnTo>
                  <a:pt x="54610" y="63754"/>
                </a:lnTo>
                <a:lnTo>
                  <a:pt x="44345" y="71547"/>
                </a:lnTo>
                <a:lnTo>
                  <a:pt x="31509" y="74291"/>
                </a:lnTo>
                <a:lnTo>
                  <a:pt x="30987" y="74295"/>
                </a:lnTo>
                <a:lnTo>
                  <a:pt x="21209" y="74295"/>
                </a:lnTo>
                <a:lnTo>
                  <a:pt x="13588" y="70612"/>
                </a:lnTo>
                <a:lnTo>
                  <a:pt x="8127" y="63500"/>
                </a:lnTo>
                <a:lnTo>
                  <a:pt x="2375" y="52583"/>
                </a:lnTo>
                <a:lnTo>
                  <a:pt x="57" y="39606"/>
                </a:lnTo>
                <a:lnTo>
                  <a:pt x="0" y="36956"/>
                </a:lnTo>
                <a:lnTo>
                  <a:pt x="1839" y="23286"/>
                </a:lnTo>
                <a:lnTo>
                  <a:pt x="7358" y="12307"/>
                </a:lnTo>
                <a:lnTo>
                  <a:pt x="9143" y="10160"/>
                </a:lnTo>
                <a:lnTo>
                  <a:pt x="15239" y="3429"/>
                </a:lnTo>
                <a:lnTo>
                  <a:pt x="22860" y="0"/>
                </a:lnTo>
                <a:lnTo>
                  <a:pt x="32003" y="0"/>
                </a:lnTo>
                <a:close/>
              </a:path>
            </a:pathLst>
          </a:custGeom>
          <a:ln w="12192">
            <a:solidFill>
              <a:srgbClr val="434342"/>
            </a:solidFill>
          </a:ln>
        </p:spPr>
        <p:txBody>
          <a:bodyPr wrap="square" lIns="0" tIns="0" rIns="0" bIns="0" rtlCol="0">
            <a:noAutofit/>
          </a:bodyPr>
          <a:lstStyle/>
          <a:p>
            <a:endParaRPr/>
          </a:p>
        </p:txBody>
      </p:sp>
      <p:sp>
        <p:nvSpPr>
          <p:cNvPr id="72" name="object 72"/>
          <p:cNvSpPr/>
          <p:nvPr/>
        </p:nvSpPr>
        <p:spPr>
          <a:xfrm>
            <a:off x="6032500" y="3997071"/>
            <a:ext cx="37846" cy="27305"/>
          </a:xfrm>
          <a:custGeom>
            <a:avLst/>
            <a:gdLst/>
            <a:ahLst/>
            <a:cxnLst/>
            <a:rect l="l" t="t" r="r" b="b"/>
            <a:pathLst>
              <a:path w="37846" h="27304">
                <a:moveTo>
                  <a:pt x="0" y="0"/>
                </a:moveTo>
                <a:lnTo>
                  <a:pt x="0" y="27304"/>
                </a:lnTo>
                <a:lnTo>
                  <a:pt x="18414" y="27304"/>
                </a:lnTo>
                <a:lnTo>
                  <a:pt x="26288" y="27304"/>
                </a:lnTo>
                <a:lnTo>
                  <a:pt x="31496" y="25780"/>
                </a:lnTo>
                <a:lnTo>
                  <a:pt x="34036" y="22986"/>
                </a:lnTo>
                <a:lnTo>
                  <a:pt x="36575" y="20065"/>
                </a:lnTo>
                <a:lnTo>
                  <a:pt x="37846" y="16636"/>
                </a:lnTo>
                <a:lnTo>
                  <a:pt x="37846" y="12826"/>
                </a:lnTo>
                <a:lnTo>
                  <a:pt x="37846" y="9016"/>
                </a:lnTo>
                <a:lnTo>
                  <a:pt x="36449" y="5968"/>
                </a:lnTo>
                <a:lnTo>
                  <a:pt x="33782" y="3555"/>
                </a:lnTo>
                <a:lnTo>
                  <a:pt x="31114" y="1269"/>
                </a:lnTo>
                <a:lnTo>
                  <a:pt x="26924" y="0"/>
                </a:lnTo>
                <a:lnTo>
                  <a:pt x="21462" y="0"/>
                </a:lnTo>
                <a:lnTo>
                  <a:pt x="0" y="0"/>
                </a:lnTo>
                <a:close/>
              </a:path>
            </a:pathLst>
          </a:custGeom>
          <a:ln w="12192">
            <a:solidFill>
              <a:srgbClr val="434342"/>
            </a:solidFill>
          </a:ln>
        </p:spPr>
        <p:txBody>
          <a:bodyPr wrap="square" lIns="0" tIns="0" rIns="0" bIns="0" rtlCol="0">
            <a:noAutofit/>
          </a:bodyPr>
          <a:lstStyle/>
          <a:p>
            <a:endParaRPr/>
          </a:p>
        </p:txBody>
      </p:sp>
      <p:sp>
        <p:nvSpPr>
          <p:cNvPr id="73" name="object 73"/>
          <p:cNvSpPr/>
          <p:nvPr/>
        </p:nvSpPr>
        <p:spPr>
          <a:xfrm>
            <a:off x="6339205" y="3990848"/>
            <a:ext cx="44196" cy="90424"/>
          </a:xfrm>
          <a:custGeom>
            <a:avLst/>
            <a:gdLst/>
            <a:ahLst/>
            <a:cxnLst/>
            <a:rect l="l" t="t" r="r" b="b"/>
            <a:pathLst>
              <a:path w="44196" h="90424">
                <a:moveTo>
                  <a:pt x="25146" y="0"/>
                </a:moveTo>
                <a:lnTo>
                  <a:pt x="25146" y="18033"/>
                </a:lnTo>
                <a:lnTo>
                  <a:pt x="40259" y="18033"/>
                </a:lnTo>
                <a:lnTo>
                  <a:pt x="40259" y="29082"/>
                </a:lnTo>
                <a:lnTo>
                  <a:pt x="25146" y="29082"/>
                </a:lnTo>
                <a:lnTo>
                  <a:pt x="25146" y="70231"/>
                </a:lnTo>
                <a:lnTo>
                  <a:pt x="25146" y="76326"/>
                </a:lnTo>
                <a:lnTo>
                  <a:pt x="28321" y="79247"/>
                </a:lnTo>
                <a:lnTo>
                  <a:pt x="34544" y="79247"/>
                </a:lnTo>
                <a:lnTo>
                  <a:pt x="36957" y="79247"/>
                </a:lnTo>
                <a:lnTo>
                  <a:pt x="40132" y="78993"/>
                </a:lnTo>
                <a:lnTo>
                  <a:pt x="44196" y="78485"/>
                </a:lnTo>
                <a:lnTo>
                  <a:pt x="44196" y="89407"/>
                </a:lnTo>
                <a:lnTo>
                  <a:pt x="39624" y="90043"/>
                </a:lnTo>
                <a:lnTo>
                  <a:pt x="35941" y="90424"/>
                </a:lnTo>
                <a:lnTo>
                  <a:pt x="33020" y="90424"/>
                </a:lnTo>
                <a:lnTo>
                  <a:pt x="19155" y="86566"/>
                </a:lnTo>
                <a:lnTo>
                  <a:pt x="12624" y="75032"/>
                </a:lnTo>
                <a:lnTo>
                  <a:pt x="12065" y="68452"/>
                </a:lnTo>
                <a:lnTo>
                  <a:pt x="12065" y="29082"/>
                </a:lnTo>
                <a:lnTo>
                  <a:pt x="0" y="29082"/>
                </a:lnTo>
                <a:lnTo>
                  <a:pt x="0" y="18033"/>
                </a:lnTo>
                <a:lnTo>
                  <a:pt x="12065" y="18033"/>
                </a:lnTo>
                <a:lnTo>
                  <a:pt x="12573" y="1143"/>
                </a:lnTo>
                <a:lnTo>
                  <a:pt x="25146" y="0"/>
                </a:lnTo>
                <a:close/>
              </a:path>
            </a:pathLst>
          </a:custGeom>
          <a:ln w="12192">
            <a:solidFill>
              <a:srgbClr val="434342"/>
            </a:solidFill>
          </a:ln>
        </p:spPr>
        <p:txBody>
          <a:bodyPr wrap="square" lIns="0" tIns="0" rIns="0" bIns="0" rtlCol="0">
            <a:noAutofit/>
          </a:bodyPr>
          <a:lstStyle/>
          <a:p>
            <a:endParaRPr/>
          </a:p>
        </p:txBody>
      </p:sp>
      <p:sp>
        <p:nvSpPr>
          <p:cNvPr id="74" name="object 74"/>
          <p:cNvSpPr/>
          <p:nvPr/>
        </p:nvSpPr>
        <p:spPr>
          <a:xfrm>
            <a:off x="6629527" y="3985005"/>
            <a:ext cx="60959" cy="96266"/>
          </a:xfrm>
          <a:custGeom>
            <a:avLst/>
            <a:gdLst/>
            <a:ahLst/>
            <a:cxnLst/>
            <a:rect l="l" t="t" r="r" b="b"/>
            <a:pathLst>
              <a:path w="60959" h="96266">
                <a:moveTo>
                  <a:pt x="47625" y="0"/>
                </a:moveTo>
                <a:lnTo>
                  <a:pt x="60959" y="0"/>
                </a:lnTo>
                <a:lnTo>
                  <a:pt x="60959" y="94361"/>
                </a:lnTo>
                <a:lnTo>
                  <a:pt x="48641" y="94361"/>
                </a:lnTo>
                <a:lnTo>
                  <a:pt x="48641" y="82804"/>
                </a:lnTo>
                <a:lnTo>
                  <a:pt x="45466" y="91694"/>
                </a:lnTo>
                <a:lnTo>
                  <a:pt x="38734" y="96266"/>
                </a:lnTo>
                <a:lnTo>
                  <a:pt x="28575" y="96266"/>
                </a:lnTo>
                <a:lnTo>
                  <a:pt x="20193" y="96266"/>
                </a:lnTo>
                <a:lnTo>
                  <a:pt x="13334" y="92710"/>
                </a:lnTo>
                <a:lnTo>
                  <a:pt x="8000" y="85852"/>
                </a:lnTo>
                <a:lnTo>
                  <a:pt x="2296" y="75031"/>
                </a:lnTo>
                <a:lnTo>
                  <a:pt x="40" y="61924"/>
                </a:lnTo>
                <a:lnTo>
                  <a:pt x="0" y="59690"/>
                </a:lnTo>
                <a:lnTo>
                  <a:pt x="1650" y="46244"/>
                </a:lnTo>
                <a:lnTo>
                  <a:pt x="6600" y="34927"/>
                </a:lnTo>
                <a:lnTo>
                  <a:pt x="8000" y="32893"/>
                </a:lnTo>
                <a:lnTo>
                  <a:pt x="13207" y="25654"/>
                </a:lnTo>
                <a:lnTo>
                  <a:pt x="20320" y="21971"/>
                </a:lnTo>
                <a:lnTo>
                  <a:pt x="29082" y="21971"/>
                </a:lnTo>
                <a:lnTo>
                  <a:pt x="37719" y="21971"/>
                </a:lnTo>
                <a:lnTo>
                  <a:pt x="43942" y="25781"/>
                </a:lnTo>
                <a:lnTo>
                  <a:pt x="47625" y="33147"/>
                </a:lnTo>
                <a:lnTo>
                  <a:pt x="47625" y="0"/>
                </a:lnTo>
                <a:close/>
              </a:path>
            </a:pathLst>
          </a:custGeom>
          <a:ln w="12191">
            <a:solidFill>
              <a:srgbClr val="434342"/>
            </a:solidFill>
          </a:ln>
        </p:spPr>
        <p:txBody>
          <a:bodyPr wrap="square" lIns="0" tIns="0" rIns="0" bIns="0" rtlCol="0">
            <a:noAutofit/>
          </a:bodyPr>
          <a:lstStyle/>
          <a:p>
            <a:endParaRPr/>
          </a:p>
        </p:txBody>
      </p:sp>
      <p:sp>
        <p:nvSpPr>
          <p:cNvPr id="75" name="object 75"/>
          <p:cNvSpPr/>
          <p:nvPr/>
        </p:nvSpPr>
        <p:spPr>
          <a:xfrm>
            <a:off x="6238113" y="3992308"/>
            <a:ext cx="26416" cy="0"/>
          </a:xfrm>
          <a:custGeom>
            <a:avLst/>
            <a:gdLst/>
            <a:ahLst/>
            <a:cxnLst/>
            <a:rect l="l" t="t" r="r" b="b"/>
            <a:pathLst>
              <a:path w="26416">
                <a:moveTo>
                  <a:pt x="0" y="0"/>
                </a:moveTo>
                <a:lnTo>
                  <a:pt x="26416" y="0"/>
                </a:lnTo>
              </a:path>
            </a:pathLst>
          </a:custGeom>
          <a:ln w="28066">
            <a:solidFill>
              <a:srgbClr val="434342"/>
            </a:solidFill>
          </a:ln>
        </p:spPr>
        <p:txBody>
          <a:bodyPr wrap="square" lIns="0" tIns="0" rIns="0" bIns="0" rtlCol="0">
            <a:noAutofit/>
          </a:bodyPr>
          <a:lstStyle/>
          <a:p>
            <a:endParaRPr/>
          </a:p>
        </p:txBody>
      </p:sp>
      <p:sp>
        <p:nvSpPr>
          <p:cNvPr id="76" name="object 76"/>
          <p:cNvSpPr/>
          <p:nvPr/>
        </p:nvSpPr>
        <p:spPr>
          <a:xfrm>
            <a:off x="6206617" y="4032186"/>
            <a:ext cx="25527" cy="0"/>
          </a:xfrm>
          <a:custGeom>
            <a:avLst/>
            <a:gdLst/>
            <a:ahLst/>
            <a:cxnLst/>
            <a:rect l="l" t="t" r="r" b="b"/>
            <a:pathLst>
              <a:path w="25527">
                <a:moveTo>
                  <a:pt x="0" y="0"/>
                </a:moveTo>
                <a:lnTo>
                  <a:pt x="25527" y="0"/>
                </a:lnTo>
              </a:path>
            </a:pathLst>
          </a:custGeom>
          <a:ln w="107822">
            <a:solidFill>
              <a:srgbClr val="434342"/>
            </a:solidFill>
          </a:ln>
        </p:spPr>
        <p:txBody>
          <a:bodyPr wrap="square" lIns="0" tIns="0" rIns="0" bIns="0" rtlCol="0">
            <a:noAutofit/>
          </a:bodyPr>
          <a:lstStyle/>
          <a:p>
            <a:endParaRPr/>
          </a:p>
        </p:txBody>
      </p:sp>
      <p:sp>
        <p:nvSpPr>
          <p:cNvPr id="77" name="object 77"/>
          <p:cNvSpPr/>
          <p:nvPr/>
        </p:nvSpPr>
        <p:spPr>
          <a:xfrm>
            <a:off x="6138037" y="3985005"/>
            <a:ext cx="60833" cy="96266"/>
          </a:xfrm>
          <a:custGeom>
            <a:avLst/>
            <a:gdLst/>
            <a:ahLst/>
            <a:cxnLst/>
            <a:rect l="l" t="t" r="r" b="b"/>
            <a:pathLst>
              <a:path w="60833" h="96266">
                <a:moveTo>
                  <a:pt x="0" y="0"/>
                </a:moveTo>
                <a:lnTo>
                  <a:pt x="13335" y="0"/>
                </a:lnTo>
                <a:lnTo>
                  <a:pt x="13335" y="35179"/>
                </a:lnTo>
                <a:lnTo>
                  <a:pt x="16637" y="26416"/>
                </a:lnTo>
                <a:lnTo>
                  <a:pt x="22860" y="21971"/>
                </a:lnTo>
                <a:lnTo>
                  <a:pt x="31876" y="21971"/>
                </a:lnTo>
                <a:lnTo>
                  <a:pt x="40132" y="21971"/>
                </a:lnTo>
                <a:lnTo>
                  <a:pt x="46989" y="25273"/>
                </a:lnTo>
                <a:lnTo>
                  <a:pt x="52577" y="31623"/>
                </a:lnTo>
                <a:lnTo>
                  <a:pt x="58222" y="41773"/>
                </a:lnTo>
                <a:lnTo>
                  <a:pt x="60710" y="55099"/>
                </a:lnTo>
                <a:lnTo>
                  <a:pt x="60833" y="59309"/>
                </a:lnTo>
                <a:lnTo>
                  <a:pt x="59100" y="72620"/>
                </a:lnTo>
                <a:lnTo>
                  <a:pt x="53853" y="83890"/>
                </a:lnTo>
                <a:lnTo>
                  <a:pt x="52704" y="85471"/>
                </a:lnTo>
                <a:lnTo>
                  <a:pt x="47243" y="92710"/>
                </a:lnTo>
                <a:lnTo>
                  <a:pt x="40132" y="96266"/>
                </a:lnTo>
                <a:lnTo>
                  <a:pt x="31368" y="96266"/>
                </a:lnTo>
                <a:lnTo>
                  <a:pt x="21589" y="96266"/>
                </a:lnTo>
                <a:lnTo>
                  <a:pt x="14732" y="91821"/>
                </a:lnTo>
                <a:lnTo>
                  <a:pt x="10540" y="83185"/>
                </a:lnTo>
                <a:lnTo>
                  <a:pt x="7492" y="94361"/>
                </a:lnTo>
                <a:lnTo>
                  <a:pt x="0" y="94361"/>
                </a:lnTo>
                <a:lnTo>
                  <a:pt x="0" y="0"/>
                </a:lnTo>
                <a:close/>
              </a:path>
            </a:pathLst>
          </a:custGeom>
          <a:ln w="12191">
            <a:solidFill>
              <a:srgbClr val="434342"/>
            </a:solidFill>
          </a:ln>
        </p:spPr>
        <p:txBody>
          <a:bodyPr wrap="square" lIns="0" tIns="0" rIns="0" bIns="0" rtlCol="0">
            <a:noAutofit/>
          </a:bodyPr>
          <a:lstStyle/>
          <a:p>
            <a:endParaRPr/>
          </a:p>
        </p:txBody>
      </p:sp>
      <p:sp>
        <p:nvSpPr>
          <p:cNvPr id="78" name="object 78"/>
          <p:cNvSpPr/>
          <p:nvPr/>
        </p:nvSpPr>
        <p:spPr>
          <a:xfrm>
            <a:off x="6097905" y="3992308"/>
            <a:ext cx="26416" cy="0"/>
          </a:xfrm>
          <a:custGeom>
            <a:avLst/>
            <a:gdLst/>
            <a:ahLst/>
            <a:cxnLst/>
            <a:rect l="l" t="t" r="r" b="b"/>
            <a:pathLst>
              <a:path w="26416">
                <a:moveTo>
                  <a:pt x="0" y="0"/>
                </a:moveTo>
                <a:lnTo>
                  <a:pt x="26416" y="0"/>
                </a:lnTo>
              </a:path>
            </a:pathLst>
          </a:custGeom>
          <a:ln w="28066">
            <a:solidFill>
              <a:srgbClr val="434342"/>
            </a:solidFill>
          </a:ln>
        </p:spPr>
        <p:txBody>
          <a:bodyPr wrap="square" lIns="0" tIns="0" rIns="0" bIns="0" rtlCol="0">
            <a:noAutofit/>
          </a:bodyPr>
          <a:lstStyle/>
          <a:p>
            <a:endParaRPr/>
          </a:p>
        </p:txBody>
      </p:sp>
      <p:sp>
        <p:nvSpPr>
          <p:cNvPr id="79" name="object 79"/>
          <p:cNvSpPr/>
          <p:nvPr/>
        </p:nvSpPr>
        <p:spPr>
          <a:xfrm>
            <a:off x="6018530" y="3985005"/>
            <a:ext cx="68834" cy="94361"/>
          </a:xfrm>
          <a:custGeom>
            <a:avLst/>
            <a:gdLst/>
            <a:ahLst/>
            <a:cxnLst/>
            <a:rect l="l" t="t" r="r" b="b"/>
            <a:pathLst>
              <a:path w="68834" h="94361">
                <a:moveTo>
                  <a:pt x="0" y="0"/>
                </a:moveTo>
                <a:lnTo>
                  <a:pt x="37719" y="0"/>
                </a:lnTo>
                <a:lnTo>
                  <a:pt x="47244" y="0"/>
                </a:lnTo>
                <a:lnTo>
                  <a:pt x="54356" y="2413"/>
                </a:lnTo>
                <a:lnTo>
                  <a:pt x="58928" y="7239"/>
                </a:lnTo>
                <a:lnTo>
                  <a:pt x="63627" y="11938"/>
                </a:lnTo>
                <a:lnTo>
                  <a:pt x="66040" y="17399"/>
                </a:lnTo>
                <a:lnTo>
                  <a:pt x="66040" y="23749"/>
                </a:lnTo>
                <a:lnTo>
                  <a:pt x="62211" y="36854"/>
                </a:lnTo>
                <a:lnTo>
                  <a:pt x="50782" y="44060"/>
                </a:lnTo>
                <a:lnTo>
                  <a:pt x="49784" y="44323"/>
                </a:lnTo>
                <a:lnTo>
                  <a:pt x="55880" y="45212"/>
                </a:lnTo>
                <a:lnTo>
                  <a:pt x="60579" y="47879"/>
                </a:lnTo>
                <a:lnTo>
                  <a:pt x="63881" y="52451"/>
                </a:lnTo>
                <a:lnTo>
                  <a:pt x="67183" y="56896"/>
                </a:lnTo>
                <a:lnTo>
                  <a:pt x="68834" y="61976"/>
                </a:lnTo>
                <a:lnTo>
                  <a:pt x="68834" y="67691"/>
                </a:lnTo>
                <a:lnTo>
                  <a:pt x="68834" y="75184"/>
                </a:lnTo>
                <a:lnTo>
                  <a:pt x="66294" y="81534"/>
                </a:lnTo>
                <a:lnTo>
                  <a:pt x="61087" y="86741"/>
                </a:lnTo>
                <a:lnTo>
                  <a:pt x="56007" y="91821"/>
                </a:lnTo>
                <a:lnTo>
                  <a:pt x="48133" y="94361"/>
                </a:lnTo>
                <a:lnTo>
                  <a:pt x="37592" y="94361"/>
                </a:lnTo>
                <a:lnTo>
                  <a:pt x="0" y="94361"/>
                </a:lnTo>
                <a:lnTo>
                  <a:pt x="0" y="0"/>
                </a:lnTo>
                <a:close/>
              </a:path>
            </a:pathLst>
          </a:custGeom>
          <a:ln w="12192">
            <a:solidFill>
              <a:srgbClr val="434342"/>
            </a:solidFill>
          </a:ln>
        </p:spPr>
        <p:txBody>
          <a:bodyPr wrap="square" lIns="0" tIns="0" rIns="0" bIns="0" rtlCol="0">
            <a:noAutofit/>
          </a:bodyPr>
          <a:lstStyle/>
          <a:p>
            <a:endParaRPr/>
          </a:p>
        </p:txBody>
      </p:sp>
      <p:sp>
        <p:nvSpPr>
          <p:cNvPr id="80" name="object 80"/>
          <p:cNvSpPr/>
          <p:nvPr/>
        </p:nvSpPr>
        <p:spPr>
          <a:xfrm>
            <a:off x="6170803" y="4174617"/>
            <a:ext cx="62611" cy="74294"/>
          </a:xfrm>
          <a:custGeom>
            <a:avLst/>
            <a:gdLst/>
            <a:ahLst/>
            <a:cxnLst/>
            <a:rect l="l" t="t" r="r" b="b"/>
            <a:pathLst>
              <a:path w="62611" h="74295">
                <a:moveTo>
                  <a:pt x="14477" y="39496"/>
                </a:moveTo>
                <a:lnTo>
                  <a:pt x="14986" y="28828"/>
                </a:lnTo>
                <a:lnTo>
                  <a:pt x="15367" y="23875"/>
                </a:lnTo>
                <a:lnTo>
                  <a:pt x="17272" y="19557"/>
                </a:lnTo>
                <a:lnTo>
                  <a:pt x="20700" y="16128"/>
                </a:lnTo>
                <a:lnTo>
                  <a:pt x="24130" y="12572"/>
                </a:lnTo>
                <a:lnTo>
                  <a:pt x="28194" y="10921"/>
                </a:lnTo>
                <a:lnTo>
                  <a:pt x="33020" y="10921"/>
                </a:lnTo>
                <a:lnTo>
                  <a:pt x="32638" y="0"/>
                </a:lnTo>
                <a:lnTo>
                  <a:pt x="19680" y="2672"/>
                </a:lnTo>
                <a:lnTo>
                  <a:pt x="9271" y="10413"/>
                </a:lnTo>
                <a:lnTo>
                  <a:pt x="7303" y="12831"/>
                </a:lnTo>
                <a:lnTo>
                  <a:pt x="1814" y="23946"/>
                </a:lnTo>
                <a:lnTo>
                  <a:pt x="0" y="37464"/>
                </a:lnTo>
                <a:lnTo>
                  <a:pt x="81" y="40599"/>
                </a:lnTo>
                <a:lnTo>
                  <a:pt x="2654" y="53639"/>
                </a:lnTo>
                <a:lnTo>
                  <a:pt x="8889" y="64134"/>
                </a:lnTo>
                <a:lnTo>
                  <a:pt x="19347" y="71778"/>
                </a:lnTo>
                <a:lnTo>
                  <a:pt x="32385" y="74294"/>
                </a:lnTo>
                <a:lnTo>
                  <a:pt x="39750" y="74294"/>
                </a:lnTo>
                <a:lnTo>
                  <a:pt x="46100" y="72262"/>
                </a:lnTo>
                <a:lnTo>
                  <a:pt x="51562" y="68325"/>
                </a:lnTo>
                <a:lnTo>
                  <a:pt x="57023" y="64388"/>
                </a:lnTo>
                <a:lnTo>
                  <a:pt x="60706" y="58800"/>
                </a:lnTo>
                <a:lnTo>
                  <a:pt x="62611" y="51815"/>
                </a:lnTo>
                <a:lnTo>
                  <a:pt x="50546" y="49529"/>
                </a:lnTo>
                <a:lnTo>
                  <a:pt x="46989" y="58419"/>
                </a:lnTo>
                <a:lnTo>
                  <a:pt x="41148" y="62864"/>
                </a:lnTo>
                <a:lnTo>
                  <a:pt x="28701" y="62864"/>
                </a:lnTo>
                <a:lnTo>
                  <a:pt x="24511" y="61213"/>
                </a:lnTo>
                <a:lnTo>
                  <a:pt x="20574" y="57784"/>
                </a:lnTo>
                <a:lnTo>
                  <a:pt x="16510" y="54482"/>
                </a:lnTo>
                <a:lnTo>
                  <a:pt x="14477" y="48386"/>
                </a:lnTo>
                <a:lnTo>
                  <a:pt x="14477" y="39496"/>
                </a:lnTo>
                <a:close/>
              </a:path>
            </a:pathLst>
          </a:custGeom>
          <a:solidFill>
            <a:srgbClr val="D2DFE1"/>
          </a:solidFill>
        </p:spPr>
        <p:txBody>
          <a:bodyPr wrap="square" lIns="0" tIns="0" rIns="0" bIns="0" rtlCol="0">
            <a:noAutofit/>
          </a:bodyPr>
          <a:lstStyle/>
          <a:p>
            <a:endParaRPr/>
          </a:p>
        </p:txBody>
      </p:sp>
      <p:sp>
        <p:nvSpPr>
          <p:cNvPr id="81" name="object 81"/>
          <p:cNvSpPr/>
          <p:nvPr/>
        </p:nvSpPr>
        <p:spPr>
          <a:xfrm>
            <a:off x="6542024" y="4174617"/>
            <a:ext cx="61849" cy="74294"/>
          </a:xfrm>
          <a:custGeom>
            <a:avLst/>
            <a:gdLst/>
            <a:ahLst/>
            <a:cxnLst/>
            <a:rect l="l" t="t" r="r" b="b"/>
            <a:pathLst>
              <a:path w="61849" h="74295">
                <a:moveTo>
                  <a:pt x="14097" y="48132"/>
                </a:moveTo>
                <a:lnTo>
                  <a:pt x="18555" y="29987"/>
                </a:lnTo>
                <a:lnTo>
                  <a:pt x="9144" y="34416"/>
                </a:lnTo>
                <a:lnTo>
                  <a:pt x="3048" y="39115"/>
                </a:lnTo>
                <a:lnTo>
                  <a:pt x="0" y="45084"/>
                </a:lnTo>
                <a:lnTo>
                  <a:pt x="0" y="58419"/>
                </a:lnTo>
                <a:lnTo>
                  <a:pt x="2158" y="63499"/>
                </a:lnTo>
                <a:lnTo>
                  <a:pt x="6476" y="67817"/>
                </a:lnTo>
                <a:lnTo>
                  <a:pt x="10795" y="72135"/>
                </a:lnTo>
                <a:lnTo>
                  <a:pt x="17018" y="74294"/>
                </a:lnTo>
                <a:lnTo>
                  <a:pt x="26755" y="74259"/>
                </a:lnTo>
                <a:lnTo>
                  <a:pt x="40047" y="70406"/>
                </a:lnTo>
                <a:lnTo>
                  <a:pt x="47751" y="60197"/>
                </a:lnTo>
                <a:lnTo>
                  <a:pt x="47878" y="65404"/>
                </a:lnTo>
                <a:lnTo>
                  <a:pt x="48259" y="69468"/>
                </a:lnTo>
                <a:lnTo>
                  <a:pt x="48768" y="72389"/>
                </a:lnTo>
                <a:lnTo>
                  <a:pt x="61849" y="72389"/>
                </a:lnTo>
                <a:lnTo>
                  <a:pt x="60832" y="67436"/>
                </a:lnTo>
                <a:lnTo>
                  <a:pt x="60325" y="62610"/>
                </a:lnTo>
                <a:lnTo>
                  <a:pt x="60325" y="18541"/>
                </a:lnTo>
                <a:lnTo>
                  <a:pt x="58293" y="11048"/>
                </a:lnTo>
                <a:lnTo>
                  <a:pt x="54101" y="6730"/>
                </a:lnTo>
                <a:lnTo>
                  <a:pt x="49910" y="2285"/>
                </a:lnTo>
                <a:lnTo>
                  <a:pt x="42925" y="0"/>
                </a:lnTo>
                <a:lnTo>
                  <a:pt x="33147" y="0"/>
                </a:lnTo>
                <a:lnTo>
                  <a:pt x="17506" y="2330"/>
                </a:lnTo>
                <a:lnTo>
                  <a:pt x="6980" y="9442"/>
                </a:lnTo>
                <a:lnTo>
                  <a:pt x="1777" y="21335"/>
                </a:lnTo>
                <a:lnTo>
                  <a:pt x="13970" y="23240"/>
                </a:lnTo>
                <a:lnTo>
                  <a:pt x="15748" y="15112"/>
                </a:lnTo>
                <a:lnTo>
                  <a:pt x="21717" y="11048"/>
                </a:lnTo>
                <a:lnTo>
                  <a:pt x="35686" y="11048"/>
                </a:lnTo>
                <a:lnTo>
                  <a:pt x="38989" y="11683"/>
                </a:lnTo>
                <a:lnTo>
                  <a:pt x="41401" y="12953"/>
                </a:lnTo>
                <a:lnTo>
                  <a:pt x="43942" y="14223"/>
                </a:lnTo>
                <a:lnTo>
                  <a:pt x="45466" y="16001"/>
                </a:lnTo>
                <a:lnTo>
                  <a:pt x="46990" y="20319"/>
                </a:lnTo>
                <a:lnTo>
                  <a:pt x="47371" y="23494"/>
                </a:lnTo>
                <a:lnTo>
                  <a:pt x="47371" y="27812"/>
                </a:lnTo>
                <a:lnTo>
                  <a:pt x="43815" y="27558"/>
                </a:lnTo>
                <a:lnTo>
                  <a:pt x="39750" y="27558"/>
                </a:lnTo>
                <a:lnTo>
                  <a:pt x="32016" y="27807"/>
                </a:lnTo>
                <a:lnTo>
                  <a:pt x="24765" y="39496"/>
                </a:lnTo>
                <a:lnTo>
                  <a:pt x="30860" y="38226"/>
                </a:lnTo>
                <a:lnTo>
                  <a:pt x="43942" y="38353"/>
                </a:lnTo>
                <a:lnTo>
                  <a:pt x="47498" y="38480"/>
                </a:lnTo>
                <a:lnTo>
                  <a:pt x="47498" y="47497"/>
                </a:lnTo>
                <a:lnTo>
                  <a:pt x="45593" y="52577"/>
                </a:lnTo>
                <a:lnTo>
                  <a:pt x="41782" y="56895"/>
                </a:lnTo>
                <a:lnTo>
                  <a:pt x="37973" y="61213"/>
                </a:lnTo>
                <a:lnTo>
                  <a:pt x="33020" y="63372"/>
                </a:lnTo>
                <a:lnTo>
                  <a:pt x="22859" y="63372"/>
                </a:lnTo>
                <a:lnTo>
                  <a:pt x="19557" y="62356"/>
                </a:lnTo>
                <a:lnTo>
                  <a:pt x="15112" y="58292"/>
                </a:lnTo>
                <a:lnTo>
                  <a:pt x="14097" y="55752"/>
                </a:lnTo>
                <a:lnTo>
                  <a:pt x="14097" y="48132"/>
                </a:lnTo>
                <a:close/>
              </a:path>
            </a:pathLst>
          </a:custGeom>
          <a:solidFill>
            <a:srgbClr val="D2DFE1"/>
          </a:solidFill>
        </p:spPr>
        <p:txBody>
          <a:bodyPr wrap="square" lIns="0" tIns="0" rIns="0" bIns="0" rtlCol="0">
            <a:noAutofit/>
          </a:bodyPr>
          <a:lstStyle/>
          <a:p>
            <a:endParaRPr/>
          </a:p>
        </p:txBody>
      </p:sp>
      <p:sp>
        <p:nvSpPr>
          <p:cNvPr id="82" name="object 82"/>
          <p:cNvSpPr/>
          <p:nvPr/>
        </p:nvSpPr>
        <p:spPr>
          <a:xfrm>
            <a:off x="6267704" y="4211701"/>
            <a:ext cx="7620" cy="11937"/>
          </a:xfrm>
          <a:custGeom>
            <a:avLst/>
            <a:gdLst/>
            <a:ahLst/>
            <a:cxnLst/>
            <a:rect l="l" t="t" r="r" b="b"/>
            <a:pathLst>
              <a:path w="7620" h="11937">
                <a:moveTo>
                  <a:pt x="3683" y="11811"/>
                </a:moveTo>
                <a:lnTo>
                  <a:pt x="7238" y="11937"/>
                </a:lnTo>
                <a:lnTo>
                  <a:pt x="7620" y="1143"/>
                </a:lnTo>
                <a:lnTo>
                  <a:pt x="3429" y="1143"/>
                </a:lnTo>
                <a:lnTo>
                  <a:pt x="126" y="0"/>
                </a:lnTo>
                <a:lnTo>
                  <a:pt x="0" y="11049"/>
                </a:lnTo>
                <a:lnTo>
                  <a:pt x="3683" y="11811"/>
                </a:lnTo>
                <a:close/>
              </a:path>
            </a:pathLst>
          </a:custGeom>
          <a:solidFill>
            <a:srgbClr val="D2DFE1"/>
          </a:solidFill>
        </p:spPr>
        <p:txBody>
          <a:bodyPr wrap="square" lIns="0" tIns="0" rIns="0" bIns="0" rtlCol="0">
            <a:noAutofit/>
          </a:bodyPr>
          <a:lstStyle/>
          <a:p>
            <a:endParaRPr/>
          </a:p>
        </p:txBody>
      </p:sp>
      <p:sp>
        <p:nvSpPr>
          <p:cNvPr id="83" name="object 83"/>
          <p:cNvSpPr/>
          <p:nvPr/>
        </p:nvSpPr>
        <p:spPr>
          <a:xfrm>
            <a:off x="6441313" y="4175887"/>
            <a:ext cx="13335" cy="71754"/>
          </a:xfrm>
          <a:custGeom>
            <a:avLst/>
            <a:gdLst/>
            <a:ahLst/>
            <a:cxnLst/>
            <a:rect l="l" t="t" r="r" b="b"/>
            <a:pathLst>
              <a:path w="13335" h="71754">
                <a:moveTo>
                  <a:pt x="0" y="71754"/>
                </a:moveTo>
                <a:lnTo>
                  <a:pt x="13335" y="71754"/>
                </a:lnTo>
                <a:lnTo>
                  <a:pt x="13335" y="0"/>
                </a:lnTo>
                <a:lnTo>
                  <a:pt x="0" y="0"/>
                </a:lnTo>
                <a:lnTo>
                  <a:pt x="0" y="71754"/>
                </a:lnTo>
                <a:close/>
              </a:path>
            </a:pathLst>
          </a:custGeom>
          <a:solidFill>
            <a:srgbClr val="D2DFE1"/>
          </a:solidFill>
        </p:spPr>
        <p:txBody>
          <a:bodyPr wrap="square" lIns="0" tIns="0" rIns="0" bIns="0" rtlCol="0">
            <a:noAutofit/>
          </a:bodyPr>
          <a:lstStyle/>
          <a:p>
            <a:endParaRPr/>
          </a:p>
        </p:txBody>
      </p:sp>
      <p:sp>
        <p:nvSpPr>
          <p:cNvPr id="84" name="object 84"/>
          <p:cNvSpPr/>
          <p:nvPr/>
        </p:nvSpPr>
        <p:spPr>
          <a:xfrm>
            <a:off x="6319393" y="4176522"/>
            <a:ext cx="56134" cy="72389"/>
          </a:xfrm>
          <a:custGeom>
            <a:avLst/>
            <a:gdLst/>
            <a:ahLst/>
            <a:cxnLst/>
            <a:rect l="l" t="t" r="r" b="b"/>
            <a:pathLst>
              <a:path w="56134" h="72389">
                <a:moveTo>
                  <a:pt x="13335" y="0"/>
                </a:moveTo>
                <a:lnTo>
                  <a:pt x="0" y="0"/>
                </a:lnTo>
                <a:lnTo>
                  <a:pt x="0" y="53466"/>
                </a:lnTo>
                <a:lnTo>
                  <a:pt x="2032" y="60197"/>
                </a:lnTo>
                <a:lnTo>
                  <a:pt x="6223" y="65023"/>
                </a:lnTo>
                <a:lnTo>
                  <a:pt x="10414" y="69976"/>
                </a:lnTo>
                <a:lnTo>
                  <a:pt x="16256" y="72389"/>
                </a:lnTo>
                <a:lnTo>
                  <a:pt x="33782" y="72389"/>
                </a:lnTo>
                <a:lnTo>
                  <a:pt x="40512" y="67436"/>
                </a:lnTo>
                <a:lnTo>
                  <a:pt x="43815" y="57530"/>
                </a:lnTo>
                <a:lnTo>
                  <a:pt x="43815" y="70484"/>
                </a:lnTo>
                <a:lnTo>
                  <a:pt x="56134" y="70484"/>
                </a:lnTo>
                <a:lnTo>
                  <a:pt x="56134" y="0"/>
                </a:lnTo>
                <a:lnTo>
                  <a:pt x="42799" y="0"/>
                </a:lnTo>
                <a:lnTo>
                  <a:pt x="42799" y="43560"/>
                </a:lnTo>
                <a:lnTo>
                  <a:pt x="41910" y="47243"/>
                </a:lnTo>
                <a:lnTo>
                  <a:pt x="40132" y="50545"/>
                </a:lnTo>
                <a:lnTo>
                  <a:pt x="38481" y="53975"/>
                </a:lnTo>
                <a:lnTo>
                  <a:pt x="36322" y="56514"/>
                </a:lnTo>
                <a:lnTo>
                  <a:pt x="31242" y="60070"/>
                </a:lnTo>
                <a:lnTo>
                  <a:pt x="28448" y="60959"/>
                </a:lnTo>
                <a:lnTo>
                  <a:pt x="22225" y="60959"/>
                </a:lnTo>
                <a:lnTo>
                  <a:pt x="19558" y="59816"/>
                </a:lnTo>
                <a:lnTo>
                  <a:pt x="14605" y="55244"/>
                </a:lnTo>
                <a:lnTo>
                  <a:pt x="13335" y="50926"/>
                </a:lnTo>
                <a:lnTo>
                  <a:pt x="13335" y="0"/>
                </a:lnTo>
                <a:close/>
              </a:path>
            </a:pathLst>
          </a:custGeom>
          <a:solidFill>
            <a:srgbClr val="D2DFE1"/>
          </a:solidFill>
        </p:spPr>
        <p:txBody>
          <a:bodyPr wrap="square" lIns="0" tIns="0" rIns="0" bIns="0" rtlCol="0">
            <a:noAutofit/>
          </a:bodyPr>
          <a:lstStyle/>
          <a:p>
            <a:endParaRPr/>
          </a:p>
        </p:txBody>
      </p:sp>
      <p:sp>
        <p:nvSpPr>
          <p:cNvPr id="85" name="object 85"/>
          <p:cNvSpPr/>
          <p:nvPr/>
        </p:nvSpPr>
        <p:spPr>
          <a:xfrm>
            <a:off x="6556121" y="4202424"/>
            <a:ext cx="17919" cy="20325"/>
          </a:xfrm>
          <a:custGeom>
            <a:avLst/>
            <a:gdLst/>
            <a:ahLst/>
            <a:cxnLst/>
            <a:rect l="l" t="t" r="r" b="b"/>
            <a:pathLst>
              <a:path w="17919" h="20325">
                <a:moveTo>
                  <a:pt x="0" y="20325"/>
                </a:moveTo>
                <a:lnTo>
                  <a:pt x="2158" y="16642"/>
                </a:lnTo>
                <a:lnTo>
                  <a:pt x="6350" y="14229"/>
                </a:lnTo>
                <a:lnTo>
                  <a:pt x="10668" y="11689"/>
                </a:lnTo>
                <a:lnTo>
                  <a:pt x="17919" y="0"/>
                </a:lnTo>
                <a:lnTo>
                  <a:pt x="4458" y="2180"/>
                </a:lnTo>
                <a:lnTo>
                  <a:pt x="0" y="20325"/>
                </a:lnTo>
                <a:close/>
              </a:path>
            </a:pathLst>
          </a:custGeom>
          <a:solidFill>
            <a:srgbClr val="D2DFE1"/>
          </a:solidFill>
        </p:spPr>
        <p:txBody>
          <a:bodyPr wrap="square" lIns="0" tIns="0" rIns="0" bIns="0" rtlCol="0">
            <a:noAutofit/>
          </a:bodyPr>
          <a:lstStyle/>
          <a:p>
            <a:endParaRPr/>
          </a:p>
        </p:txBody>
      </p:sp>
      <p:sp>
        <p:nvSpPr>
          <p:cNvPr id="86" name="object 86"/>
          <p:cNvSpPr/>
          <p:nvPr/>
        </p:nvSpPr>
        <p:spPr>
          <a:xfrm>
            <a:off x="6185281" y="4174617"/>
            <a:ext cx="49403" cy="39496"/>
          </a:xfrm>
          <a:custGeom>
            <a:avLst/>
            <a:gdLst/>
            <a:ahLst/>
            <a:cxnLst/>
            <a:rect l="l" t="t" r="r" b="b"/>
            <a:pathLst>
              <a:path w="49403" h="39497">
                <a:moveTo>
                  <a:pt x="35052" y="3301"/>
                </a:moveTo>
                <a:lnTo>
                  <a:pt x="27559" y="0"/>
                </a:lnTo>
                <a:lnTo>
                  <a:pt x="18161" y="0"/>
                </a:lnTo>
                <a:lnTo>
                  <a:pt x="18542" y="10921"/>
                </a:lnTo>
                <a:lnTo>
                  <a:pt x="22098" y="10921"/>
                </a:lnTo>
                <a:lnTo>
                  <a:pt x="25146" y="11810"/>
                </a:lnTo>
                <a:lnTo>
                  <a:pt x="27686" y="13715"/>
                </a:lnTo>
                <a:lnTo>
                  <a:pt x="30353" y="15620"/>
                </a:lnTo>
                <a:lnTo>
                  <a:pt x="32131" y="18033"/>
                </a:lnTo>
                <a:lnTo>
                  <a:pt x="33274" y="20700"/>
                </a:lnTo>
                <a:lnTo>
                  <a:pt x="34290" y="23494"/>
                </a:lnTo>
                <a:lnTo>
                  <a:pt x="34925" y="26161"/>
                </a:lnTo>
                <a:lnTo>
                  <a:pt x="34925" y="28828"/>
                </a:lnTo>
                <a:lnTo>
                  <a:pt x="508" y="28828"/>
                </a:lnTo>
                <a:lnTo>
                  <a:pt x="0" y="39496"/>
                </a:lnTo>
                <a:lnTo>
                  <a:pt x="49403" y="39496"/>
                </a:lnTo>
                <a:lnTo>
                  <a:pt x="49004" y="32447"/>
                </a:lnTo>
                <a:lnTo>
                  <a:pt x="46205" y="19309"/>
                </a:lnTo>
                <a:lnTo>
                  <a:pt x="40640" y="9651"/>
                </a:lnTo>
                <a:lnTo>
                  <a:pt x="35052" y="3301"/>
                </a:lnTo>
                <a:close/>
              </a:path>
            </a:pathLst>
          </a:custGeom>
          <a:solidFill>
            <a:srgbClr val="D2DFE1"/>
          </a:solidFill>
        </p:spPr>
        <p:txBody>
          <a:bodyPr wrap="square" lIns="0" tIns="0" rIns="0" bIns="0" rtlCol="0">
            <a:noAutofit/>
          </a:bodyPr>
          <a:lstStyle/>
          <a:p>
            <a:endParaRPr/>
          </a:p>
        </p:txBody>
      </p:sp>
      <p:sp>
        <p:nvSpPr>
          <p:cNvPr id="87" name="object 87"/>
          <p:cNvSpPr/>
          <p:nvPr/>
        </p:nvSpPr>
        <p:spPr>
          <a:xfrm>
            <a:off x="6099937" y="4174617"/>
            <a:ext cx="60833" cy="74294"/>
          </a:xfrm>
          <a:custGeom>
            <a:avLst/>
            <a:gdLst/>
            <a:ahLst/>
            <a:cxnLst/>
            <a:rect l="l" t="t" r="r" b="b"/>
            <a:pathLst>
              <a:path w="60833" h="74295">
                <a:moveTo>
                  <a:pt x="12446" y="50037"/>
                </a:moveTo>
                <a:lnTo>
                  <a:pt x="0" y="52450"/>
                </a:lnTo>
                <a:lnTo>
                  <a:pt x="6111" y="64506"/>
                </a:lnTo>
                <a:lnTo>
                  <a:pt x="16473" y="71838"/>
                </a:lnTo>
                <a:lnTo>
                  <a:pt x="31114" y="74294"/>
                </a:lnTo>
                <a:lnTo>
                  <a:pt x="40004" y="74294"/>
                </a:lnTo>
                <a:lnTo>
                  <a:pt x="47116" y="72262"/>
                </a:lnTo>
                <a:lnTo>
                  <a:pt x="52577" y="68198"/>
                </a:lnTo>
                <a:lnTo>
                  <a:pt x="58038" y="64134"/>
                </a:lnTo>
                <a:lnTo>
                  <a:pt x="60833" y="58800"/>
                </a:lnTo>
                <a:lnTo>
                  <a:pt x="60833" y="52069"/>
                </a:lnTo>
                <a:lnTo>
                  <a:pt x="60172" y="46414"/>
                </a:lnTo>
                <a:lnTo>
                  <a:pt x="53256" y="36204"/>
                </a:lnTo>
                <a:lnTo>
                  <a:pt x="38862" y="30606"/>
                </a:lnTo>
                <a:lnTo>
                  <a:pt x="25653" y="28193"/>
                </a:lnTo>
                <a:lnTo>
                  <a:pt x="19430" y="27050"/>
                </a:lnTo>
                <a:lnTo>
                  <a:pt x="16383" y="24383"/>
                </a:lnTo>
                <a:lnTo>
                  <a:pt x="16383" y="17398"/>
                </a:lnTo>
                <a:lnTo>
                  <a:pt x="17525" y="15366"/>
                </a:lnTo>
                <a:lnTo>
                  <a:pt x="22351" y="12191"/>
                </a:lnTo>
                <a:lnTo>
                  <a:pt x="25653" y="11429"/>
                </a:lnTo>
                <a:lnTo>
                  <a:pt x="37591" y="11429"/>
                </a:lnTo>
                <a:lnTo>
                  <a:pt x="43052" y="14985"/>
                </a:lnTo>
                <a:lnTo>
                  <a:pt x="45847" y="22097"/>
                </a:lnTo>
                <a:lnTo>
                  <a:pt x="57785" y="19684"/>
                </a:lnTo>
                <a:lnTo>
                  <a:pt x="53517" y="10502"/>
                </a:lnTo>
                <a:lnTo>
                  <a:pt x="43666" y="2631"/>
                </a:lnTo>
                <a:lnTo>
                  <a:pt x="29083" y="0"/>
                </a:lnTo>
                <a:lnTo>
                  <a:pt x="21082" y="0"/>
                </a:lnTo>
                <a:lnTo>
                  <a:pt x="14732" y="2031"/>
                </a:lnTo>
                <a:lnTo>
                  <a:pt x="9905" y="6095"/>
                </a:lnTo>
                <a:lnTo>
                  <a:pt x="5079" y="10159"/>
                </a:lnTo>
                <a:lnTo>
                  <a:pt x="2793" y="15239"/>
                </a:lnTo>
                <a:lnTo>
                  <a:pt x="2793" y="26923"/>
                </a:lnTo>
                <a:lnTo>
                  <a:pt x="4572" y="31368"/>
                </a:lnTo>
                <a:lnTo>
                  <a:pt x="8000" y="34797"/>
                </a:lnTo>
                <a:lnTo>
                  <a:pt x="11557" y="38099"/>
                </a:lnTo>
                <a:lnTo>
                  <a:pt x="16255" y="40385"/>
                </a:lnTo>
                <a:lnTo>
                  <a:pt x="22098" y="41401"/>
                </a:lnTo>
                <a:lnTo>
                  <a:pt x="36449" y="44195"/>
                </a:lnTo>
                <a:lnTo>
                  <a:pt x="43434" y="45465"/>
                </a:lnTo>
                <a:lnTo>
                  <a:pt x="46862" y="48386"/>
                </a:lnTo>
                <a:lnTo>
                  <a:pt x="46862" y="56006"/>
                </a:lnTo>
                <a:lnTo>
                  <a:pt x="45592" y="58419"/>
                </a:lnTo>
                <a:lnTo>
                  <a:pt x="42799" y="60197"/>
                </a:lnTo>
                <a:lnTo>
                  <a:pt x="40132" y="61975"/>
                </a:lnTo>
                <a:lnTo>
                  <a:pt x="36702" y="62864"/>
                </a:lnTo>
                <a:lnTo>
                  <a:pt x="21462" y="62864"/>
                </a:lnTo>
                <a:lnTo>
                  <a:pt x="14732" y="58546"/>
                </a:lnTo>
                <a:lnTo>
                  <a:pt x="12446" y="50037"/>
                </a:lnTo>
                <a:close/>
              </a:path>
            </a:pathLst>
          </a:custGeom>
          <a:solidFill>
            <a:srgbClr val="D2DFE1"/>
          </a:solidFill>
        </p:spPr>
        <p:txBody>
          <a:bodyPr wrap="square" lIns="0" tIns="0" rIns="0" bIns="0" rtlCol="0">
            <a:noAutofit/>
          </a:bodyPr>
          <a:lstStyle/>
          <a:p>
            <a:endParaRPr/>
          </a:p>
        </p:txBody>
      </p:sp>
      <p:sp>
        <p:nvSpPr>
          <p:cNvPr id="88" name="object 88"/>
          <p:cNvSpPr/>
          <p:nvPr/>
        </p:nvSpPr>
        <p:spPr>
          <a:xfrm>
            <a:off x="6395593" y="4174490"/>
            <a:ext cx="36068" cy="72517"/>
          </a:xfrm>
          <a:custGeom>
            <a:avLst/>
            <a:gdLst/>
            <a:ahLst/>
            <a:cxnLst/>
            <a:rect l="l" t="t" r="r" b="b"/>
            <a:pathLst>
              <a:path w="36068" h="72516">
                <a:moveTo>
                  <a:pt x="12065" y="17780"/>
                </a:moveTo>
                <a:lnTo>
                  <a:pt x="12065" y="2032"/>
                </a:lnTo>
                <a:lnTo>
                  <a:pt x="0" y="2032"/>
                </a:lnTo>
                <a:lnTo>
                  <a:pt x="0" y="72517"/>
                </a:lnTo>
                <a:lnTo>
                  <a:pt x="13335" y="72517"/>
                </a:lnTo>
                <a:lnTo>
                  <a:pt x="13335" y="34798"/>
                </a:lnTo>
                <a:lnTo>
                  <a:pt x="13589" y="28448"/>
                </a:lnTo>
                <a:lnTo>
                  <a:pt x="15494" y="23241"/>
                </a:lnTo>
                <a:lnTo>
                  <a:pt x="19050" y="19177"/>
                </a:lnTo>
                <a:lnTo>
                  <a:pt x="22606" y="15112"/>
                </a:lnTo>
                <a:lnTo>
                  <a:pt x="27178" y="13081"/>
                </a:lnTo>
                <a:lnTo>
                  <a:pt x="36068" y="13081"/>
                </a:lnTo>
                <a:lnTo>
                  <a:pt x="36068" y="381"/>
                </a:lnTo>
                <a:lnTo>
                  <a:pt x="33401" y="127"/>
                </a:lnTo>
                <a:lnTo>
                  <a:pt x="30480" y="0"/>
                </a:lnTo>
                <a:lnTo>
                  <a:pt x="26797" y="0"/>
                </a:lnTo>
                <a:lnTo>
                  <a:pt x="23114" y="1143"/>
                </a:lnTo>
                <a:lnTo>
                  <a:pt x="19685" y="3556"/>
                </a:lnTo>
                <a:lnTo>
                  <a:pt x="16129" y="5842"/>
                </a:lnTo>
                <a:lnTo>
                  <a:pt x="13589" y="10668"/>
                </a:lnTo>
                <a:lnTo>
                  <a:pt x="12065" y="17780"/>
                </a:lnTo>
                <a:close/>
              </a:path>
            </a:pathLst>
          </a:custGeom>
          <a:solidFill>
            <a:srgbClr val="D2DFE1"/>
          </a:solidFill>
        </p:spPr>
        <p:txBody>
          <a:bodyPr wrap="square" lIns="0" tIns="0" rIns="0" bIns="0" rtlCol="0">
            <a:noAutofit/>
          </a:bodyPr>
          <a:lstStyle/>
          <a:p>
            <a:endParaRPr/>
          </a:p>
        </p:txBody>
      </p:sp>
      <p:sp>
        <p:nvSpPr>
          <p:cNvPr id="89" name="object 89"/>
          <p:cNvSpPr/>
          <p:nvPr/>
        </p:nvSpPr>
        <p:spPr>
          <a:xfrm>
            <a:off x="6243701" y="4216527"/>
            <a:ext cx="67818" cy="56006"/>
          </a:xfrm>
          <a:custGeom>
            <a:avLst/>
            <a:gdLst/>
            <a:ahLst/>
            <a:cxnLst/>
            <a:rect l="l" t="t" r="r" b="b"/>
            <a:pathLst>
              <a:path w="67818" h="56006">
                <a:moveTo>
                  <a:pt x="13081" y="54356"/>
                </a:moveTo>
                <a:lnTo>
                  <a:pt x="21336" y="56006"/>
                </a:lnTo>
                <a:lnTo>
                  <a:pt x="37275" y="55901"/>
                </a:lnTo>
                <a:lnTo>
                  <a:pt x="54243" y="53012"/>
                </a:lnTo>
                <a:lnTo>
                  <a:pt x="64424" y="46155"/>
                </a:lnTo>
                <a:lnTo>
                  <a:pt x="67818" y="35306"/>
                </a:lnTo>
                <a:lnTo>
                  <a:pt x="67818" y="30861"/>
                </a:lnTo>
                <a:lnTo>
                  <a:pt x="66421" y="27050"/>
                </a:lnTo>
                <a:lnTo>
                  <a:pt x="63753" y="24003"/>
                </a:lnTo>
                <a:lnTo>
                  <a:pt x="60960" y="20955"/>
                </a:lnTo>
                <a:lnTo>
                  <a:pt x="57658" y="18923"/>
                </a:lnTo>
                <a:lnTo>
                  <a:pt x="53721" y="18034"/>
                </a:lnTo>
                <a:lnTo>
                  <a:pt x="49911" y="17145"/>
                </a:lnTo>
                <a:lnTo>
                  <a:pt x="44069" y="16637"/>
                </a:lnTo>
                <a:lnTo>
                  <a:pt x="36195" y="16383"/>
                </a:lnTo>
                <a:lnTo>
                  <a:pt x="27177" y="16256"/>
                </a:lnTo>
                <a:lnTo>
                  <a:pt x="21716" y="15748"/>
                </a:lnTo>
                <a:lnTo>
                  <a:pt x="22351" y="28193"/>
                </a:lnTo>
                <a:lnTo>
                  <a:pt x="27812" y="28448"/>
                </a:lnTo>
                <a:lnTo>
                  <a:pt x="35306" y="28702"/>
                </a:lnTo>
                <a:lnTo>
                  <a:pt x="41275" y="28829"/>
                </a:lnTo>
                <a:lnTo>
                  <a:pt x="45465" y="29083"/>
                </a:lnTo>
                <a:lnTo>
                  <a:pt x="50164" y="29718"/>
                </a:lnTo>
                <a:lnTo>
                  <a:pt x="54356" y="32639"/>
                </a:lnTo>
                <a:lnTo>
                  <a:pt x="54863" y="35814"/>
                </a:lnTo>
                <a:lnTo>
                  <a:pt x="54863" y="38989"/>
                </a:lnTo>
                <a:lnTo>
                  <a:pt x="52704" y="41402"/>
                </a:lnTo>
                <a:lnTo>
                  <a:pt x="48260" y="42925"/>
                </a:lnTo>
                <a:lnTo>
                  <a:pt x="43814" y="44450"/>
                </a:lnTo>
                <a:lnTo>
                  <a:pt x="38735" y="45212"/>
                </a:lnTo>
                <a:lnTo>
                  <a:pt x="27050" y="45212"/>
                </a:lnTo>
                <a:lnTo>
                  <a:pt x="22225" y="44323"/>
                </a:lnTo>
                <a:lnTo>
                  <a:pt x="18541" y="42545"/>
                </a:lnTo>
                <a:lnTo>
                  <a:pt x="14859" y="40893"/>
                </a:lnTo>
                <a:lnTo>
                  <a:pt x="13081" y="38608"/>
                </a:lnTo>
                <a:lnTo>
                  <a:pt x="13081" y="32131"/>
                </a:lnTo>
                <a:lnTo>
                  <a:pt x="15112" y="29591"/>
                </a:lnTo>
                <a:lnTo>
                  <a:pt x="13081" y="0"/>
                </a:lnTo>
                <a:lnTo>
                  <a:pt x="6858" y="2412"/>
                </a:lnTo>
                <a:lnTo>
                  <a:pt x="3683" y="6477"/>
                </a:lnTo>
                <a:lnTo>
                  <a:pt x="3683" y="17272"/>
                </a:lnTo>
                <a:lnTo>
                  <a:pt x="5969" y="20700"/>
                </a:lnTo>
                <a:lnTo>
                  <a:pt x="10413" y="22860"/>
                </a:lnTo>
                <a:lnTo>
                  <a:pt x="3428" y="25018"/>
                </a:lnTo>
                <a:lnTo>
                  <a:pt x="0" y="29591"/>
                </a:lnTo>
                <a:lnTo>
                  <a:pt x="0" y="42799"/>
                </a:lnTo>
                <a:lnTo>
                  <a:pt x="2666" y="47371"/>
                </a:lnTo>
                <a:lnTo>
                  <a:pt x="7874" y="50927"/>
                </a:lnTo>
                <a:lnTo>
                  <a:pt x="13081" y="54356"/>
                </a:lnTo>
                <a:close/>
              </a:path>
            </a:pathLst>
          </a:custGeom>
          <a:solidFill>
            <a:srgbClr val="D2DFE1"/>
          </a:solidFill>
        </p:spPr>
        <p:txBody>
          <a:bodyPr wrap="square" lIns="0" tIns="0" rIns="0" bIns="0" rtlCol="0">
            <a:noAutofit/>
          </a:bodyPr>
          <a:lstStyle/>
          <a:p>
            <a:endParaRPr/>
          </a:p>
        </p:txBody>
      </p:sp>
      <p:sp>
        <p:nvSpPr>
          <p:cNvPr id="90" name="object 90"/>
          <p:cNvSpPr/>
          <p:nvPr/>
        </p:nvSpPr>
        <p:spPr>
          <a:xfrm>
            <a:off x="6617334" y="4152646"/>
            <a:ext cx="60960" cy="96266"/>
          </a:xfrm>
          <a:custGeom>
            <a:avLst/>
            <a:gdLst/>
            <a:ahLst/>
            <a:cxnLst/>
            <a:rect l="l" t="t" r="r" b="b"/>
            <a:pathLst>
              <a:path w="60960" h="96266">
                <a:moveTo>
                  <a:pt x="14350" y="67182"/>
                </a:moveTo>
                <a:lnTo>
                  <a:pt x="14350" y="50164"/>
                </a:lnTo>
                <a:lnTo>
                  <a:pt x="16001" y="43941"/>
                </a:lnTo>
                <a:lnTo>
                  <a:pt x="19176" y="39623"/>
                </a:lnTo>
                <a:lnTo>
                  <a:pt x="22225" y="35305"/>
                </a:lnTo>
                <a:lnTo>
                  <a:pt x="26162" y="33146"/>
                </a:lnTo>
                <a:lnTo>
                  <a:pt x="35433" y="33146"/>
                </a:lnTo>
                <a:lnTo>
                  <a:pt x="39243" y="34797"/>
                </a:lnTo>
                <a:lnTo>
                  <a:pt x="42672" y="38099"/>
                </a:lnTo>
                <a:lnTo>
                  <a:pt x="45974" y="41528"/>
                </a:lnTo>
                <a:lnTo>
                  <a:pt x="47625" y="45846"/>
                </a:lnTo>
                <a:lnTo>
                  <a:pt x="47625" y="70611"/>
                </a:lnTo>
                <a:lnTo>
                  <a:pt x="45974" y="75183"/>
                </a:lnTo>
                <a:lnTo>
                  <a:pt x="42418" y="78993"/>
                </a:lnTo>
                <a:lnTo>
                  <a:pt x="38862" y="82930"/>
                </a:lnTo>
                <a:lnTo>
                  <a:pt x="45466" y="91693"/>
                </a:lnTo>
                <a:lnTo>
                  <a:pt x="48641" y="82803"/>
                </a:lnTo>
                <a:lnTo>
                  <a:pt x="48641" y="94360"/>
                </a:lnTo>
                <a:lnTo>
                  <a:pt x="60960" y="94360"/>
                </a:lnTo>
                <a:lnTo>
                  <a:pt x="60960" y="0"/>
                </a:lnTo>
                <a:lnTo>
                  <a:pt x="47625" y="0"/>
                </a:lnTo>
                <a:lnTo>
                  <a:pt x="47625" y="33146"/>
                </a:lnTo>
                <a:lnTo>
                  <a:pt x="43942" y="25780"/>
                </a:lnTo>
                <a:lnTo>
                  <a:pt x="37719" y="21970"/>
                </a:lnTo>
                <a:lnTo>
                  <a:pt x="20320" y="21970"/>
                </a:lnTo>
                <a:lnTo>
                  <a:pt x="13208" y="25653"/>
                </a:lnTo>
                <a:lnTo>
                  <a:pt x="8000" y="32892"/>
                </a:lnTo>
                <a:lnTo>
                  <a:pt x="1650" y="46244"/>
                </a:lnTo>
                <a:lnTo>
                  <a:pt x="0" y="59689"/>
                </a:lnTo>
                <a:lnTo>
                  <a:pt x="40" y="61924"/>
                </a:lnTo>
                <a:lnTo>
                  <a:pt x="2296" y="75031"/>
                </a:lnTo>
                <a:lnTo>
                  <a:pt x="8000" y="85851"/>
                </a:lnTo>
                <a:lnTo>
                  <a:pt x="13335" y="92709"/>
                </a:lnTo>
                <a:lnTo>
                  <a:pt x="20193" y="96265"/>
                </a:lnTo>
                <a:lnTo>
                  <a:pt x="28575" y="96265"/>
                </a:lnTo>
                <a:lnTo>
                  <a:pt x="30353" y="84835"/>
                </a:lnTo>
                <a:lnTo>
                  <a:pt x="25526" y="84835"/>
                </a:lnTo>
                <a:lnTo>
                  <a:pt x="21590" y="82549"/>
                </a:lnTo>
                <a:lnTo>
                  <a:pt x="18796" y="78231"/>
                </a:lnTo>
                <a:lnTo>
                  <a:pt x="15875" y="73786"/>
                </a:lnTo>
                <a:lnTo>
                  <a:pt x="14350" y="67182"/>
                </a:lnTo>
                <a:close/>
              </a:path>
            </a:pathLst>
          </a:custGeom>
          <a:solidFill>
            <a:srgbClr val="D2DFE1"/>
          </a:solidFill>
        </p:spPr>
        <p:txBody>
          <a:bodyPr wrap="square" lIns="0" tIns="0" rIns="0" bIns="0" rtlCol="0">
            <a:noAutofit/>
          </a:bodyPr>
          <a:lstStyle/>
          <a:p>
            <a:endParaRPr/>
          </a:p>
        </p:txBody>
      </p:sp>
      <p:sp>
        <p:nvSpPr>
          <p:cNvPr id="91" name="object 91"/>
          <p:cNvSpPr/>
          <p:nvPr/>
        </p:nvSpPr>
        <p:spPr>
          <a:xfrm>
            <a:off x="6645909" y="4235577"/>
            <a:ext cx="16891" cy="13335"/>
          </a:xfrm>
          <a:custGeom>
            <a:avLst/>
            <a:gdLst/>
            <a:ahLst/>
            <a:cxnLst/>
            <a:rect l="l" t="t" r="r" b="b"/>
            <a:pathLst>
              <a:path w="16891" h="13335">
                <a:moveTo>
                  <a:pt x="10160" y="13335"/>
                </a:moveTo>
                <a:lnTo>
                  <a:pt x="16891" y="8762"/>
                </a:lnTo>
                <a:lnTo>
                  <a:pt x="10287" y="0"/>
                </a:lnTo>
                <a:lnTo>
                  <a:pt x="6350" y="1905"/>
                </a:lnTo>
                <a:lnTo>
                  <a:pt x="1778" y="1905"/>
                </a:lnTo>
                <a:lnTo>
                  <a:pt x="0" y="13335"/>
                </a:lnTo>
                <a:lnTo>
                  <a:pt x="10160" y="13335"/>
                </a:lnTo>
                <a:close/>
              </a:path>
            </a:pathLst>
          </a:custGeom>
          <a:solidFill>
            <a:srgbClr val="D2DFE1"/>
          </a:solidFill>
        </p:spPr>
        <p:txBody>
          <a:bodyPr wrap="square" lIns="0" tIns="0" rIns="0" bIns="0" rtlCol="0">
            <a:noAutofit/>
          </a:bodyPr>
          <a:lstStyle/>
          <a:p>
            <a:endParaRPr/>
          </a:p>
        </p:txBody>
      </p:sp>
      <p:sp>
        <p:nvSpPr>
          <p:cNvPr id="92" name="object 92"/>
          <p:cNvSpPr/>
          <p:nvPr/>
        </p:nvSpPr>
        <p:spPr>
          <a:xfrm>
            <a:off x="6467983" y="4152646"/>
            <a:ext cx="60960" cy="96266"/>
          </a:xfrm>
          <a:custGeom>
            <a:avLst/>
            <a:gdLst/>
            <a:ahLst/>
            <a:cxnLst/>
            <a:rect l="l" t="t" r="r" b="b"/>
            <a:pathLst>
              <a:path w="60960" h="96266">
                <a:moveTo>
                  <a:pt x="14350" y="67182"/>
                </a:moveTo>
                <a:lnTo>
                  <a:pt x="14350" y="50164"/>
                </a:lnTo>
                <a:lnTo>
                  <a:pt x="16001" y="43941"/>
                </a:lnTo>
                <a:lnTo>
                  <a:pt x="19176" y="39623"/>
                </a:lnTo>
                <a:lnTo>
                  <a:pt x="22225" y="35305"/>
                </a:lnTo>
                <a:lnTo>
                  <a:pt x="26162" y="33146"/>
                </a:lnTo>
                <a:lnTo>
                  <a:pt x="35433" y="33146"/>
                </a:lnTo>
                <a:lnTo>
                  <a:pt x="39242" y="34797"/>
                </a:lnTo>
                <a:lnTo>
                  <a:pt x="42671" y="38099"/>
                </a:lnTo>
                <a:lnTo>
                  <a:pt x="45973" y="41528"/>
                </a:lnTo>
                <a:lnTo>
                  <a:pt x="47624" y="45846"/>
                </a:lnTo>
                <a:lnTo>
                  <a:pt x="47624" y="70611"/>
                </a:lnTo>
                <a:lnTo>
                  <a:pt x="45973" y="75183"/>
                </a:lnTo>
                <a:lnTo>
                  <a:pt x="42417" y="78993"/>
                </a:lnTo>
                <a:lnTo>
                  <a:pt x="38862" y="82930"/>
                </a:lnTo>
                <a:lnTo>
                  <a:pt x="45465" y="91693"/>
                </a:lnTo>
                <a:lnTo>
                  <a:pt x="48640" y="82803"/>
                </a:lnTo>
                <a:lnTo>
                  <a:pt x="48640" y="94360"/>
                </a:lnTo>
                <a:lnTo>
                  <a:pt x="60960" y="94360"/>
                </a:lnTo>
                <a:lnTo>
                  <a:pt x="60960" y="0"/>
                </a:lnTo>
                <a:lnTo>
                  <a:pt x="47624" y="0"/>
                </a:lnTo>
                <a:lnTo>
                  <a:pt x="47624" y="33146"/>
                </a:lnTo>
                <a:lnTo>
                  <a:pt x="43941" y="25780"/>
                </a:lnTo>
                <a:lnTo>
                  <a:pt x="37718" y="21970"/>
                </a:lnTo>
                <a:lnTo>
                  <a:pt x="20319" y="21970"/>
                </a:lnTo>
                <a:lnTo>
                  <a:pt x="13207" y="25653"/>
                </a:lnTo>
                <a:lnTo>
                  <a:pt x="8000" y="32892"/>
                </a:lnTo>
                <a:lnTo>
                  <a:pt x="1650" y="46244"/>
                </a:lnTo>
                <a:lnTo>
                  <a:pt x="0" y="59689"/>
                </a:lnTo>
                <a:lnTo>
                  <a:pt x="40" y="61924"/>
                </a:lnTo>
                <a:lnTo>
                  <a:pt x="2296" y="75031"/>
                </a:lnTo>
                <a:lnTo>
                  <a:pt x="8000" y="85851"/>
                </a:lnTo>
                <a:lnTo>
                  <a:pt x="13334" y="92709"/>
                </a:lnTo>
                <a:lnTo>
                  <a:pt x="20192" y="96265"/>
                </a:lnTo>
                <a:lnTo>
                  <a:pt x="28575" y="96265"/>
                </a:lnTo>
                <a:lnTo>
                  <a:pt x="30352" y="84835"/>
                </a:lnTo>
                <a:lnTo>
                  <a:pt x="25526" y="84835"/>
                </a:lnTo>
                <a:lnTo>
                  <a:pt x="21589" y="82549"/>
                </a:lnTo>
                <a:lnTo>
                  <a:pt x="18795" y="78231"/>
                </a:lnTo>
                <a:lnTo>
                  <a:pt x="15875" y="73786"/>
                </a:lnTo>
                <a:lnTo>
                  <a:pt x="14350" y="67182"/>
                </a:lnTo>
                <a:close/>
              </a:path>
            </a:pathLst>
          </a:custGeom>
          <a:solidFill>
            <a:srgbClr val="D2DFE1"/>
          </a:solidFill>
        </p:spPr>
        <p:txBody>
          <a:bodyPr wrap="square" lIns="0" tIns="0" rIns="0" bIns="0" rtlCol="0">
            <a:noAutofit/>
          </a:bodyPr>
          <a:lstStyle/>
          <a:p>
            <a:endParaRPr/>
          </a:p>
        </p:txBody>
      </p:sp>
      <p:sp>
        <p:nvSpPr>
          <p:cNvPr id="93" name="object 93"/>
          <p:cNvSpPr/>
          <p:nvPr/>
        </p:nvSpPr>
        <p:spPr>
          <a:xfrm>
            <a:off x="6496558" y="4235577"/>
            <a:ext cx="16890" cy="13335"/>
          </a:xfrm>
          <a:custGeom>
            <a:avLst/>
            <a:gdLst/>
            <a:ahLst/>
            <a:cxnLst/>
            <a:rect l="l" t="t" r="r" b="b"/>
            <a:pathLst>
              <a:path w="16890" h="13335">
                <a:moveTo>
                  <a:pt x="10160" y="13335"/>
                </a:moveTo>
                <a:lnTo>
                  <a:pt x="16890" y="8762"/>
                </a:lnTo>
                <a:lnTo>
                  <a:pt x="10287" y="0"/>
                </a:lnTo>
                <a:lnTo>
                  <a:pt x="6349" y="1905"/>
                </a:lnTo>
                <a:lnTo>
                  <a:pt x="1777" y="1905"/>
                </a:lnTo>
                <a:lnTo>
                  <a:pt x="0" y="13335"/>
                </a:lnTo>
                <a:lnTo>
                  <a:pt x="10160" y="13335"/>
                </a:lnTo>
                <a:close/>
              </a:path>
            </a:pathLst>
          </a:custGeom>
          <a:solidFill>
            <a:srgbClr val="D2DFE1"/>
          </a:solidFill>
        </p:spPr>
        <p:txBody>
          <a:bodyPr wrap="square" lIns="0" tIns="0" rIns="0" bIns="0" rtlCol="0">
            <a:noAutofit/>
          </a:bodyPr>
          <a:lstStyle/>
          <a:p>
            <a:endParaRPr/>
          </a:p>
        </p:txBody>
      </p:sp>
      <p:sp>
        <p:nvSpPr>
          <p:cNvPr id="94" name="object 94"/>
          <p:cNvSpPr/>
          <p:nvPr/>
        </p:nvSpPr>
        <p:spPr>
          <a:xfrm>
            <a:off x="6440805" y="4152011"/>
            <a:ext cx="14224" cy="15875"/>
          </a:xfrm>
          <a:custGeom>
            <a:avLst/>
            <a:gdLst/>
            <a:ahLst/>
            <a:cxnLst/>
            <a:rect l="l" t="t" r="r" b="b"/>
            <a:pathLst>
              <a:path w="14224" h="15875">
                <a:moveTo>
                  <a:pt x="0" y="15875"/>
                </a:moveTo>
                <a:lnTo>
                  <a:pt x="14224" y="15875"/>
                </a:lnTo>
                <a:lnTo>
                  <a:pt x="14224" y="0"/>
                </a:lnTo>
                <a:lnTo>
                  <a:pt x="0" y="0"/>
                </a:lnTo>
                <a:lnTo>
                  <a:pt x="0" y="15875"/>
                </a:lnTo>
                <a:close/>
              </a:path>
            </a:pathLst>
          </a:custGeom>
          <a:solidFill>
            <a:srgbClr val="D2DFE1"/>
          </a:solidFill>
        </p:spPr>
        <p:txBody>
          <a:bodyPr wrap="square" lIns="0" tIns="0" rIns="0" bIns="0" rtlCol="0">
            <a:noAutofit/>
          </a:bodyPr>
          <a:lstStyle/>
          <a:p>
            <a:endParaRPr/>
          </a:p>
        </p:txBody>
      </p:sp>
      <p:sp>
        <p:nvSpPr>
          <p:cNvPr id="95" name="object 95"/>
          <p:cNvSpPr/>
          <p:nvPr/>
        </p:nvSpPr>
        <p:spPr>
          <a:xfrm>
            <a:off x="6248019" y="4165727"/>
            <a:ext cx="60832" cy="80391"/>
          </a:xfrm>
          <a:custGeom>
            <a:avLst/>
            <a:gdLst/>
            <a:ahLst/>
            <a:cxnLst/>
            <a:rect l="l" t="t" r="r" b="b"/>
            <a:pathLst>
              <a:path w="60832" h="80391">
                <a:moveTo>
                  <a:pt x="17398" y="66548"/>
                </a:moveTo>
                <a:lnTo>
                  <a:pt x="13207" y="65150"/>
                </a:lnTo>
                <a:lnTo>
                  <a:pt x="12191" y="61849"/>
                </a:lnTo>
                <a:lnTo>
                  <a:pt x="14223" y="58293"/>
                </a:lnTo>
                <a:lnTo>
                  <a:pt x="16763" y="56768"/>
                </a:lnTo>
                <a:lnTo>
                  <a:pt x="19684" y="57023"/>
                </a:lnTo>
                <a:lnTo>
                  <a:pt x="19811" y="45974"/>
                </a:lnTo>
                <a:lnTo>
                  <a:pt x="14858" y="41148"/>
                </a:lnTo>
                <a:lnTo>
                  <a:pt x="13588" y="37846"/>
                </a:lnTo>
                <a:lnTo>
                  <a:pt x="13588" y="29337"/>
                </a:lnTo>
                <a:lnTo>
                  <a:pt x="14985" y="25908"/>
                </a:lnTo>
                <a:lnTo>
                  <a:pt x="17779" y="23495"/>
                </a:lnTo>
                <a:lnTo>
                  <a:pt x="20573" y="21081"/>
                </a:lnTo>
                <a:lnTo>
                  <a:pt x="23748" y="19939"/>
                </a:lnTo>
                <a:lnTo>
                  <a:pt x="31114" y="19939"/>
                </a:lnTo>
                <a:lnTo>
                  <a:pt x="34416" y="21209"/>
                </a:lnTo>
                <a:lnTo>
                  <a:pt x="37083" y="23749"/>
                </a:lnTo>
                <a:lnTo>
                  <a:pt x="39750" y="26289"/>
                </a:lnTo>
                <a:lnTo>
                  <a:pt x="41020" y="29591"/>
                </a:lnTo>
                <a:lnTo>
                  <a:pt x="41020" y="37718"/>
                </a:lnTo>
                <a:lnTo>
                  <a:pt x="39750" y="40893"/>
                </a:lnTo>
                <a:lnTo>
                  <a:pt x="37210" y="43434"/>
                </a:lnTo>
                <a:lnTo>
                  <a:pt x="34670" y="45847"/>
                </a:lnTo>
                <a:lnTo>
                  <a:pt x="31368" y="47117"/>
                </a:lnTo>
                <a:lnTo>
                  <a:pt x="27304" y="47117"/>
                </a:lnTo>
                <a:lnTo>
                  <a:pt x="26923" y="57912"/>
                </a:lnTo>
                <a:lnTo>
                  <a:pt x="35305" y="57912"/>
                </a:lnTo>
                <a:lnTo>
                  <a:pt x="41909" y="55625"/>
                </a:lnTo>
                <a:lnTo>
                  <a:pt x="46989" y="50927"/>
                </a:lnTo>
                <a:lnTo>
                  <a:pt x="51942" y="46228"/>
                </a:lnTo>
                <a:lnTo>
                  <a:pt x="54482" y="40640"/>
                </a:lnTo>
                <a:lnTo>
                  <a:pt x="54482" y="27812"/>
                </a:lnTo>
                <a:lnTo>
                  <a:pt x="52323" y="22225"/>
                </a:lnTo>
                <a:lnTo>
                  <a:pt x="47878" y="17272"/>
                </a:lnTo>
                <a:lnTo>
                  <a:pt x="49275" y="13716"/>
                </a:lnTo>
                <a:lnTo>
                  <a:pt x="51942" y="11811"/>
                </a:lnTo>
                <a:lnTo>
                  <a:pt x="55371" y="11303"/>
                </a:lnTo>
                <a:lnTo>
                  <a:pt x="60832" y="11303"/>
                </a:lnTo>
                <a:lnTo>
                  <a:pt x="60832" y="254"/>
                </a:lnTo>
                <a:lnTo>
                  <a:pt x="56768" y="0"/>
                </a:lnTo>
                <a:lnTo>
                  <a:pt x="51561" y="0"/>
                </a:lnTo>
                <a:lnTo>
                  <a:pt x="47625" y="1016"/>
                </a:lnTo>
                <a:lnTo>
                  <a:pt x="44830" y="2921"/>
                </a:lnTo>
                <a:lnTo>
                  <a:pt x="42163" y="4825"/>
                </a:lnTo>
                <a:lnTo>
                  <a:pt x="40512" y="7747"/>
                </a:lnTo>
                <a:lnTo>
                  <a:pt x="40004" y="11811"/>
                </a:lnTo>
                <a:lnTo>
                  <a:pt x="36702" y="9906"/>
                </a:lnTo>
                <a:lnTo>
                  <a:pt x="32511" y="8890"/>
                </a:lnTo>
                <a:lnTo>
                  <a:pt x="19684" y="8890"/>
                </a:lnTo>
                <a:lnTo>
                  <a:pt x="13207" y="11175"/>
                </a:lnTo>
                <a:lnTo>
                  <a:pt x="8000" y="15748"/>
                </a:lnTo>
                <a:lnTo>
                  <a:pt x="2666" y="20320"/>
                </a:lnTo>
                <a:lnTo>
                  <a:pt x="0" y="26162"/>
                </a:lnTo>
                <a:lnTo>
                  <a:pt x="0" y="40893"/>
                </a:lnTo>
                <a:lnTo>
                  <a:pt x="2920" y="46736"/>
                </a:lnTo>
                <a:lnTo>
                  <a:pt x="8762" y="50800"/>
                </a:lnTo>
                <a:lnTo>
                  <a:pt x="10794" y="80391"/>
                </a:lnTo>
                <a:lnTo>
                  <a:pt x="14858" y="78486"/>
                </a:lnTo>
                <a:lnTo>
                  <a:pt x="18033" y="78993"/>
                </a:lnTo>
                <a:lnTo>
                  <a:pt x="17398" y="66548"/>
                </a:lnTo>
                <a:close/>
              </a:path>
            </a:pathLst>
          </a:custGeom>
          <a:solidFill>
            <a:srgbClr val="D2DFE1"/>
          </a:solidFill>
        </p:spPr>
        <p:txBody>
          <a:bodyPr wrap="square" lIns="0" tIns="0" rIns="0" bIns="0" rtlCol="0">
            <a:noAutofit/>
          </a:bodyPr>
          <a:lstStyle/>
          <a:p>
            <a:endParaRPr/>
          </a:p>
        </p:txBody>
      </p:sp>
      <p:sp>
        <p:nvSpPr>
          <p:cNvPr id="96" name="object 96"/>
          <p:cNvSpPr/>
          <p:nvPr/>
        </p:nvSpPr>
        <p:spPr>
          <a:xfrm>
            <a:off x="6256782" y="4244213"/>
            <a:ext cx="41782" cy="17525"/>
          </a:xfrm>
          <a:custGeom>
            <a:avLst/>
            <a:gdLst/>
            <a:ahLst/>
            <a:cxnLst/>
            <a:rect l="l" t="t" r="r" b="b"/>
            <a:pathLst>
              <a:path w="41782" h="17525">
                <a:moveTo>
                  <a:pt x="6095" y="0"/>
                </a:moveTo>
                <a:lnTo>
                  <a:pt x="2031" y="1905"/>
                </a:lnTo>
                <a:lnTo>
                  <a:pt x="0" y="4444"/>
                </a:lnTo>
                <a:lnTo>
                  <a:pt x="0" y="8000"/>
                </a:lnTo>
                <a:lnTo>
                  <a:pt x="0" y="10922"/>
                </a:lnTo>
                <a:lnTo>
                  <a:pt x="1777" y="13207"/>
                </a:lnTo>
                <a:lnTo>
                  <a:pt x="5460" y="14859"/>
                </a:lnTo>
                <a:lnTo>
                  <a:pt x="9143" y="16637"/>
                </a:lnTo>
                <a:lnTo>
                  <a:pt x="13969" y="17525"/>
                </a:lnTo>
                <a:lnTo>
                  <a:pt x="20065" y="17525"/>
                </a:lnTo>
                <a:lnTo>
                  <a:pt x="25653" y="17525"/>
                </a:lnTo>
                <a:lnTo>
                  <a:pt x="30733" y="16763"/>
                </a:lnTo>
                <a:lnTo>
                  <a:pt x="35178" y="15239"/>
                </a:lnTo>
                <a:lnTo>
                  <a:pt x="39623" y="13716"/>
                </a:lnTo>
                <a:lnTo>
                  <a:pt x="41782" y="11303"/>
                </a:lnTo>
                <a:lnTo>
                  <a:pt x="41782" y="8128"/>
                </a:lnTo>
                <a:lnTo>
                  <a:pt x="41782" y="6350"/>
                </a:lnTo>
                <a:lnTo>
                  <a:pt x="41275" y="4953"/>
                </a:lnTo>
                <a:lnTo>
                  <a:pt x="40131" y="3937"/>
                </a:lnTo>
                <a:lnTo>
                  <a:pt x="38862" y="2793"/>
                </a:lnTo>
                <a:lnTo>
                  <a:pt x="37083" y="2031"/>
                </a:lnTo>
                <a:lnTo>
                  <a:pt x="34797" y="1778"/>
                </a:lnTo>
                <a:lnTo>
                  <a:pt x="32384" y="1397"/>
                </a:lnTo>
                <a:lnTo>
                  <a:pt x="28193" y="1143"/>
                </a:lnTo>
                <a:lnTo>
                  <a:pt x="22225" y="1016"/>
                </a:lnTo>
                <a:lnTo>
                  <a:pt x="14731" y="762"/>
                </a:lnTo>
                <a:lnTo>
                  <a:pt x="9270" y="507"/>
                </a:lnTo>
                <a:lnTo>
                  <a:pt x="6095" y="0"/>
                </a:lnTo>
                <a:close/>
              </a:path>
            </a:pathLst>
          </a:custGeom>
          <a:ln w="12191">
            <a:solidFill>
              <a:srgbClr val="434342"/>
            </a:solidFill>
          </a:ln>
        </p:spPr>
        <p:txBody>
          <a:bodyPr wrap="square" lIns="0" tIns="0" rIns="0" bIns="0" rtlCol="0">
            <a:noAutofit/>
          </a:bodyPr>
          <a:lstStyle/>
          <a:p>
            <a:endParaRPr/>
          </a:p>
        </p:txBody>
      </p:sp>
      <p:sp>
        <p:nvSpPr>
          <p:cNvPr id="97" name="object 97"/>
          <p:cNvSpPr/>
          <p:nvPr/>
        </p:nvSpPr>
        <p:spPr>
          <a:xfrm>
            <a:off x="6556121" y="4212844"/>
            <a:ext cx="33400" cy="25145"/>
          </a:xfrm>
          <a:custGeom>
            <a:avLst/>
            <a:gdLst/>
            <a:ahLst/>
            <a:cxnLst/>
            <a:rect l="l" t="t" r="r" b="b"/>
            <a:pathLst>
              <a:path w="33400" h="25146">
                <a:moveTo>
                  <a:pt x="24892" y="0"/>
                </a:moveTo>
                <a:lnTo>
                  <a:pt x="16763" y="0"/>
                </a:lnTo>
                <a:lnTo>
                  <a:pt x="10668" y="1269"/>
                </a:lnTo>
                <a:lnTo>
                  <a:pt x="6350" y="3809"/>
                </a:lnTo>
                <a:lnTo>
                  <a:pt x="2158" y="6222"/>
                </a:lnTo>
                <a:lnTo>
                  <a:pt x="0" y="9905"/>
                </a:lnTo>
                <a:lnTo>
                  <a:pt x="0" y="14604"/>
                </a:lnTo>
                <a:lnTo>
                  <a:pt x="0" y="17525"/>
                </a:lnTo>
                <a:lnTo>
                  <a:pt x="1015" y="20065"/>
                </a:lnTo>
                <a:lnTo>
                  <a:pt x="3301" y="22097"/>
                </a:lnTo>
                <a:lnTo>
                  <a:pt x="5460" y="24129"/>
                </a:lnTo>
                <a:lnTo>
                  <a:pt x="8762" y="25145"/>
                </a:lnTo>
                <a:lnTo>
                  <a:pt x="13080" y="25145"/>
                </a:lnTo>
                <a:lnTo>
                  <a:pt x="18923" y="25145"/>
                </a:lnTo>
                <a:lnTo>
                  <a:pt x="23875" y="22986"/>
                </a:lnTo>
                <a:lnTo>
                  <a:pt x="27685" y="18668"/>
                </a:lnTo>
                <a:lnTo>
                  <a:pt x="31496" y="14350"/>
                </a:lnTo>
                <a:lnTo>
                  <a:pt x="33400" y="9270"/>
                </a:lnTo>
                <a:lnTo>
                  <a:pt x="33400" y="3428"/>
                </a:lnTo>
                <a:lnTo>
                  <a:pt x="33400" y="2285"/>
                </a:lnTo>
                <a:lnTo>
                  <a:pt x="33400" y="1269"/>
                </a:lnTo>
                <a:lnTo>
                  <a:pt x="33400" y="253"/>
                </a:lnTo>
                <a:lnTo>
                  <a:pt x="29845" y="126"/>
                </a:lnTo>
                <a:lnTo>
                  <a:pt x="27050" y="0"/>
                </a:lnTo>
                <a:lnTo>
                  <a:pt x="24892" y="0"/>
                </a:lnTo>
                <a:close/>
              </a:path>
            </a:pathLst>
          </a:custGeom>
          <a:ln w="12192">
            <a:solidFill>
              <a:srgbClr val="434342"/>
            </a:solidFill>
          </a:ln>
        </p:spPr>
        <p:txBody>
          <a:bodyPr wrap="square" lIns="0" tIns="0" rIns="0" bIns="0" rtlCol="0">
            <a:noAutofit/>
          </a:bodyPr>
          <a:lstStyle/>
          <a:p>
            <a:endParaRPr/>
          </a:p>
        </p:txBody>
      </p:sp>
      <p:sp>
        <p:nvSpPr>
          <p:cNvPr id="98" name="object 98"/>
          <p:cNvSpPr/>
          <p:nvPr/>
        </p:nvSpPr>
        <p:spPr>
          <a:xfrm>
            <a:off x="6631685" y="4185793"/>
            <a:ext cx="33274" cy="51688"/>
          </a:xfrm>
          <a:custGeom>
            <a:avLst/>
            <a:gdLst/>
            <a:ahLst/>
            <a:cxnLst/>
            <a:rect l="l" t="t" r="r" b="b"/>
            <a:pathLst>
              <a:path w="33274" h="51688">
                <a:moveTo>
                  <a:pt x="16637" y="0"/>
                </a:moveTo>
                <a:lnTo>
                  <a:pt x="11811" y="0"/>
                </a:lnTo>
                <a:lnTo>
                  <a:pt x="7874" y="2158"/>
                </a:lnTo>
                <a:lnTo>
                  <a:pt x="4825" y="6476"/>
                </a:lnTo>
                <a:lnTo>
                  <a:pt x="1650" y="10794"/>
                </a:lnTo>
                <a:lnTo>
                  <a:pt x="0" y="17017"/>
                </a:lnTo>
                <a:lnTo>
                  <a:pt x="0" y="25145"/>
                </a:lnTo>
                <a:lnTo>
                  <a:pt x="0" y="34035"/>
                </a:lnTo>
                <a:lnTo>
                  <a:pt x="1524" y="40639"/>
                </a:lnTo>
                <a:lnTo>
                  <a:pt x="4445" y="45084"/>
                </a:lnTo>
                <a:lnTo>
                  <a:pt x="7239" y="49402"/>
                </a:lnTo>
                <a:lnTo>
                  <a:pt x="11175" y="51688"/>
                </a:lnTo>
                <a:lnTo>
                  <a:pt x="16002" y="51688"/>
                </a:lnTo>
                <a:lnTo>
                  <a:pt x="20574" y="51688"/>
                </a:lnTo>
                <a:lnTo>
                  <a:pt x="24511" y="49783"/>
                </a:lnTo>
                <a:lnTo>
                  <a:pt x="28067" y="45846"/>
                </a:lnTo>
                <a:lnTo>
                  <a:pt x="31623" y="42036"/>
                </a:lnTo>
                <a:lnTo>
                  <a:pt x="33274" y="37464"/>
                </a:lnTo>
                <a:lnTo>
                  <a:pt x="33274" y="32257"/>
                </a:lnTo>
                <a:lnTo>
                  <a:pt x="33274" y="18287"/>
                </a:lnTo>
                <a:lnTo>
                  <a:pt x="33274" y="12699"/>
                </a:lnTo>
                <a:lnTo>
                  <a:pt x="31623" y="8381"/>
                </a:lnTo>
                <a:lnTo>
                  <a:pt x="28321" y="4952"/>
                </a:lnTo>
                <a:lnTo>
                  <a:pt x="24892" y="1650"/>
                </a:lnTo>
                <a:lnTo>
                  <a:pt x="21082" y="0"/>
                </a:lnTo>
                <a:lnTo>
                  <a:pt x="16637" y="0"/>
                </a:lnTo>
                <a:close/>
              </a:path>
            </a:pathLst>
          </a:custGeom>
          <a:ln w="12192">
            <a:solidFill>
              <a:srgbClr val="434342"/>
            </a:solidFill>
          </a:ln>
        </p:spPr>
        <p:txBody>
          <a:bodyPr wrap="square" lIns="0" tIns="0" rIns="0" bIns="0" rtlCol="0">
            <a:noAutofit/>
          </a:bodyPr>
          <a:lstStyle/>
          <a:p>
            <a:endParaRPr/>
          </a:p>
        </p:txBody>
      </p:sp>
      <p:sp>
        <p:nvSpPr>
          <p:cNvPr id="99" name="object 99"/>
          <p:cNvSpPr/>
          <p:nvPr/>
        </p:nvSpPr>
        <p:spPr>
          <a:xfrm>
            <a:off x="6482334" y="4185793"/>
            <a:ext cx="33273" cy="51688"/>
          </a:xfrm>
          <a:custGeom>
            <a:avLst/>
            <a:gdLst/>
            <a:ahLst/>
            <a:cxnLst/>
            <a:rect l="l" t="t" r="r" b="b"/>
            <a:pathLst>
              <a:path w="33273" h="51688">
                <a:moveTo>
                  <a:pt x="16637" y="0"/>
                </a:moveTo>
                <a:lnTo>
                  <a:pt x="11811" y="0"/>
                </a:lnTo>
                <a:lnTo>
                  <a:pt x="7874" y="2158"/>
                </a:lnTo>
                <a:lnTo>
                  <a:pt x="4825" y="6476"/>
                </a:lnTo>
                <a:lnTo>
                  <a:pt x="1650" y="10794"/>
                </a:lnTo>
                <a:lnTo>
                  <a:pt x="0" y="17017"/>
                </a:lnTo>
                <a:lnTo>
                  <a:pt x="0" y="25145"/>
                </a:lnTo>
                <a:lnTo>
                  <a:pt x="0" y="34035"/>
                </a:lnTo>
                <a:lnTo>
                  <a:pt x="1524" y="40639"/>
                </a:lnTo>
                <a:lnTo>
                  <a:pt x="4444" y="45084"/>
                </a:lnTo>
                <a:lnTo>
                  <a:pt x="7238" y="49402"/>
                </a:lnTo>
                <a:lnTo>
                  <a:pt x="11175" y="51688"/>
                </a:lnTo>
                <a:lnTo>
                  <a:pt x="16001" y="51688"/>
                </a:lnTo>
                <a:lnTo>
                  <a:pt x="20573" y="51688"/>
                </a:lnTo>
                <a:lnTo>
                  <a:pt x="24511" y="49783"/>
                </a:lnTo>
                <a:lnTo>
                  <a:pt x="28066" y="45846"/>
                </a:lnTo>
                <a:lnTo>
                  <a:pt x="31622" y="42036"/>
                </a:lnTo>
                <a:lnTo>
                  <a:pt x="33273" y="37464"/>
                </a:lnTo>
                <a:lnTo>
                  <a:pt x="33273" y="32257"/>
                </a:lnTo>
                <a:lnTo>
                  <a:pt x="33273" y="18287"/>
                </a:lnTo>
                <a:lnTo>
                  <a:pt x="33273" y="12699"/>
                </a:lnTo>
                <a:lnTo>
                  <a:pt x="31622" y="8381"/>
                </a:lnTo>
                <a:lnTo>
                  <a:pt x="28320" y="4952"/>
                </a:lnTo>
                <a:lnTo>
                  <a:pt x="24891" y="1650"/>
                </a:lnTo>
                <a:lnTo>
                  <a:pt x="21082" y="0"/>
                </a:lnTo>
                <a:lnTo>
                  <a:pt x="16637" y="0"/>
                </a:lnTo>
                <a:close/>
              </a:path>
            </a:pathLst>
          </a:custGeom>
          <a:ln w="12192">
            <a:solidFill>
              <a:srgbClr val="434342"/>
            </a:solidFill>
          </a:ln>
        </p:spPr>
        <p:txBody>
          <a:bodyPr wrap="square" lIns="0" tIns="0" rIns="0" bIns="0" rtlCol="0">
            <a:noAutofit/>
          </a:bodyPr>
          <a:lstStyle/>
          <a:p>
            <a:endParaRPr/>
          </a:p>
        </p:txBody>
      </p:sp>
      <p:sp>
        <p:nvSpPr>
          <p:cNvPr id="100" name="object 100"/>
          <p:cNvSpPr/>
          <p:nvPr/>
        </p:nvSpPr>
        <p:spPr>
          <a:xfrm>
            <a:off x="6261608" y="4185666"/>
            <a:ext cx="27431" cy="27177"/>
          </a:xfrm>
          <a:custGeom>
            <a:avLst/>
            <a:gdLst/>
            <a:ahLst/>
            <a:cxnLst/>
            <a:rect l="l" t="t" r="r" b="b"/>
            <a:pathLst>
              <a:path w="27431" h="27177">
                <a:moveTo>
                  <a:pt x="13842" y="0"/>
                </a:moveTo>
                <a:lnTo>
                  <a:pt x="10159" y="0"/>
                </a:lnTo>
                <a:lnTo>
                  <a:pt x="6984" y="1142"/>
                </a:lnTo>
                <a:lnTo>
                  <a:pt x="4190" y="3555"/>
                </a:lnTo>
                <a:lnTo>
                  <a:pt x="1396" y="5968"/>
                </a:lnTo>
                <a:lnTo>
                  <a:pt x="0" y="9397"/>
                </a:lnTo>
                <a:lnTo>
                  <a:pt x="0" y="13969"/>
                </a:lnTo>
                <a:lnTo>
                  <a:pt x="0" y="17906"/>
                </a:lnTo>
                <a:lnTo>
                  <a:pt x="1269" y="21208"/>
                </a:lnTo>
                <a:lnTo>
                  <a:pt x="3809" y="23621"/>
                </a:lnTo>
                <a:lnTo>
                  <a:pt x="6222" y="26034"/>
                </a:lnTo>
                <a:lnTo>
                  <a:pt x="9525" y="27177"/>
                </a:lnTo>
                <a:lnTo>
                  <a:pt x="13715" y="27177"/>
                </a:lnTo>
                <a:lnTo>
                  <a:pt x="17779" y="27177"/>
                </a:lnTo>
                <a:lnTo>
                  <a:pt x="21081" y="25907"/>
                </a:lnTo>
                <a:lnTo>
                  <a:pt x="23621" y="23494"/>
                </a:lnTo>
                <a:lnTo>
                  <a:pt x="26162" y="20954"/>
                </a:lnTo>
                <a:lnTo>
                  <a:pt x="27431" y="17779"/>
                </a:lnTo>
                <a:lnTo>
                  <a:pt x="27431" y="13715"/>
                </a:lnTo>
                <a:lnTo>
                  <a:pt x="27431" y="9651"/>
                </a:lnTo>
                <a:lnTo>
                  <a:pt x="26162" y="6349"/>
                </a:lnTo>
                <a:lnTo>
                  <a:pt x="23494" y="3809"/>
                </a:lnTo>
                <a:lnTo>
                  <a:pt x="20827" y="1269"/>
                </a:lnTo>
                <a:lnTo>
                  <a:pt x="17525" y="0"/>
                </a:lnTo>
                <a:lnTo>
                  <a:pt x="13842" y="0"/>
                </a:lnTo>
                <a:close/>
              </a:path>
            </a:pathLst>
          </a:custGeom>
          <a:ln w="12191">
            <a:solidFill>
              <a:srgbClr val="434342"/>
            </a:solidFill>
          </a:ln>
        </p:spPr>
        <p:txBody>
          <a:bodyPr wrap="square" lIns="0" tIns="0" rIns="0" bIns="0" rtlCol="0">
            <a:noAutofit/>
          </a:bodyPr>
          <a:lstStyle/>
          <a:p>
            <a:endParaRPr/>
          </a:p>
        </p:txBody>
      </p:sp>
      <p:sp>
        <p:nvSpPr>
          <p:cNvPr id="101" name="object 101"/>
          <p:cNvSpPr/>
          <p:nvPr/>
        </p:nvSpPr>
        <p:spPr>
          <a:xfrm>
            <a:off x="6185789" y="4185539"/>
            <a:ext cx="34416" cy="17906"/>
          </a:xfrm>
          <a:custGeom>
            <a:avLst/>
            <a:gdLst/>
            <a:ahLst/>
            <a:cxnLst/>
            <a:rect l="l" t="t" r="r" b="b"/>
            <a:pathLst>
              <a:path w="34416" h="17907">
                <a:moveTo>
                  <a:pt x="18034" y="0"/>
                </a:moveTo>
                <a:lnTo>
                  <a:pt x="13208" y="0"/>
                </a:lnTo>
                <a:lnTo>
                  <a:pt x="9144" y="1650"/>
                </a:lnTo>
                <a:lnTo>
                  <a:pt x="5714" y="5206"/>
                </a:lnTo>
                <a:lnTo>
                  <a:pt x="2286" y="8636"/>
                </a:lnTo>
                <a:lnTo>
                  <a:pt x="381" y="12954"/>
                </a:lnTo>
                <a:lnTo>
                  <a:pt x="0" y="17906"/>
                </a:lnTo>
                <a:lnTo>
                  <a:pt x="34416" y="17906"/>
                </a:lnTo>
                <a:lnTo>
                  <a:pt x="34416" y="15240"/>
                </a:lnTo>
                <a:lnTo>
                  <a:pt x="33782" y="12573"/>
                </a:lnTo>
                <a:lnTo>
                  <a:pt x="32765" y="9779"/>
                </a:lnTo>
                <a:lnTo>
                  <a:pt x="31623" y="7112"/>
                </a:lnTo>
                <a:lnTo>
                  <a:pt x="29845" y="4699"/>
                </a:lnTo>
                <a:lnTo>
                  <a:pt x="27177" y="2793"/>
                </a:lnTo>
                <a:lnTo>
                  <a:pt x="24637" y="888"/>
                </a:lnTo>
                <a:lnTo>
                  <a:pt x="21589" y="0"/>
                </a:lnTo>
                <a:lnTo>
                  <a:pt x="18034" y="0"/>
                </a:lnTo>
                <a:close/>
              </a:path>
            </a:pathLst>
          </a:custGeom>
          <a:ln w="12192">
            <a:solidFill>
              <a:srgbClr val="434342"/>
            </a:solidFill>
          </a:ln>
        </p:spPr>
        <p:txBody>
          <a:bodyPr wrap="square" lIns="0" tIns="0" rIns="0" bIns="0" rtlCol="0">
            <a:noAutofit/>
          </a:bodyPr>
          <a:lstStyle/>
          <a:p>
            <a:endParaRPr/>
          </a:p>
        </p:txBody>
      </p:sp>
      <p:sp>
        <p:nvSpPr>
          <p:cNvPr id="102" name="object 102"/>
          <p:cNvSpPr/>
          <p:nvPr/>
        </p:nvSpPr>
        <p:spPr>
          <a:xfrm>
            <a:off x="6435217" y="4211764"/>
            <a:ext cx="25527" cy="0"/>
          </a:xfrm>
          <a:custGeom>
            <a:avLst/>
            <a:gdLst/>
            <a:ahLst/>
            <a:cxnLst/>
            <a:rect l="l" t="t" r="r" b="b"/>
            <a:pathLst>
              <a:path w="25527">
                <a:moveTo>
                  <a:pt x="0" y="0"/>
                </a:moveTo>
                <a:lnTo>
                  <a:pt x="25527" y="0"/>
                </a:lnTo>
              </a:path>
            </a:pathLst>
          </a:custGeom>
          <a:ln w="83946">
            <a:solidFill>
              <a:srgbClr val="434342"/>
            </a:solidFill>
          </a:ln>
        </p:spPr>
        <p:txBody>
          <a:bodyPr wrap="square" lIns="0" tIns="0" rIns="0" bIns="0" rtlCol="0">
            <a:noAutofit/>
          </a:bodyPr>
          <a:lstStyle/>
          <a:p>
            <a:endParaRPr/>
          </a:p>
        </p:txBody>
      </p:sp>
      <p:sp>
        <p:nvSpPr>
          <p:cNvPr id="103" name="object 103"/>
          <p:cNvSpPr/>
          <p:nvPr/>
        </p:nvSpPr>
        <p:spPr>
          <a:xfrm>
            <a:off x="6319393" y="4176522"/>
            <a:ext cx="56134" cy="72389"/>
          </a:xfrm>
          <a:custGeom>
            <a:avLst/>
            <a:gdLst/>
            <a:ahLst/>
            <a:cxnLst/>
            <a:rect l="l" t="t" r="r" b="b"/>
            <a:pathLst>
              <a:path w="56134" h="72389">
                <a:moveTo>
                  <a:pt x="0" y="0"/>
                </a:moveTo>
                <a:lnTo>
                  <a:pt x="13335" y="0"/>
                </a:lnTo>
                <a:lnTo>
                  <a:pt x="13335" y="44703"/>
                </a:lnTo>
                <a:lnTo>
                  <a:pt x="13335" y="50926"/>
                </a:lnTo>
                <a:lnTo>
                  <a:pt x="14605" y="55244"/>
                </a:lnTo>
                <a:lnTo>
                  <a:pt x="17018" y="57530"/>
                </a:lnTo>
                <a:lnTo>
                  <a:pt x="19558" y="59816"/>
                </a:lnTo>
                <a:lnTo>
                  <a:pt x="22225" y="60959"/>
                </a:lnTo>
                <a:lnTo>
                  <a:pt x="25273" y="60959"/>
                </a:lnTo>
                <a:lnTo>
                  <a:pt x="28448" y="60959"/>
                </a:lnTo>
                <a:lnTo>
                  <a:pt x="31242" y="60070"/>
                </a:lnTo>
                <a:lnTo>
                  <a:pt x="33782" y="58292"/>
                </a:lnTo>
                <a:lnTo>
                  <a:pt x="36322" y="56514"/>
                </a:lnTo>
                <a:lnTo>
                  <a:pt x="38481" y="53975"/>
                </a:lnTo>
                <a:lnTo>
                  <a:pt x="40132" y="50545"/>
                </a:lnTo>
                <a:lnTo>
                  <a:pt x="41910" y="47243"/>
                </a:lnTo>
                <a:lnTo>
                  <a:pt x="42799" y="43560"/>
                </a:lnTo>
                <a:lnTo>
                  <a:pt x="42799" y="39496"/>
                </a:lnTo>
                <a:lnTo>
                  <a:pt x="42799" y="0"/>
                </a:lnTo>
                <a:lnTo>
                  <a:pt x="56134" y="0"/>
                </a:lnTo>
                <a:lnTo>
                  <a:pt x="56134" y="70484"/>
                </a:lnTo>
                <a:lnTo>
                  <a:pt x="43815" y="70484"/>
                </a:lnTo>
                <a:lnTo>
                  <a:pt x="43815" y="57530"/>
                </a:lnTo>
                <a:lnTo>
                  <a:pt x="40512" y="67436"/>
                </a:lnTo>
                <a:lnTo>
                  <a:pt x="33782" y="72389"/>
                </a:lnTo>
                <a:lnTo>
                  <a:pt x="23622" y="72389"/>
                </a:lnTo>
                <a:lnTo>
                  <a:pt x="16256" y="72389"/>
                </a:lnTo>
                <a:lnTo>
                  <a:pt x="10414" y="69976"/>
                </a:lnTo>
                <a:lnTo>
                  <a:pt x="6223" y="65023"/>
                </a:lnTo>
                <a:lnTo>
                  <a:pt x="2032" y="60197"/>
                </a:lnTo>
                <a:lnTo>
                  <a:pt x="0" y="53466"/>
                </a:lnTo>
                <a:lnTo>
                  <a:pt x="0" y="44703"/>
                </a:lnTo>
                <a:lnTo>
                  <a:pt x="0" y="0"/>
                </a:lnTo>
                <a:close/>
              </a:path>
            </a:pathLst>
          </a:custGeom>
          <a:ln w="12192">
            <a:solidFill>
              <a:srgbClr val="434342"/>
            </a:solidFill>
          </a:ln>
        </p:spPr>
        <p:txBody>
          <a:bodyPr wrap="square" lIns="0" tIns="0" rIns="0" bIns="0" rtlCol="0">
            <a:noAutofit/>
          </a:bodyPr>
          <a:lstStyle/>
          <a:p>
            <a:endParaRPr/>
          </a:p>
        </p:txBody>
      </p:sp>
      <p:sp>
        <p:nvSpPr>
          <p:cNvPr id="104" name="object 104"/>
          <p:cNvSpPr/>
          <p:nvPr/>
        </p:nvSpPr>
        <p:spPr>
          <a:xfrm>
            <a:off x="6542024" y="4174617"/>
            <a:ext cx="61849" cy="74294"/>
          </a:xfrm>
          <a:custGeom>
            <a:avLst/>
            <a:gdLst/>
            <a:ahLst/>
            <a:cxnLst/>
            <a:rect l="l" t="t" r="r" b="b"/>
            <a:pathLst>
              <a:path w="61849" h="74295">
                <a:moveTo>
                  <a:pt x="33147" y="0"/>
                </a:moveTo>
                <a:lnTo>
                  <a:pt x="42925" y="0"/>
                </a:lnTo>
                <a:lnTo>
                  <a:pt x="49910" y="2285"/>
                </a:lnTo>
                <a:lnTo>
                  <a:pt x="54101" y="6730"/>
                </a:lnTo>
                <a:lnTo>
                  <a:pt x="58293" y="11048"/>
                </a:lnTo>
                <a:lnTo>
                  <a:pt x="60325" y="18541"/>
                </a:lnTo>
                <a:lnTo>
                  <a:pt x="60325" y="29082"/>
                </a:lnTo>
                <a:lnTo>
                  <a:pt x="60325" y="57911"/>
                </a:lnTo>
                <a:lnTo>
                  <a:pt x="60325" y="62610"/>
                </a:lnTo>
                <a:lnTo>
                  <a:pt x="60832" y="67436"/>
                </a:lnTo>
                <a:lnTo>
                  <a:pt x="61849" y="72389"/>
                </a:lnTo>
                <a:lnTo>
                  <a:pt x="48768" y="72389"/>
                </a:lnTo>
                <a:lnTo>
                  <a:pt x="48259" y="69468"/>
                </a:lnTo>
                <a:lnTo>
                  <a:pt x="47878" y="65404"/>
                </a:lnTo>
                <a:lnTo>
                  <a:pt x="47751" y="60197"/>
                </a:lnTo>
                <a:lnTo>
                  <a:pt x="40047" y="70406"/>
                </a:lnTo>
                <a:lnTo>
                  <a:pt x="26755" y="74259"/>
                </a:lnTo>
                <a:lnTo>
                  <a:pt x="25019" y="74294"/>
                </a:lnTo>
                <a:lnTo>
                  <a:pt x="17018" y="74294"/>
                </a:lnTo>
                <a:lnTo>
                  <a:pt x="10795" y="72135"/>
                </a:lnTo>
                <a:lnTo>
                  <a:pt x="6476" y="67817"/>
                </a:lnTo>
                <a:lnTo>
                  <a:pt x="2158" y="63499"/>
                </a:lnTo>
                <a:lnTo>
                  <a:pt x="0" y="58419"/>
                </a:lnTo>
                <a:lnTo>
                  <a:pt x="0" y="52323"/>
                </a:lnTo>
                <a:lnTo>
                  <a:pt x="0" y="45084"/>
                </a:lnTo>
                <a:lnTo>
                  <a:pt x="3048" y="39115"/>
                </a:lnTo>
                <a:lnTo>
                  <a:pt x="9144" y="34416"/>
                </a:lnTo>
                <a:lnTo>
                  <a:pt x="18555" y="29987"/>
                </a:lnTo>
                <a:lnTo>
                  <a:pt x="32016" y="27807"/>
                </a:lnTo>
                <a:lnTo>
                  <a:pt x="39750" y="27558"/>
                </a:lnTo>
                <a:lnTo>
                  <a:pt x="41275" y="27558"/>
                </a:lnTo>
                <a:lnTo>
                  <a:pt x="43815" y="27558"/>
                </a:lnTo>
                <a:lnTo>
                  <a:pt x="47371" y="27812"/>
                </a:lnTo>
                <a:lnTo>
                  <a:pt x="47371" y="23494"/>
                </a:lnTo>
                <a:lnTo>
                  <a:pt x="46990" y="20319"/>
                </a:lnTo>
                <a:lnTo>
                  <a:pt x="46227" y="18160"/>
                </a:lnTo>
                <a:lnTo>
                  <a:pt x="45466" y="16001"/>
                </a:lnTo>
                <a:lnTo>
                  <a:pt x="43942" y="14223"/>
                </a:lnTo>
                <a:lnTo>
                  <a:pt x="41401" y="12953"/>
                </a:lnTo>
                <a:lnTo>
                  <a:pt x="38989" y="11683"/>
                </a:lnTo>
                <a:lnTo>
                  <a:pt x="35686" y="11048"/>
                </a:lnTo>
                <a:lnTo>
                  <a:pt x="31623" y="11048"/>
                </a:lnTo>
                <a:lnTo>
                  <a:pt x="21717" y="11048"/>
                </a:lnTo>
                <a:lnTo>
                  <a:pt x="15748" y="15112"/>
                </a:lnTo>
                <a:lnTo>
                  <a:pt x="13970" y="23240"/>
                </a:lnTo>
                <a:lnTo>
                  <a:pt x="1777" y="21335"/>
                </a:lnTo>
                <a:lnTo>
                  <a:pt x="6980" y="9442"/>
                </a:lnTo>
                <a:lnTo>
                  <a:pt x="17506" y="2330"/>
                </a:lnTo>
                <a:lnTo>
                  <a:pt x="33147" y="0"/>
                </a:lnTo>
                <a:close/>
              </a:path>
            </a:pathLst>
          </a:custGeom>
          <a:ln w="12192">
            <a:solidFill>
              <a:srgbClr val="434342"/>
            </a:solidFill>
          </a:ln>
        </p:spPr>
        <p:txBody>
          <a:bodyPr wrap="square" lIns="0" tIns="0" rIns="0" bIns="0" rtlCol="0">
            <a:noAutofit/>
          </a:bodyPr>
          <a:lstStyle/>
          <a:p>
            <a:endParaRPr/>
          </a:p>
        </p:txBody>
      </p:sp>
      <p:sp>
        <p:nvSpPr>
          <p:cNvPr id="105" name="object 105"/>
          <p:cNvSpPr/>
          <p:nvPr/>
        </p:nvSpPr>
        <p:spPr>
          <a:xfrm>
            <a:off x="6170803" y="4174617"/>
            <a:ext cx="63881" cy="74294"/>
          </a:xfrm>
          <a:custGeom>
            <a:avLst/>
            <a:gdLst/>
            <a:ahLst/>
            <a:cxnLst/>
            <a:rect l="l" t="t" r="r" b="b"/>
            <a:pathLst>
              <a:path w="63881" h="74295">
                <a:moveTo>
                  <a:pt x="32638" y="0"/>
                </a:moveTo>
                <a:lnTo>
                  <a:pt x="42037" y="0"/>
                </a:lnTo>
                <a:lnTo>
                  <a:pt x="49530" y="3301"/>
                </a:lnTo>
                <a:lnTo>
                  <a:pt x="55118" y="9651"/>
                </a:lnTo>
                <a:lnTo>
                  <a:pt x="60683" y="19309"/>
                </a:lnTo>
                <a:lnTo>
                  <a:pt x="63482" y="32447"/>
                </a:lnTo>
                <a:lnTo>
                  <a:pt x="63881" y="39496"/>
                </a:lnTo>
                <a:lnTo>
                  <a:pt x="14477" y="39496"/>
                </a:lnTo>
                <a:lnTo>
                  <a:pt x="14477" y="48386"/>
                </a:lnTo>
                <a:lnTo>
                  <a:pt x="16510" y="54482"/>
                </a:lnTo>
                <a:lnTo>
                  <a:pt x="20574" y="57784"/>
                </a:lnTo>
                <a:lnTo>
                  <a:pt x="24511" y="61213"/>
                </a:lnTo>
                <a:lnTo>
                  <a:pt x="28701" y="62864"/>
                </a:lnTo>
                <a:lnTo>
                  <a:pt x="33147" y="62864"/>
                </a:lnTo>
                <a:lnTo>
                  <a:pt x="41148" y="62864"/>
                </a:lnTo>
                <a:lnTo>
                  <a:pt x="46989" y="58419"/>
                </a:lnTo>
                <a:lnTo>
                  <a:pt x="50546" y="49529"/>
                </a:lnTo>
                <a:lnTo>
                  <a:pt x="62611" y="51815"/>
                </a:lnTo>
                <a:lnTo>
                  <a:pt x="60706" y="58800"/>
                </a:lnTo>
                <a:lnTo>
                  <a:pt x="57023" y="64388"/>
                </a:lnTo>
                <a:lnTo>
                  <a:pt x="51562" y="68325"/>
                </a:lnTo>
                <a:lnTo>
                  <a:pt x="46100" y="72262"/>
                </a:lnTo>
                <a:lnTo>
                  <a:pt x="39750" y="74294"/>
                </a:lnTo>
                <a:lnTo>
                  <a:pt x="32385" y="74294"/>
                </a:lnTo>
                <a:lnTo>
                  <a:pt x="19347" y="71778"/>
                </a:lnTo>
                <a:lnTo>
                  <a:pt x="9028" y="64290"/>
                </a:lnTo>
                <a:lnTo>
                  <a:pt x="2654" y="53639"/>
                </a:lnTo>
                <a:lnTo>
                  <a:pt x="81" y="40599"/>
                </a:lnTo>
                <a:lnTo>
                  <a:pt x="0" y="37464"/>
                </a:lnTo>
                <a:lnTo>
                  <a:pt x="1814" y="23946"/>
                </a:lnTo>
                <a:lnTo>
                  <a:pt x="7303" y="12831"/>
                </a:lnTo>
                <a:lnTo>
                  <a:pt x="9271" y="10413"/>
                </a:lnTo>
                <a:lnTo>
                  <a:pt x="19680" y="2672"/>
                </a:lnTo>
                <a:lnTo>
                  <a:pt x="32437" y="0"/>
                </a:lnTo>
                <a:lnTo>
                  <a:pt x="32638" y="0"/>
                </a:lnTo>
                <a:close/>
              </a:path>
            </a:pathLst>
          </a:custGeom>
          <a:ln w="12192">
            <a:solidFill>
              <a:srgbClr val="434342"/>
            </a:solidFill>
          </a:ln>
        </p:spPr>
        <p:txBody>
          <a:bodyPr wrap="square" lIns="0" tIns="0" rIns="0" bIns="0" rtlCol="0">
            <a:noAutofit/>
          </a:bodyPr>
          <a:lstStyle/>
          <a:p>
            <a:endParaRPr/>
          </a:p>
        </p:txBody>
      </p:sp>
      <p:sp>
        <p:nvSpPr>
          <p:cNvPr id="106" name="object 106"/>
          <p:cNvSpPr/>
          <p:nvPr/>
        </p:nvSpPr>
        <p:spPr>
          <a:xfrm>
            <a:off x="6099937" y="4174617"/>
            <a:ext cx="60833" cy="74294"/>
          </a:xfrm>
          <a:custGeom>
            <a:avLst/>
            <a:gdLst/>
            <a:ahLst/>
            <a:cxnLst/>
            <a:rect l="l" t="t" r="r" b="b"/>
            <a:pathLst>
              <a:path w="60833" h="74295">
                <a:moveTo>
                  <a:pt x="29083" y="0"/>
                </a:moveTo>
                <a:lnTo>
                  <a:pt x="43666" y="2631"/>
                </a:lnTo>
                <a:lnTo>
                  <a:pt x="53517" y="10502"/>
                </a:lnTo>
                <a:lnTo>
                  <a:pt x="57785" y="19684"/>
                </a:lnTo>
                <a:lnTo>
                  <a:pt x="45847" y="22097"/>
                </a:lnTo>
                <a:lnTo>
                  <a:pt x="43052" y="14985"/>
                </a:lnTo>
                <a:lnTo>
                  <a:pt x="37591" y="11429"/>
                </a:lnTo>
                <a:lnTo>
                  <a:pt x="29590" y="11429"/>
                </a:lnTo>
                <a:lnTo>
                  <a:pt x="25653" y="11429"/>
                </a:lnTo>
                <a:lnTo>
                  <a:pt x="22351" y="12191"/>
                </a:lnTo>
                <a:lnTo>
                  <a:pt x="19938" y="13842"/>
                </a:lnTo>
                <a:lnTo>
                  <a:pt x="17525" y="15366"/>
                </a:lnTo>
                <a:lnTo>
                  <a:pt x="16383" y="17398"/>
                </a:lnTo>
                <a:lnTo>
                  <a:pt x="16383" y="20192"/>
                </a:lnTo>
                <a:lnTo>
                  <a:pt x="16383" y="24383"/>
                </a:lnTo>
                <a:lnTo>
                  <a:pt x="19430" y="27050"/>
                </a:lnTo>
                <a:lnTo>
                  <a:pt x="25653" y="28193"/>
                </a:lnTo>
                <a:lnTo>
                  <a:pt x="38862" y="30606"/>
                </a:lnTo>
                <a:lnTo>
                  <a:pt x="53256" y="36204"/>
                </a:lnTo>
                <a:lnTo>
                  <a:pt x="60172" y="46414"/>
                </a:lnTo>
                <a:lnTo>
                  <a:pt x="60833" y="52069"/>
                </a:lnTo>
                <a:lnTo>
                  <a:pt x="60833" y="58800"/>
                </a:lnTo>
                <a:lnTo>
                  <a:pt x="58038" y="64134"/>
                </a:lnTo>
                <a:lnTo>
                  <a:pt x="52577" y="68198"/>
                </a:lnTo>
                <a:lnTo>
                  <a:pt x="47116" y="72262"/>
                </a:lnTo>
                <a:lnTo>
                  <a:pt x="40004" y="74294"/>
                </a:lnTo>
                <a:lnTo>
                  <a:pt x="31114" y="74294"/>
                </a:lnTo>
                <a:lnTo>
                  <a:pt x="16473" y="71838"/>
                </a:lnTo>
                <a:lnTo>
                  <a:pt x="6111" y="64506"/>
                </a:lnTo>
                <a:lnTo>
                  <a:pt x="0" y="52450"/>
                </a:lnTo>
                <a:lnTo>
                  <a:pt x="12446" y="50037"/>
                </a:lnTo>
                <a:lnTo>
                  <a:pt x="14732" y="58546"/>
                </a:lnTo>
                <a:lnTo>
                  <a:pt x="21462" y="62864"/>
                </a:lnTo>
                <a:lnTo>
                  <a:pt x="32638" y="62864"/>
                </a:lnTo>
                <a:lnTo>
                  <a:pt x="36702" y="62864"/>
                </a:lnTo>
                <a:lnTo>
                  <a:pt x="40132" y="61975"/>
                </a:lnTo>
                <a:lnTo>
                  <a:pt x="42799" y="60197"/>
                </a:lnTo>
                <a:lnTo>
                  <a:pt x="45592" y="58419"/>
                </a:lnTo>
                <a:lnTo>
                  <a:pt x="46862" y="56006"/>
                </a:lnTo>
                <a:lnTo>
                  <a:pt x="46862" y="52958"/>
                </a:lnTo>
                <a:lnTo>
                  <a:pt x="46862" y="48386"/>
                </a:lnTo>
                <a:lnTo>
                  <a:pt x="43434" y="45465"/>
                </a:lnTo>
                <a:lnTo>
                  <a:pt x="36449" y="44195"/>
                </a:lnTo>
                <a:lnTo>
                  <a:pt x="22098" y="41401"/>
                </a:lnTo>
                <a:lnTo>
                  <a:pt x="16255" y="40385"/>
                </a:lnTo>
                <a:lnTo>
                  <a:pt x="11557" y="38099"/>
                </a:lnTo>
                <a:lnTo>
                  <a:pt x="8000" y="34797"/>
                </a:lnTo>
                <a:lnTo>
                  <a:pt x="4572" y="31368"/>
                </a:lnTo>
                <a:lnTo>
                  <a:pt x="2793" y="26923"/>
                </a:lnTo>
                <a:lnTo>
                  <a:pt x="2793" y="21335"/>
                </a:lnTo>
                <a:lnTo>
                  <a:pt x="2793" y="15239"/>
                </a:lnTo>
                <a:lnTo>
                  <a:pt x="5079" y="10159"/>
                </a:lnTo>
                <a:lnTo>
                  <a:pt x="9905" y="6095"/>
                </a:lnTo>
                <a:lnTo>
                  <a:pt x="14732" y="2031"/>
                </a:lnTo>
                <a:lnTo>
                  <a:pt x="21082" y="0"/>
                </a:lnTo>
                <a:lnTo>
                  <a:pt x="29083" y="0"/>
                </a:lnTo>
                <a:close/>
              </a:path>
            </a:pathLst>
          </a:custGeom>
          <a:ln w="12192">
            <a:solidFill>
              <a:srgbClr val="434342"/>
            </a:solidFill>
          </a:ln>
        </p:spPr>
        <p:txBody>
          <a:bodyPr wrap="square" lIns="0" tIns="0" rIns="0" bIns="0" rtlCol="0">
            <a:noAutofit/>
          </a:bodyPr>
          <a:lstStyle/>
          <a:p>
            <a:endParaRPr/>
          </a:p>
        </p:txBody>
      </p:sp>
      <p:sp>
        <p:nvSpPr>
          <p:cNvPr id="107" name="object 107"/>
          <p:cNvSpPr/>
          <p:nvPr/>
        </p:nvSpPr>
        <p:spPr>
          <a:xfrm>
            <a:off x="6395593" y="4174490"/>
            <a:ext cx="36068" cy="72517"/>
          </a:xfrm>
          <a:custGeom>
            <a:avLst/>
            <a:gdLst/>
            <a:ahLst/>
            <a:cxnLst/>
            <a:rect l="l" t="t" r="r" b="b"/>
            <a:pathLst>
              <a:path w="36068" h="72516">
                <a:moveTo>
                  <a:pt x="30480" y="0"/>
                </a:moveTo>
                <a:lnTo>
                  <a:pt x="31496" y="0"/>
                </a:lnTo>
                <a:lnTo>
                  <a:pt x="33401" y="127"/>
                </a:lnTo>
                <a:lnTo>
                  <a:pt x="36068" y="381"/>
                </a:lnTo>
                <a:lnTo>
                  <a:pt x="36068" y="13081"/>
                </a:lnTo>
                <a:lnTo>
                  <a:pt x="32512" y="13081"/>
                </a:lnTo>
                <a:lnTo>
                  <a:pt x="27178" y="13081"/>
                </a:lnTo>
                <a:lnTo>
                  <a:pt x="22606" y="15112"/>
                </a:lnTo>
                <a:lnTo>
                  <a:pt x="19050" y="19177"/>
                </a:lnTo>
                <a:lnTo>
                  <a:pt x="15494" y="23241"/>
                </a:lnTo>
                <a:lnTo>
                  <a:pt x="13589" y="28448"/>
                </a:lnTo>
                <a:lnTo>
                  <a:pt x="13335" y="34798"/>
                </a:lnTo>
                <a:lnTo>
                  <a:pt x="13335" y="72517"/>
                </a:lnTo>
                <a:lnTo>
                  <a:pt x="0" y="72517"/>
                </a:lnTo>
                <a:lnTo>
                  <a:pt x="0" y="2032"/>
                </a:lnTo>
                <a:lnTo>
                  <a:pt x="12065" y="2032"/>
                </a:lnTo>
                <a:lnTo>
                  <a:pt x="12065" y="17780"/>
                </a:lnTo>
                <a:lnTo>
                  <a:pt x="13589" y="10668"/>
                </a:lnTo>
                <a:lnTo>
                  <a:pt x="16129" y="5842"/>
                </a:lnTo>
                <a:lnTo>
                  <a:pt x="19685" y="3556"/>
                </a:lnTo>
                <a:lnTo>
                  <a:pt x="23114" y="1143"/>
                </a:lnTo>
                <a:lnTo>
                  <a:pt x="26797" y="0"/>
                </a:lnTo>
                <a:lnTo>
                  <a:pt x="30480" y="0"/>
                </a:lnTo>
                <a:close/>
              </a:path>
            </a:pathLst>
          </a:custGeom>
          <a:ln w="12192">
            <a:solidFill>
              <a:srgbClr val="434342"/>
            </a:solidFill>
          </a:ln>
        </p:spPr>
        <p:txBody>
          <a:bodyPr wrap="square" lIns="0" tIns="0" rIns="0" bIns="0" rtlCol="0">
            <a:noAutofit/>
          </a:bodyPr>
          <a:lstStyle/>
          <a:p>
            <a:endParaRPr/>
          </a:p>
        </p:txBody>
      </p:sp>
      <p:sp>
        <p:nvSpPr>
          <p:cNvPr id="108" name="object 108"/>
          <p:cNvSpPr/>
          <p:nvPr/>
        </p:nvSpPr>
        <p:spPr>
          <a:xfrm>
            <a:off x="6243701" y="4165727"/>
            <a:ext cx="67818" cy="106806"/>
          </a:xfrm>
          <a:custGeom>
            <a:avLst/>
            <a:gdLst/>
            <a:ahLst/>
            <a:cxnLst/>
            <a:rect l="l" t="t" r="r" b="b"/>
            <a:pathLst>
              <a:path w="67818" h="106806">
                <a:moveTo>
                  <a:pt x="61087" y="0"/>
                </a:moveTo>
                <a:lnTo>
                  <a:pt x="61468" y="0"/>
                </a:lnTo>
                <a:lnTo>
                  <a:pt x="62864" y="127"/>
                </a:lnTo>
                <a:lnTo>
                  <a:pt x="65150" y="254"/>
                </a:lnTo>
                <a:lnTo>
                  <a:pt x="65150" y="11303"/>
                </a:lnTo>
                <a:lnTo>
                  <a:pt x="59689" y="11303"/>
                </a:lnTo>
                <a:lnTo>
                  <a:pt x="56261" y="11811"/>
                </a:lnTo>
                <a:lnTo>
                  <a:pt x="54990" y="12700"/>
                </a:lnTo>
                <a:lnTo>
                  <a:pt x="53594" y="13716"/>
                </a:lnTo>
                <a:lnTo>
                  <a:pt x="52704" y="15240"/>
                </a:lnTo>
                <a:lnTo>
                  <a:pt x="52197" y="17272"/>
                </a:lnTo>
                <a:lnTo>
                  <a:pt x="56641" y="22225"/>
                </a:lnTo>
                <a:lnTo>
                  <a:pt x="58800" y="27812"/>
                </a:lnTo>
                <a:lnTo>
                  <a:pt x="58800" y="34036"/>
                </a:lnTo>
                <a:lnTo>
                  <a:pt x="58800" y="40640"/>
                </a:lnTo>
                <a:lnTo>
                  <a:pt x="56261" y="46228"/>
                </a:lnTo>
                <a:lnTo>
                  <a:pt x="51308" y="50927"/>
                </a:lnTo>
                <a:lnTo>
                  <a:pt x="46227" y="55625"/>
                </a:lnTo>
                <a:lnTo>
                  <a:pt x="39624" y="57912"/>
                </a:lnTo>
                <a:lnTo>
                  <a:pt x="31241" y="57912"/>
                </a:lnTo>
                <a:lnTo>
                  <a:pt x="29337" y="57912"/>
                </a:lnTo>
                <a:lnTo>
                  <a:pt x="27686" y="57785"/>
                </a:lnTo>
                <a:lnTo>
                  <a:pt x="26288" y="57531"/>
                </a:lnTo>
                <a:lnTo>
                  <a:pt x="24002" y="57023"/>
                </a:lnTo>
                <a:lnTo>
                  <a:pt x="22478" y="56768"/>
                </a:lnTo>
                <a:lnTo>
                  <a:pt x="21971" y="56768"/>
                </a:lnTo>
                <a:lnTo>
                  <a:pt x="21082" y="56768"/>
                </a:lnTo>
                <a:lnTo>
                  <a:pt x="19938" y="57277"/>
                </a:lnTo>
                <a:lnTo>
                  <a:pt x="18541" y="58293"/>
                </a:lnTo>
                <a:lnTo>
                  <a:pt x="17272" y="59181"/>
                </a:lnTo>
                <a:lnTo>
                  <a:pt x="16510" y="60452"/>
                </a:lnTo>
                <a:lnTo>
                  <a:pt x="16510" y="61849"/>
                </a:lnTo>
                <a:lnTo>
                  <a:pt x="16510" y="63881"/>
                </a:lnTo>
                <a:lnTo>
                  <a:pt x="17525" y="65150"/>
                </a:lnTo>
                <a:lnTo>
                  <a:pt x="19558" y="65912"/>
                </a:lnTo>
                <a:lnTo>
                  <a:pt x="21716" y="66548"/>
                </a:lnTo>
                <a:lnTo>
                  <a:pt x="27177" y="67056"/>
                </a:lnTo>
                <a:lnTo>
                  <a:pt x="36195" y="67183"/>
                </a:lnTo>
                <a:lnTo>
                  <a:pt x="44069" y="67437"/>
                </a:lnTo>
                <a:lnTo>
                  <a:pt x="49911" y="67945"/>
                </a:lnTo>
                <a:lnTo>
                  <a:pt x="53721" y="68834"/>
                </a:lnTo>
                <a:lnTo>
                  <a:pt x="57658" y="69723"/>
                </a:lnTo>
                <a:lnTo>
                  <a:pt x="60960" y="71755"/>
                </a:lnTo>
                <a:lnTo>
                  <a:pt x="63753" y="74803"/>
                </a:lnTo>
                <a:lnTo>
                  <a:pt x="66421" y="77850"/>
                </a:lnTo>
                <a:lnTo>
                  <a:pt x="67818" y="81661"/>
                </a:lnTo>
                <a:lnTo>
                  <a:pt x="67818" y="86106"/>
                </a:lnTo>
                <a:lnTo>
                  <a:pt x="64424" y="96955"/>
                </a:lnTo>
                <a:lnTo>
                  <a:pt x="54243" y="103812"/>
                </a:lnTo>
                <a:lnTo>
                  <a:pt x="37275" y="106701"/>
                </a:lnTo>
                <a:lnTo>
                  <a:pt x="32385" y="106806"/>
                </a:lnTo>
                <a:lnTo>
                  <a:pt x="21336" y="106806"/>
                </a:lnTo>
                <a:lnTo>
                  <a:pt x="13081" y="105156"/>
                </a:lnTo>
                <a:lnTo>
                  <a:pt x="7874" y="101727"/>
                </a:lnTo>
                <a:lnTo>
                  <a:pt x="2666" y="98171"/>
                </a:lnTo>
                <a:lnTo>
                  <a:pt x="0" y="93599"/>
                </a:lnTo>
                <a:lnTo>
                  <a:pt x="0" y="87630"/>
                </a:lnTo>
                <a:lnTo>
                  <a:pt x="0" y="80391"/>
                </a:lnTo>
                <a:lnTo>
                  <a:pt x="3428" y="75818"/>
                </a:lnTo>
                <a:lnTo>
                  <a:pt x="10413" y="73660"/>
                </a:lnTo>
                <a:lnTo>
                  <a:pt x="5969" y="71500"/>
                </a:lnTo>
                <a:lnTo>
                  <a:pt x="3683" y="68072"/>
                </a:lnTo>
                <a:lnTo>
                  <a:pt x="3683" y="63118"/>
                </a:lnTo>
                <a:lnTo>
                  <a:pt x="3683" y="57277"/>
                </a:lnTo>
                <a:lnTo>
                  <a:pt x="6858" y="53212"/>
                </a:lnTo>
                <a:lnTo>
                  <a:pt x="13081" y="50800"/>
                </a:lnTo>
                <a:lnTo>
                  <a:pt x="7238" y="46736"/>
                </a:lnTo>
                <a:lnTo>
                  <a:pt x="4318" y="40893"/>
                </a:lnTo>
                <a:lnTo>
                  <a:pt x="4318" y="33274"/>
                </a:lnTo>
                <a:lnTo>
                  <a:pt x="4318" y="26162"/>
                </a:lnTo>
                <a:lnTo>
                  <a:pt x="6985" y="20320"/>
                </a:lnTo>
                <a:lnTo>
                  <a:pt x="12319" y="15748"/>
                </a:lnTo>
                <a:lnTo>
                  <a:pt x="17525" y="11175"/>
                </a:lnTo>
                <a:lnTo>
                  <a:pt x="24002" y="8890"/>
                </a:lnTo>
                <a:lnTo>
                  <a:pt x="31496" y="8890"/>
                </a:lnTo>
                <a:lnTo>
                  <a:pt x="36829" y="8890"/>
                </a:lnTo>
                <a:lnTo>
                  <a:pt x="41021" y="9906"/>
                </a:lnTo>
                <a:lnTo>
                  <a:pt x="44323" y="11811"/>
                </a:lnTo>
                <a:lnTo>
                  <a:pt x="44831" y="7747"/>
                </a:lnTo>
                <a:lnTo>
                  <a:pt x="46482" y="4825"/>
                </a:lnTo>
                <a:lnTo>
                  <a:pt x="49149" y="2921"/>
                </a:lnTo>
                <a:lnTo>
                  <a:pt x="51943" y="1016"/>
                </a:lnTo>
                <a:lnTo>
                  <a:pt x="55879" y="0"/>
                </a:lnTo>
                <a:lnTo>
                  <a:pt x="61087" y="0"/>
                </a:lnTo>
                <a:close/>
              </a:path>
            </a:pathLst>
          </a:custGeom>
          <a:ln w="12192">
            <a:solidFill>
              <a:srgbClr val="434342"/>
            </a:solidFill>
          </a:ln>
        </p:spPr>
        <p:txBody>
          <a:bodyPr wrap="square" lIns="0" tIns="0" rIns="0" bIns="0" rtlCol="0">
            <a:noAutofit/>
          </a:bodyPr>
          <a:lstStyle/>
          <a:p>
            <a:endParaRPr/>
          </a:p>
        </p:txBody>
      </p:sp>
      <p:sp>
        <p:nvSpPr>
          <p:cNvPr id="109" name="object 109"/>
          <p:cNvSpPr/>
          <p:nvPr/>
        </p:nvSpPr>
        <p:spPr>
          <a:xfrm>
            <a:off x="6617334" y="4152646"/>
            <a:ext cx="60960" cy="96266"/>
          </a:xfrm>
          <a:custGeom>
            <a:avLst/>
            <a:gdLst/>
            <a:ahLst/>
            <a:cxnLst/>
            <a:rect l="l" t="t" r="r" b="b"/>
            <a:pathLst>
              <a:path w="60960" h="96266">
                <a:moveTo>
                  <a:pt x="47625" y="0"/>
                </a:moveTo>
                <a:lnTo>
                  <a:pt x="60960" y="0"/>
                </a:lnTo>
                <a:lnTo>
                  <a:pt x="60960" y="94360"/>
                </a:lnTo>
                <a:lnTo>
                  <a:pt x="48641" y="94360"/>
                </a:lnTo>
                <a:lnTo>
                  <a:pt x="48641" y="82803"/>
                </a:lnTo>
                <a:lnTo>
                  <a:pt x="45466" y="91693"/>
                </a:lnTo>
                <a:lnTo>
                  <a:pt x="38735" y="96265"/>
                </a:lnTo>
                <a:lnTo>
                  <a:pt x="28575" y="96265"/>
                </a:lnTo>
                <a:lnTo>
                  <a:pt x="20193" y="96265"/>
                </a:lnTo>
                <a:lnTo>
                  <a:pt x="13335" y="92709"/>
                </a:lnTo>
                <a:lnTo>
                  <a:pt x="8000" y="85851"/>
                </a:lnTo>
                <a:lnTo>
                  <a:pt x="2296" y="75031"/>
                </a:lnTo>
                <a:lnTo>
                  <a:pt x="40" y="61924"/>
                </a:lnTo>
                <a:lnTo>
                  <a:pt x="0" y="59689"/>
                </a:lnTo>
                <a:lnTo>
                  <a:pt x="1650" y="46244"/>
                </a:lnTo>
                <a:lnTo>
                  <a:pt x="6600" y="34927"/>
                </a:lnTo>
                <a:lnTo>
                  <a:pt x="8000" y="32892"/>
                </a:lnTo>
                <a:lnTo>
                  <a:pt x="13208" y="25653"/>
                </a:lnTo>
                <a:lnTo>
                  <a:pt x="20320" y="21970"/>
                </a:lnTo>
                <a:lnTo>
                  <a:pt x="29083" y="21970"/>
                </a:lnTo>
                <a:lnTo>
                  <a:pt x="37719" y="21970"/>
                </a:lnTo>
                <a:lnTo>
                  <a:pt x="43942" y="25780"/>
                </a:lnTo>
                <a:lnTo>
                  <a:pt x="47625" y="33146"/>
                </a:lnTo>
                <a:lnTo>
                  <a:pt x="47625" y="0"/>
                </a:lnTo>
                <a:close/>
              </a:path>
            </a:pathLst>
          </a:custGeom>
          <a:ln w="12192">
            <a:solidFill>
              <a:srgbClr val="434342"/>
            </a:solidFill>
          </a:ln>
        </p:spPr>
        <p:txBody>
          <a:bodyPr wrap="square" lIns="0" tIns="0" rIns="0" bIns="0" rtlCol="0">
            <a:noAutofit/>
          </a:bodyPr>
          <a:lstStyle/>
          <a:p>
            <a:endParaRPr/>
          </a:p>
        </p:txBody>
      </p:sp>
      <p:sp>
        <p:nvSpPr>
          <p:cNvPr id="110" name="object 110"/>
          <p:cNvSpPr/>
          <p:nvPr/>
        </p:nvSpPr>
        <p:spPr>
          <a:xfrm>
            <a:off x="6467983" y="4152646"/>
            <a:ext cx="60960" cy="96266"/>
          </a:xfrm>
          <a:custGeom>
            <a:avLst/>
            <a:gdLst/>
            <a:ahLst/>
            <a:cxnLst/>
            <a:rect l="l" t="t" r="r" b="b"/>
            <a:pathLst>
              <a:path w="60960" h="96266">
                <a:moveTo>
                  <a:pt x="47624" y="0"/>
                </a:moveTo>
                <a:lnTo>
                  <a:pt x="60960" y="0"/>
                </a:lnTo>
                <a:lnTo>
                  <a:pt x="60960" y="94360"/>
                </a:lnTo>
                <a:lnTo>
                  <a:pt x="48640" y="94360"/>
                </a:lnTo>
                <a:lnTo>
                  <a:pt x="48640" y="82803"/>
                </a:lnTo>
                <a:lnTo>
                  <a:pt x="45465" y="91693"/>
                </a:lnTo>
                <a:lnTo>
                  <a:pt x="38735" y="96265"/>
                </a:lnTo>
                <a:lnTo>
                  <a:pt x="28575" y="96265"/>
                </a:lnTo>
                <a:lnTo>
                  <a:pt x="20192" y="96265"/>
                </a:lnTo>
                <a:lnTo>
                  <a:pt x="13334" y="92709"/>
                </a:lnTo>
                <a:lnTo>
                  <a:pt x="8000" y="85851"/>
                </a:lnTo>
                <a:lnTo>
                  <a:pt x="2296" y="75031"/>
                </a:lnTo>
                <a:lnTo>
                  <a:pt x="40" y="61924"/>
                </a:lnTo>
                <a:lnTo>
                  <a:pt x="0" y="59689"/>
                </a:lnTo>
                <a:lnTo>
                  <a:pt x="1650" y="46244"/>
                </a:lnTo>
                <a:lnTo>
                  <a:pt x="6600" y="34927"/>
                </a:lnTo>
                <a:lnTo>
                  <a:pt x="8000" y="32892"/>
                </a:lnTo>
                <a:lnTo>
                  <a:pt x="13207" y="25653"/>
                </a:lnTo>
                <a:lnTo>
                  <a:pt x="20319" y="21970"/>
                </a:lnTo>
                <a:lnTo>
                  <a:pt x="29082" y="21970"/>
                </a:lnTo>
                <a:lnTo>
                  <a:pt x="37718" y="21970"/>
                </a:lnTo>
                <a:lnTo>
                  <a:pt x="43941" y="25780"/>
                </a:lnTo>
                <a:lnTo>
                  <a:pt x="47624" y="33146"/>
                </a:lnTo>
                <a:lnTo>
                  <a:pt x="47624" y="0"/>
                </a:lnTo>
                <a:close/>
              </a:path>
            </a:pathLst>
          </a:custGeom>
          <a:ln w="12192">
            <a:solidFill>
              <a:srgbClr val="434342"/>
            </a:solidFill>
          </a:ln>
        </p:spPr>
        <p:txBody>
          <a:bodyPr wrap="square" lIns="0" tIns="0" rIns="0" bIns="0" rtlCol="0">
            <a:noAutofit/>
          </a:bodyPr>
          <a:lstStyle/>
          <a:p>
            <a:endParaRPr/>
          </a:p>
        </p:txBody>
      </p:sp>
      <p:sp>
        <p:nvSpPr>
          <p:cNvPr id="111" name="object 111"/>
          <p:cNvSpPr/>
          <p:nvPr/>
        </p:nvSpPr>
        <p:spPr>
          <a:xfrm>
            <a:off x="6434708" y="4159948"/>
            <a:ext cx="26416" cy="0"/>
          </a:xfrm>
          <a:custGeom>
            <a:avLst/>
            <a:gdLst/>
            <a:ahLst/>
            <a:cxnLst/>
            <a:rect l="l" t="t" r="r" b="b"/>
            <a:pathLst>
              <a:path w="26416">
                <a:moveTo>
                  <a:pt x="0" y="0"/>
                </a:moveTo>
                <a:lnTo>
                  <a:pt x="26416" y="0"/>
                </a:lnTo>
              </a:path>
            </a:pathLst>
          </a:custGeom>
          <a:ln w="28066">
            <a:solidFill>
              <a:srgbClr val="434342"/>
            </a:solidFill>
          </a:ln>
        </p:spPr>
        <p:txBody>
          <a:bodyPr wrap="square" lIns="0" tIns="0" rIns="0" bIns="0" rtlCol="0">
            <a:noAutofit/>
          </a:bodyPr>
          <a:lstStyle/>
          <a:p>
            <a:endParaRPr/>
          </a:p>
        </p:txBody>
      </p:sp>
      <p:sp>
        <p:nvSpPr>
          <p:cNvPr id="112" name="object 112"/>
          <p:cNvSpPr/>
          <p:nvPr/>
        </p:nvSpPr>
        <p:spPr>
          <a:xfrm>
            <a:off x="7235952" y="3098266"/>
            <a:ext cx="1306829" cy="668299"/>
          </a:xfrm>
          <a:prstGeom prst="rect">
            <a:avLst/>
          </a:prstGeom>
          <a:blipFill>
            <a:blip r:embed="rId8" cstate="print"/>
            <a:stretch>
              <a:fillRect/>
            </a:stretch>
          </a:blipFill>
        </p:spPr>
        <p:txBody>
          <a:bodyPr wrap="square" lIns="0" tIns="0" rIns="0" bIns="0" rtlCol="0">
            <a:noAutofit/>
          </a:bodyPr>
          <a:lstStyle/>
          <a:p>
            <a:endParaRPr/>
          </a:p>
        </p:txBody>
      </p:sp>
      <p:sp>
        <p:nvSpPr>
          <p:cNvPr id="113" name="object 113"/>
          <p:cNvSpPr/>
          <p:nvPr/>
        </p:nvSpPr>
        <p:spPr>
          <a:xfrm>
            <a:off x="540258" y="2692146"/>
            <a:ext cx="327660" cy="1418843"/>
          </a:xfrm>
          <a:custGeom>
            <a:avLst/>
            <a:gdLst/>
            <a:ahLst/>
            <a:cxnLst/>
            <a:rect l="l" t="t" r="r" b="b"/>
            <a:pathLst>
              <a:path w="327660" h="1418843">
                <a:moveTo>
                  <a:pt x="163829" y="1064133"/>
                </a:moveTo>
                <a:lnTo>
                  <a:pt x="163829" y="1418843"/>
                </a:lnTo>
                <a:lnTo>
                  <a:pt x="327660" y="709421"/>
                </a:lnTo>
                <a:lnTo>
                  <a:pt x="163829" y="0"/>
                </a:lnTo>
                <a:lnTo>
                  <a:pt x="163829" y="354711"/>
                </a:lnTo>
                <a:lnTo>
                  <a:pt x="0" y="354711"/>
                </a:lnTo>
                <a:lnTo>
                  <a:pt x="0" y="1064133"/>
                </a:lnTo>
                <a:lnTo>
                  <a:pt x="163829" y="1064133"/>
                </a:lnTo>
                <a:close/>
              </a:path>
            </a:pathLst>
          </a:custGeom>
          <a:solidFill>
            <a:srgbClr val="FF0000"/>
          </a:solidFill>
        </p:spPr>
        <p:txBody>
          <a:bodyPr wrap="square" lIns="0" tIns="0" rIns="0" bIns="0" rtlCol="0">
            <a:noAutofit/>
          </a:bodyPr>
          <a:lstStyle/>
          <a:p>
            <a:endParaRPr/>
          </a:p>
        </p:txBody>
      </p:sp>
      <p:sp>
        <p:nvSpPr>
          <p:cNvPr id="114" name="object 114"/>
          <p:cNvSpPr/>
          <p:nvPr/>
        </p:nvSpPr>
        <p:spPr>
          <a:xfrm>
            <a:off x="540258" y="2692146"/>
            <a:ext cx="327660" cy="1418843"/>
          </a:xfrm>
          <a:custGeom>
            <a:avLst/>
            <a:gdLst/>
            <a:ahLst/>
            <a:cxnLst/>
            <a:rect l="l" t="t" r="r" b="b"/>
            <a:pathLst>
              <a:path w="327660" h="1418843">
                <a:moveTo>
                  <a:pt x="0" y="354711"/>
                </a:moveTo>
                <a:lnTo>
                  <a:pt x="163829" y="354711"/>
                </a:lnTo>
                <a:lnTo>
                  <a:pt x="163829" y="0"/>
                </a:lnTo>
                <a:lnTo>
                  <a:pt x="327660" y="709421"/>
                </a:lnTo>
                <a:lnTo>
                  <a:pt x="163829" y="1418843"/>
                </a:lnTo>
                <a:lnTo>
                  <a:pt x="163829" y="1064133"/>
                </a:lnTo>
                <a:lnTo>
                  <a:pt x="0" y="1064133"/>
                </a:lnTo>
                <a:lnTo>
                  <a:pt x="0" y="354711"/>
                </a:lnTo>
                <a:close/>
              </a:path>
            </a:pathLst>
          </a:custGeom>
          <a:ln w="25400">
            <a:solidFill>
              <a:srgbClr val="FF0000"/>
            </a:solidFill>
          </a:ln>
        </p:spPr>
        <p:txBody>
          <a:bodyPr wrap="square" lIns="0" tIns="0" rIns="0" bIns="0" rtlCol="0">
            <a:noAutofit/>
          </a:bodyPr>
          <a:lstStyle/>
          <a:p>
            <a:endParaRPr/>
          </a:p>
        </p:txBody>
      </p:sp>
      <p:sp>
        <p:nvSpPr>
          <p:cNvPr id="115" name="object 115"/>
          <p:cNvSpPr/>
          <p:nvPr/>
        </p:nvSpPr>
        <p:spPr>
          <a:xfrm>
            <a:off x="562356" y="3072384"/>
            <a:ext cx="316242" cy="660653"/>
          </a:xfrm>
          <a:prstGeom prst="rect">
            <a:avLst/>
          </a:prstGeom>
          <a:blipFill>
            <a:blip r:embed="rId9" cstate="print"/>
            <a:stretch>
              <a:fillRect/>
            </a:stretch>
          </a:blipFill>
        </p:spPr>
        <p:txBody>
          <a:bodyPr wrap="square" lIns="0" tIns="0" rIns="0" bIns="0" rtlCol="0">
            <a:noAutofit/>
          </a:bodyPr>
          <a:lstStyle/>
          <a:p>
            <a:endParaRPr/>
          </a:p>
        </p:txBody>
      </p:sp>
      <p:sp>
        <p:nvSpPr>
          <p:cNvPr id="116" name="object 116"/>
          <p:cNvSpPr/>
          <p:nvPr/>
        </p:nvSpPr>
        <p:spPr>
          <a:xfrm>
            <a:off x="540258" y="4008881"/>
            <a:ext cx="327660" cy="1417320"/>
          </a:xfrm>
          <a:custGeom>
            <a:avLst/>
            <a:gdLst/>
            <a:ahLst/>
            <a:cxnLst/>
            <a:rect l="l" t="t" r="r" b="b"/>
            <a:pathLst>
              <a:path w="327660" h="1417320">
                <a:moveTo>
                  <a:pt x="163829" y="1062990"/>
                </a:moveTo>
                <a:lnTo>
                  <a:pt x="163829" y="1417320"/>
                </a:lnTo>
                <a:lnTo>
                  <a:pt x="327660" y="708660"/>
                </a:lnTo>
                <a:lnTo>
                  <a:pt x="163829" y="0"/>
                </a:lnTo>
                <a:lnTo>
                  <a:pt x="163829" y="354330"/>
                </a:lnTo>
                <a:lnTo>
                  <a:pt x="0" y="354330"/>
                </a:lnTo>
                <a:lnTo>
                  <a:pt x="0" y="1062990"/>
                </a:lnTo>
                <a:lnTo>
                  <a:pt x="163829" y="1062990"/>
                </a:lnTo>
                <a:close/>
              </a:path>
            </a:pathLst>
          </a:custGeom>
          <a:solidFill>
            <a:srgbClr val="FF0000"/>
          </a:solidFill>
        </p:spPr>
        <p:txBody>
          <a:bodyPr wrap="square" lIns="0" tIns="0" rIns="0" bIns="0" rtlCol="0">
            <a:noAutofit/>
          </a:bodyPr>
          <a:lstStyle/>
          <a:p>
            <a:endParaRPr/>
          </a:p>
        </p:txBody>
      </p:sp>
      <p:sp>
        <p:nvSpPr>
          <p:cNvPr id="117" name="object 117"/>
          <p:cNvSpPr/>
          <p:nvPr/>
        </p:nvSpPr>
        <p:spPr>
          <a:xfrm>
            <a:off x="540258" y="4008881"/>
            <a:ext cx="327660" cy="1417320"/>
          </a:xfrm>
          <a:custGeom>
            <a:avLst/>
            <a:gdLst/>
            <a:ahLst/>
            <a:cxnLst/>
            <a:rect l="l" t="t" r="r" b="b"/>
            <a:pathLst>
              <a:path w="327660" h="1417320">
                <a:moveTo>
                  <a:pt x="0" y="354330"/>
                </a:moveTo>
                <a:lnTo>
                  <a:pt x="163829" y="354330"/>
                </a:lnTo>
                <a:lnTo>
                  <a:pt x="163829" y="0"/>
                </a:lnTo>
                <a:lnTo>
                  <a:pt x="327660" y="708660"/>
                </a:lnTo>
                <a:lnTo>
                  <a:pt x="163829" y="1417320"/>
                </a:lnTo>
                <a:lnTo>
                  <a:pt x="163829" y="1062990"/>
                </a:lnTo>
                <a:lnTo>
                  <a:pt x="0" y="1062990"/>
                </a:lnTo>
                <a:lnTo>
                  <a:pt x="0" y="354330"/>
                </a:lnTo>
                <a:close/>
              </a:path>
            </a:pathLst>
          </a:custGeom>
          <a:ln w="25400">
            <a:solidFill>
              <a:srgbClr val="FF0000"/>
            </a:solidFill>
          </a:ln>
        </p:spPr>
        <p:txBody>
          <a:bodyPr wrap="square" lIns="0" tIns="0" rIns="0" bIns="0" rtlCol="0">
            <a:noAutofit/>
          </a:bodyPr>
          <a:lstStyle/>
          <a:p>
            <a:endParaRPr/>
          </a:p>
        </p:txBody>
      </p:sp>
      <p:sp>
        <p:nvSpPr>
          <p:cNvPr id="118" name="object 118"/>
          <p:cNvSpPr/>
          <p:nvPr/>
        </p:nvSpPr>
        <p:spPr>
          <a:xfrm>
            <a:off x="562356" y="4387596"/>
            <a:ext cx="316242" cy="660654"/>
          </a:xfrm>
          <a:prstGeom prst="rect">
            <a:avLst/>
          </a:prstGeom>
          <a:blipFill>
            <a:blip r:embed="rId10" cstate="print"/>
            <a:stretch>
              <a:fillRect/>
            </a:stretch>
          </a:blipFill>
        </p:spPr>
        <p:txBody>
          <a:bodyPr wrap="square" lIns="0" tIns="0" rIns="0" bIns="0" rtlCol="0">
            <a:noAutofit/>
          </a:bodyPr>
          <a:lstStyle/>
          <a:p>
            <a:endParaRPr/>
          </a:p>
        </p:txBody>
      </p:sp>
      <p:sp>
        <p:nvSpPr>
          <p:cNvPr id="119" name="object 119"/>
          <p:cNvSpPr/>
          <p:nvPr/>
        </p:nvSpPr>
        <p:spPr>
          <a:xfrm>
            <a:off x="2726436" y="5807964"/>
            <a:ext cx="2902458" cy="602754"/>
          </a:xfrm>
          <a:prstGeom prst="rect">
            <a:avLst/>
          </a:prstGeom>
          <a:blipFill>
            <a:blip r:embed="rId11" cstate="print"/>
            <a:stretch>
              <a:fillRect/>
            </a:stretch>
          </a:blipFill>
        </p:spPr>
        <p:txBody>
          <a:bodyPr wrap="square" lIns="0" tIns="0" rIns="0" bIns="0" rtlCol="0">
            <a:noAutofit/>
          </a:bodyPr>
          <a:lstStyle/>
          <a:p>
            <a:endParaRPr/>
          </a:p>
        </p:txBody>
      </p:sp>
      <p:sp>
        <p:nvSpPr>
          <p:cNvPr id="120" name="object 120"/>
          <p:cNvSpPr/>
          <p:nvPr/>
        </p:nvSpPr>
        <p:spPr>
          <a:xfrm>
            <a:off x="3281172" y="5826252"/>
            <a:ext cx="1811274" cy="511289"/>
          </a:xfrm>
          <a:prstGeom prst="rect">
            <a:avLst/>
          </a:prstGeom>
          <a:blipFill>
            <a:blip r:embed="rId12" cstate="print"/>
            <a:stretch>
              <a:fillRect/>
            </a:stretch>
          </a:blipFill>
        </p:spPr>
        <p:txBody>
          <a:bodyPr wrap="square" lIns="0" tIns="0" rIns="0" bIns="0" rtlCol="0">
            <a:noAutofit/>
          </a:bodyPr>
          <a:lstStyle/>
          <a:p>
            <a:endParaRPr/>
          </a:p>
        </p:txBody>
      </p:sp>
      <p:sp>
        <p:nvSpPr>
          <p:cNvPr id="121" name="object 121"/>
          <p:cNvSpPr/>
          <p:nvPr/>
        </p:nvSpPr>
        <p:spPr>
          <a:xfrm>
            <a:off x="2532126" y="2825241"/>
            <a:ext cx="241807" cy="2419477"/>
          </a:xfrm>
          <a:custGeom>
            <a:avLst/>
            <a:gdLst/>
            <a:ahLst/>
            <a:cxnLst/>
            <a:rect l="l" t="t" r="r" b="b"/>
            <a:pathLst>
              <a:path w="241807" h="2419477">
                <a:moveTo>
                  <a:pt x="178307" y="15875"/>
                </a:moveTo>
                <a:lnTo>
                  <a:pt x="165607" y="0"/>
                </a:lnTo>
                <a:lnTo>
                  <a:pt x="165608" y="15874"/>
                </a:lnTo>
                <a:lnTo>
                  <a:pt x="178307" y="15875"/>
                </a:lnTo>
                <a:close/>
              </a:path>
              <a:path w="241807" h="2419477">
                <a:moveTo>
                  <a:pt x="111379" y="2400426"/>
                </a:moveTo>
                <a:lnTo>
                  <a:pt x="0" y="2400427"/>
                </a:lnTo>
                <a:lnTo>
                  <a:pt x="0" y="2419477"/>
                </a:lnTo>
                <a:lnTo>
                  <a:pt x="126111" y="2419477"/>
                </a:lnTo>
                <a:lnTo>
                  <a:pt x="130429" y="2415159"/>
                </a:lnTo>
                <a:lnTo>
                  <a:pt x="130428" y="34925"/>
                </a:lnTo>
                <a:lnTo>
                  <a:pt x="178307" y="34925"/>
                </a:lnTo>
                <a:lnTo>
                  <a:pt x="241807" y="25400"/>
                </a:lnTo>
                <a:lnTo>
                  <a:pt x="165607" y="0"/>
                </a:lnTo>
                <a:lnTo>
                  <a:pt x="178307" y="15875"/>
                </a:lnTo>
                <a:lnTo>
                  <a:pt x="165608" y="15874"/>
                </a:lnTo>
                <a:lnTo>
                  <a:pt x="130429" y="25400"/>
                </a:lnTo>
                <a:lnTo>
                  <a:pt x="120904" y="34925"/>
                </a:lnTo>
                <a:lnTo>
                  <a:pt x="120904" y="2400427"/>
                </a:lnTo>
                <a:lnTo>
                  <a:pt x="111379" y="2409952"/>
                </a:lnTo>
                <a:lnTo>
                  <a:pt x="111379" y="2400426"/>
                </a:lnTo>
                <a:close/>
              </a:path>
              <a:path w="241807" h="2419477">
                <a:moveTo>
                  <a:pt x="120904" y="15875"/>
                </a:moveTo>
                <a:lnTo>
                  <a:pt x="115569" y="15875"/>
                </a:lnTo>
                <a:lnTo>
                  <a:pt x="111379" y="20193"/>
                </a:lnTo>
                <a:lnTo>
                  <a:pt x="111379" y="2409952"/>
                </a:lnTo>
                <a:lnTo>
                  <a:pt x="120904" y="2400427"/>
                </a:lnTo>
                <a:lnTo>
                  <a:pt x="120904" y="34925"/>
                </a:lnTo>
                <a:lnTo>
                  <a:pt x="130429" y="25400"/>
                </a:lnTo>
                <a:lnTo>
                  <a:pt x="165608" y="15874"/>
                </a:lnTo>
                <a:lnTo>
                  <a:pt x="120904" y="15875"/>
                </a:lnTo>
                <a:close/>
              </a:path>
              <a:path w="241807" h="2419477">
                <a:moveTo>
                  <a:pt x="178307" y="34925"/>
                </a:moveTo>
                <a:lnTo>
                  <a:pt x="165607" y="34925"/>
                </a:lnTo>
                <a:lnTo>
                  <a:pt x="165607" y="50800"/>
                </a:lnTo>
                <a:lnTo>
                  <a:pt x="241807" y="25400"/>
                </a:lnTo>
                <a:lnTo>
                  <a:pt x="178307" y="34925"/>
                </a:lnTo>
                <a:close/>
              </a:path>
            </a:pathLst>
          </a:custGeom>
          <a:solidFill>
            <a:srgbClr val="000099"/>
          </a:solidFill>
        </p:spPr>
        <p:txBody>
          <a:bodyPr wrap="square" lIns="0" tIns="0" rIns="0" bIns="0" rtlCol="0">
            <a:noAutofit/>
          </a:bodyPr>
          <a:lstStyle/>
          <a:p>
            <a:endParaRPr/>
          </a:p>
        </p:txBody>
      </p:sp>
      <p:sp>
        <p:nvSpPr>
          <p:cNvPr id="122" name="object 122"/>
          <p:cNvSpPr/>
          <p:nvPr/>
        </p:nvSpPr>
        <p:spPr>
          <a:xfrm>
            <a:off x="2532126" y="2812541"/>
            <a:ext cx="241807" cy="1296035"/>
          </a:xfrm>
          <a:custGeom>
            <a:avLst/>
            <a:gdLst/>
            <a:ahLst/>
            <a:cxnLst/>
            <a:rect l="l" t="t" r="r" b="b"/>
            <a:pathLst>
              <a:path w="241807" h="1296035">
                <a:moveTo>
                  <a:pt x="178307" y="28575"/>
                </a:moveTo>
                <a:lnTo>
                  <a:pt x="165607" y="0"/>
                </a:lnTo>
                <a:lnTo>
                  <a:pt x="165608" y="28574"/>
                </a:lnTo>
                <a:lnTo>
                  <a:pt x="178307" y="28575"/>
                </a:lnTo>
                <a:close/>
              </a:path>
              <a:path w="241807" h="1296035">
                <a:moveTo>
                  <a:pt x="111379" y="1276984"/>
                </a:moveTo>
                <a:lnTo>
                  <a:pt x="0" y="1276985"/>
                </a:lnTo>
                <a:lnTo>
                  <a:pt x="0" y="1296035"/>
                </a:lnTo>
                <a:lnTo>
                  <a:pt x="126111" y="1296035"/>
                </a:lnTo>
                <a:lnTo>
                  <a:pt x="130429" y="1291717"/>
                </a:lnTo>
                <a:lnTo>
                  <a:pt x="130429" y="47624"/>
                </a:lnTo>
                <a:lnTo>
                  <a:pt x="178307" y="47625"/>
                </a:lnTo>
                <a:lnTo>
                  <a:pt x="241807" y="38100"/>
                </a:lnTo>
                <a:lnTo>
                  <a:pt x="165607" y="0"/>
                </a:lnTo>
                <a:lnTo>
                  <a:pt x="178307" y="28575"/>
                </a:lnTo>
                <a:lnTo>
                  <a:pt x="165608" y="28574"/>
                </a:lnTo>
                <a:lnTo>
                  <a:pt x="130429" y="38100"/>
                </a:lnTo>
                <a:lnTo>
                  <a:pt x="120904" y="47625"/>
                </a:lnTo>
                <a:lnTo>
                  <a:pt x="120904" y="1276985"/>
                </a:lnTo>
                <a:lnTo>
                  <a:pt x="111379" y="1286510"/>
                </a:lnTo>
                <a:lnTo>
                  <a:pt x="111379" y="1276984"/>
                </a:lnTo>
                <a:close/>
              </a:path>
              <a:path w="241807" h="1296035">
                <a:moveTo>
                  <a:pt x="120904" y="28575"/>
                </a:moveTo>
                <a:lnTo>
                  <a:pt x="115569" y="28575"/>
                </a:lnTo>
                <a:lnTo>
                  <a:pt x="111379" y="32893"/>
                </a:lnTo>
                <a:lnTo>
                  <a:pt x="111379" y="1286510"/>
                </a:lnTo>
                <a:lnTo>
                  <a:pt x="120904" y="1276985"/>
                </a:lnTo>
                <a:lnTo>
                  <a:pt x="120904" y="47625"/>
                </a:lnTo>
                <a:lnTo>
                  <a:pt x="130429" y="38100"/>
                </a:lnTo>
                <a:lnTo>
                  <a:pt x="165608" y="28574"/>
                </a:lnTo>
                <a:lnTo>
                  <a:pt x="120904" y="28575"/>
                </a:lnTo>
                <a:close/>
              </a:path>
              <a:path w="241807" h="1296035">
                <a:moveTo>
                  <a:pt x="178307" y="47625"/>
                </a:moveTo>
                <a:lnTo>
                  <a:pt x="165608" y="47624"/>
                </a:lnTo>
                <a:lnTo>
                  <a:pt x="165607" y="76200"/>
                </a:lnTo>
                <a:lnTo>
                  <a:pt x="241807" y="38100"/>
                </a:lnTo>
                <a:lnTo>
                  <a:pt x="178307" y="47625"/>
                </a:lnTo>
                <a:close/>
              </a:path>
            </a:pathLst>
          </a:custGeom>
          <a:solidFill>
            <a:srgbClr val="000099"/>
          </a:solidFill>
        </p:spPr>
        <p:txBody>
          <a:bodyPr wrap="square" lIns="0" tIns="0" rIns="0" bIns="0" rtlCol="0">
            <a:noAutofit/>
          </a:bodyPr>
          <a:lstStyle/>
          <a:p>
            <a:endParaRPr/>
          </a:p>
        </p:txBody>
      </p:sp>
      <p:sp>
        <p:nvSpPr>
          <p:cNvPr id="123" name="object 123"/>
          <p:cNvSpPr/>
          <p:nvPr/>
        </p:nvSpPr>
        <p:spPr>
          <a:xfrm>
            <a:off x="2532126" y="2825241"/>
            <a:ext cx="241807" cy="148590"/>
          </a:xfrm>
          <a:custGeom>
            <a:avLst/>
            <a:gdLst/>
            <a:ahLst/>
            <a:cxnLst/>
            <a:rect l="l" t="t" r="r" b="b"/>
            <a:pathLst>
              <a:path w="241807" h="148590">
                <a:moveTo>
                  <a:pt x="178307" y="15875"/>
                </a:moveTo>
                <a:lnTo>
                  <a:pt x="165607" y="0"/>
                </a:lnTo>
                <a:lnTo>
                  <a:pt x="165608" y="15874"/>
                </a:lnTo>
                <a:lnTo>
                  <a:pt x="178307" y="15875"/>
                </a:lnTo>
                <a:close/>
              </a:path>
              <a:path w="241807" h="148590">
                <a:moveTo>
                  <a:pt x="111379" y="129539"/>
                </a:moveTo>
                <a:lnTo>
                  <a:pt x="0" y="129540"/>
                </a:lnTo>
                <a:lnTo>
                  <a:pt x="0" y="148590"/>
                </a:lnTo>
                <a:lnTo>
                  <a:pt x="126111" y="148590"/>
                </a:lnTo>
                <a:lnTo>
                  <a:pt x="130429" y="144272"/>
                </a:lnTo>
                <a:lnTo>
                  <a:pt x="130428" y="34925"/>
                </a:lnTo>
                <a:lnTo>
                  <a:pt x="178307" y="34925"/>
                </a:lnTo>
                <a:lnTo>
                  <a:pt x="241807" y="25400"/>
                </a:lnTo>
                <a:lnTo>
                  <a:pt x="165607" y="0"/>
                </a:lnTo>
                <a:lnTo>
                  <a:pt x="178307" y="15875"/>
                </a:lnTo>
                <a:lnTo>
                  <a:pt x="165608" y="15874"/>
                </a:lnTo>
                <a:lnTo>
                  <a:pt x="130429" y="25400"/>
                </a:lnTo>
                <a:lnTo>
                  <a:pt x="120904" y="34925"/>
                </a:lnTo>
                <a:lnTo>
                  <a:pt x="120904" y="129540"/>
                </a:lnTo>
                <a:lnTo>
                  <a:pt x="111379" y="139065"/>
                </a:lnTo>
                <a:lnTo>
                  <a:pt x="111379" y="129539"/>
                </a:lnTo>
                <a:close/>
              </a:path>
              <a:path w="241807" h="148590">
                <a:moveTo>
                  <a:pt x="120904" y="15875"/>
                </a:moveTo>
                <a:lnTo>
                  <a:pt x="115569" y="15875"/>
                </a:lnTo>
                <a:lnTo>
                  <a:pt x="111379" y="20193"/>
                </a:lnTo>
                <a:lnTo>
                  <a:pt x="111379" y="139065"/>
                </a:lnTo>
                <a:lnTo>
                  <a:pt x="120904" y="129540"/>
                </a:lnTo>
                <a:lnTo>
                  <a:pt x="120904" y="34925"/>
                </a:lnTo>
                <a:lnTo>
                  <a:pt x="130429" y="25400"/>
                </a:lnTo>
                <a:lnTo>
                  <a:pt x="165608" y="15874"/>
                </a:lnTo>
                <a:lnTo>
                  <a:pt x="120904" y="15875"/>
                </a:lnTo>
                <a:close/>
              </a:path>
              <a:path w="241807" h="148590">
                <a:moveTo>
                  <a:pt x="178307" y="34925"/>
                </a:moveTo>
                <a:lnTo>
                  <a:pt x="165607" y="34925"/>
                </a:lnTo>
                <a:lnTo>
                  <a:pt x="165607" y="50800"/>
                </a:lnTo>
                <a:lnTo>
                  <a:pt x="241807" y="25400"/>
                </a:lnTo>
                <a:lnTo>
                  <a:pt x="178307" y="34925"/>
                </a:lnTo>
                <a:close/>
              </a:path>
            </a:pathLst>
          </a:custGeom>
          <a:solidFill>
            <a:srgbClr val="000099"/>
          </a:solidFill>
        </p:spPr>
        <p:txBody>
          <a:bodyPr wrap="square" lIns="0" tIns="0" rIns="0" bIns="0" rtlCol="0">
            <a:noAutofit/>
          </a:bodyPr>
          <a:lstStyle/>
          <a:p>
            <a:endParaRPr/>
          </a:p>
        </p:txBody>
      </p:sp>
      <p:sp>
        <p:nvSpPr>
          <p:cNvPr id="124" name="object 124"/>
          <p:cNvSpPr/>
          <p:nvPr/>
        </p:nvSpPr>
        <p:spPr>
          <a:xfrm>
            <a:off x="2723388" y="3631679"/>
            <a:ext cx="1381506" cy="998994"/>
          </a:xfrm>
          <a:prstGeom prst="rect">
            <a:avLst/>
          </a:prstGeom>
          <a:blipFill>
            <a:blip r:embed="rId13" cstate="print"/>
            <a:stretch>
              <a:fillRect/>
            </a:stretch>
          </a:blipFill>
        </p:spPr>
        <p:txBody>
          <a:bodyPr wrap="square" lIns="0" tIns="0" rIns="0" bIns="0" rtlCol="0">
            <a:noAutofit/>
          </a:bodyPr>
          <a:lstStyle/>
          <a:p>
            <a:endParaRPr/>
          </a:p>
        </p:txBody>
      </p:sp>
      <p:sp>
        <p:nvSpPr>
          <p:cNvPr id="125" name="object 125"/>
          <p:cNvSpPr/>
          <p:nvPr/>
        </p:nvSpPr>
        <p:spPr>
          <a:xfrm>
            <a:off x="3339084" y="4453128"/>
            <a:ext cx="209550" cy="468630"/>
          </a:xfrm>
          <a:prstGeom prst="rect">
            <a:avLst/>
          </a:prstGeom>
          <a:blipFill>
            <a:blip r:embed="rId14" cstate="print"/>
            <a:stretch>
              <a:fillRect/>
            </a:stretch>
          </a:blipFill>
        </p:spPr>
        <p:txBody>
          <a:bodyPr wrap="square" lIns="0" tIns="0" rIns="0" bIns="0" rtlCol="0">
            <a:noAutofit/>
          </a:bodyPr>
          <a:lstStyle/>
          <a:p>
            <a:endParaRPr/>
          </a:p>
        </p:txBody>
      </p:sp>
      <p:sp>
        <p:nvSpPr>
          <p:cNvPr id="126" name="object 126"/>
          <p:cNvSpPr/>
          <p:nvPr/>
        </p:nvSpPr>
        <p:spPr>
          <a:xfrm>
            <a:off x="4059174" y="2812541"/>
            <a:ext cx="238760" cy="2521966"/>
          </a:xfrm>
          <a:custGeom>
            <a:avLst/>
            <a:gdLst/>
            <a:ahLst/>
            <a:cxnLst/>
            <a:rect l="l" t="t" r="r" b="b"/>
            <a:pathLst>
              <a:path w="238760" h="2521966">
                <a:moveTo>
                  <a:pt x="175260" y="28575"/>
                </a:moveTo>
                <a:lnTo>
                  <a:pt x="162560" y="0"/>
                </a:lnTo>
                <a:lnTo>
                  <a:pt x="162560" y="28574"/>
                </a:lnTo>
                <a:lnTo>
                  <a:pt x="175260" y="28575"/>
                </a:lnTo>
                <a:close/>
              </a:path>
              <a:path w="238760" h="2521966">
                <a:moveTo>
                  <a:pt x="109854" y="2502916"/>
                </a:moveTo>
                <a:lnTo>
                  <a:pt x="0" y="2502916"/>
                </a:lnTo>
                <a:lnTo>
                  <a:pt x="0" y="2521966"/>
                </a:lnTo>
                <a:lnTo>
                  <a:pt x="124713" y="2521966"/>
                </a:lnTo>
                <a:lnTo>
                  <a:pt x="128904" y="2517648"/>
                </a:lnTo>
                <a:lnTo>
                  <a:pt x="128904" y="47625"/>
                </a:lnTo>
                <a:lnTo>
                  <a:pt x="175260" y="47625"/>
                </a:lnTo>
                <a:lnTo>
                  <a:pt x="238760" y="38100"/>
                </a:lnTo>
                <a:lnTo>
                  <a:pt x="162560" y="0"/>
                </a:lnTo>
                <a:lnTo>
                  <a:pt x="175260" y="28575"/>
                </a:lnTo>
                <a:lnTo>
                  <a:pt x="162560" y="28574"/>
                </a:lnTo>
                <a:lnTo>
                  <a:pt x="128904" y="38100"/>
                </a:lnTo>
                <a:lnTo>
                  <a:pt x="119379" y="47625"/>
                </a:lnTo>
                <a:lnTo>
                  <a:pt x="119379" y="2502916"/>
                </a:lnTo>
                <a:lnTo>
                  <a:pt x="109854" y="2512441"/>
                </a:lnTo>
                <a:lnTo>
                  <a:pt x="109854" y="2502916"/>
                </a:lnTo>
                <a:close/>
              </a:path>
              <a:path w="238760" h="2521966">
                <a:moveTo>
                  <a:pt x="119379" y="28575"/>
                </a:moveTo>
                <a:lnTo>
                  <a:pt x="114173" y="28575"/>
                </a:lnTo>
                <a:lnTo>
                  <a:pt x="109854" y="32893"/>
                </a:lnTo>
                <a:lnTo>
                  <a:pt x="109854" y="2512441"/>
                </a:lnTo>
                <a:lnTo>
                  <a:pt x="119379" y="2502916"/>
                </a:lnTo>
                <a:lnTo>
                  <a:pt x="119379" y="47625"/>
                </a:lnTo>
                <a:lnTo>
                  <a:pt x="128904" y="38100"/>
                </a:lnTo>
                <a:lnTo>
                  <a:pt x="162560" y="28574"/>
                </a:lnTo>
                <a:lnTo>
                  <a:pt x="119379" y="28575"/>
                </a:lnTo>
                <a:close/>
              </a:path>
              <a:path w="238760" h="2521966">
                <a:moveTo>
                  <a:pt x="175260" y="47625"/>
                </a:moveTo>
                <a:lnTo>
                  <a:pt x="162559" y="47625"/>
                </a:lnTo>
                <a:lnTo>
                  <a:pt x="162560" y="76200"/>
                </a:lnTo>
                <a:lnTo>
                  <a:pt x="238760" y="38100"/>
                </a:lnTo>
                <a:lnTo>
                  <a:pt x="175260" y="47625"/>
                </a:lnTo>
                <a:close/>
              </a:path>
            </a:pathLst>
          </a:custGeom>
          <a:solidFill>
            <a:srgbClr val="000099"/>
          </a:solidFill>
        </p:spPr>
        <p:txBody>
          <a:bodyPr wrap="square" lIns="0" tIns="0" rIns="0" bIns="0" rtlCol="0">
            <a:noAutofit/>
          </a:bodyPr>
          <a:lstStyle/>
          <a:p>
            <a:endParaRPr/>
          </a:p>
        </p:txBody>
      </p:sp>
      <p:sp>
        <p:nvSpPr>
          <p:cNvPr id="127" name="object 127"/>
          <p:cNvSpPr/>
          <p:nvPr/>
        </p:nvSpPr>
        <p:spPr>
          <a:xfrm>
            <a:off x="4248912" y="2404872"/>
            <a:ext cx="1357122" cy="942593"/>
          </a:xfrm>
          <a:prstGeom prst="rect">
            <a:avLst/>
          </a:prstGeom>
          <a:blipFill>
            <a:blip r:embed="rId15" cstate="print"/>
            <a:stretch>
              <a:fillRect/>
            </a:stretch>
          </a:blipFill>
        </p:spPr>
        <p:txBody>
          <a:bodyPr wrap="square" lIns="0" tIns="0" rIns="0" bIns="0" rtlCol="0">
            <a:noAutofit/>
          </a:bodyPr>
          <a:lstStyle/>
          <a:p>
            <a:endParaRPr/>
          </a:p>
        </p:txBody>
      </p:sp>
      <p:sp>
        <p:nvSpPr>
          <p:cNvPr id="128" name="object 128"/>
          <p:cNvSpPr/>
          <p:nvPr/>
        </p:nvSpPr>
        <p:spPr>
          <a:xfrm>
            <a:off x="4794504" y="3226308"/>
            <a:ext cx="211074" cy="529589"/>
          </a:xfrm>
          <a:prstGeom prst="rect">
            <a:avLst/>
          </a:prstGeom>
          <a:blipFill>
            <a:blip r:embed="rId16" cstate="print"/>
            <a:stretch>
              <a:fillRect/>
            </a:stretch>
          </a:blipFill>
        </p:spPr>
        <p:txBody>
          <a:bodyPr wrap="square" lIns="0" tIns="0" rIns="0" bIns="0" rtlCol="0">
            <a:noAutofit/>
          </a:bodyPr>
          <a:lstStyle/>
          <a:p>
            <a:endParaRPr/>
          </a:p>
        </p:txBody>
      </p:sp>
      <p:sp>
        <p:nvSpPr>
          <p:cNvPr id="129" name="object 129"/>
          <p:cNvSpPr/>
          <p:nvPr/>
        </p:nvSpPr>
        <p:spPr>
          <a:xfrm>
            <a:off x="4248912" y="3631679"/>
            <a:ext cx="1357122" cy="941082"/>
          </a:xfrm>
          <a:prstGeom prst="rect">
            <a:avLst/>
          </a:prstGeom>
          <a:blipFill>
            <a:blip r:embed="rId17" cstate="print"/>
            <a:stretch>
              <a:fillRect/>
            </a:stretch>
          </a:blipFill>
        </p:spPr>
        <p:txBody>
          <a:bodyPr wrap="square" lIns="0" tIns="0" rIns="0" bIns="0" rtlCol="0">
            <a:noAutofit/>
          </a:bodyPr>
          <a:lstStyle/>
          <a:p>
            <a:endParaRPr/>
          </a:p>
        </p:txBody>
      </p:sp>
      <p:sp>
        <p:nvSpPr>
          <p:cNvPr id="130" name="object 130"/>
          <p:cNvSpPr/>
          <p:nvPr/>
        </p:nvSpPr>
        <p:spPr>
          <a:xfrm>
            <a:off x="4794504" y="4453128"/>
            <a:ext cx="211074" cy="528066"/>
          </a:xfrm>
          <a:prstGeom prst="rect">
            <a:avLst/>
          </a:prstGeom>
          <a:blipFill>
            <a:blip r:embed="rId18" cstate="print"/>
            <a:stretch>
              <a:fillRect/>
            </a:stretch>
          </a:blipFill>
        </p:spPr>
        <p:txBody>
          <a:bodyPr wrap="square" lIns="0" tIns="0" rIns="0" bIns="0" rtlCol="0">
            <a:noAutofit/>
          </a:bodyPr>
          <a:lstStyle/>
          <a:p>
            <a:endParaRPr/>
          </a:p>
        </p:txBody>
      </p:sp>
      <p:sp>
        <p:nvSpPr>
          <p:cNvPr id="131" name="object 131"/>
          <p:cNvSpPr/>
          <p:nvPr/>
        </p:nvSpPr>
        <p:spPr>
          <a:xfrm>
            <a:off x="5558790" y="2801366"/>
            <a:ext cx="261112" cy="76200"/>
          </a:xfrm>
          <a:custGeom>
            <a:avLst/>
            <a:gdLst/>
            <a:ahLst/>
            <a:cxnLst/>
            <a:rect l="l" t="t" r="r" b="b"/>
            <a:pathLst>
              <a:path w="261112" h="76200">
                <a:moveTo>
                  <a:pt x="197612" y="47625"/>
                </a:moveTo>
                <a:lnTo>
                  <a:pt x="184928" y="47559"/>
                </a:lnTo>
                <a:lnTo>
                  <a:pt x="184785" y="76200"/>
                </a:lnTo>
                <a:lnTo>
                  <a:pt x="261112" y="38481"/>
                </a:lnTo>
                <a:lnTo>
                  <a:pt x="197612" y="47625"/>
                </a:lnTo>
                <a:close/>
              </a:path>
              <a:path w="261112" h="76200">
                <a:moveTo>
                  <a:pt x="197738" y="28575"/>
                </a:moveTo>
                <a:lnTo>
                  <a:pt x="185165" y="0"/>
                </a:lnTo>
                <a:lnTo>
                  <a:pt x="185023" y="28509"/>
                </a:lnTo>
                <a:lnTo>
                  <a:pt x="197738" y="28575"/>
                </a:lnTo>
                <a:close/>
              </a:path>
              <a:path w="261112" h="76200">
                <a:moveTo>
                  <a:pt x="0" y="27559"/>
                </a:moveTo>
                <a:lnTo>
                  <a:pt x="0" y="46609"/>
                </a:lnTo>
                <a:lnTo>
                  <a:pt x="184928" y="47559"/>
                </a:lnTo>
                <a:lnTo>
                  <a:pt x="197612" y="47625"/>
                </a:lnTo>
                <a:lnTo>
                  <a:pt x="261112" y="38481"/>
                </a:lnTo>
                <a:lnTo>
                  <a:pt x="185165" y="0"/>
                </a:lnTo>
                <a:lnTo>
                  <a:pt x="197738" y="28575"/>
                </a:lnTo>
                <a:lnTo>
                  <a:pt x="185023" y="28509"/>
                </a:lnTo>
                <a:lnTo>
                  <a:pt x="0" y="27559"/>
                </a:lnTo>
                <a:close/>
              </a:path>
            </a:pathLst>
          </a:custGeom>
          <a:solidFill>
            <a:srgbClr val="000099"/>
          </a:solidFill>
        </p:spPr>
        <p:txBody>
          <a:bodyPr wrap="square" lIns="0" tIns="0" rIns="0" bIns="0" rtlCol="0">
            <a:noAutofit/>
          </a:bodyPr>
          <a:lstStyle/>
          <a:p>
            <a:endParaRPr/>
          </a:p>
        </p:txBody>
      </p:sp>
      <p:sp>
        <p:nvSpPr>
          <p:cNvPr id="132" name="object 132"/>
          <p:cNvSpPr/>
          <p:nvPr/>
        </p:nvSpPr>
        <p:spPr>
          <a:xfrm>
            <a:off x="5558790" y="4060190"/>
            <a:ext cx="261112" cy="76200"/>
          </a:xfrm>
          <a:custGeom>
            <a:avLst/>
            <a:gdLst/>
            <a:ahLst/>
            <a:cxnLst/>
            <a:rect l="l" t="t" r="r" b="b"/>
            <a:pathLst>
              <a:path w="261112" h="76200">
                <a:moveTo>
                  <a:pt x="197612" y="47625"/>
                </a:moveTo>
                <a:lnTo>
                  <a:pt x="184928" y="47559"/>
                </a:lnTo>
                <a:lnTo>
                  <a:pt x="184785" y="76200"/>
                </a:lnTo>
                <a:lnTo>
                  <a:pt x="261112" y="38481"/>
                </a:lnTo>
                <a:lnTo>
                  <a:pt x="197612" y="47625"/>
                </a:lnTo>
                <a:close/>
              </a:path>
              <a:path w="261112" h="76200">
                <a:moveTo>
                  <a:pt x="197738" y="28575"/>
                </a:moveTo>
                <a:lnTo>
                  <a:pt x="185165" y="0"/>
                </a:lnTo>
                <a:lnTo>
                  <a:pt x="185023" y="28509"/>
                </a:lnTo>
                <a:lnTo>
                  <a:pt x="197738" y="28575"/>
                </a:lnTo>
                <a:close/>
              </a:path>
              <a:path w="261112" h="76200">
                <a:moveTo>
                  <a:pt x="0" y="27559"/>
                </a:moveTo>
                <a:lnTo>
                  <a:pt x="0" y="46609"/>
                </a:lnTo>
                <a:lnTo>
                  <a:pt x="184928" y="47559"/>
                </a:lnTo>
                <a:lnTo>
                  <a:pt x="197612" y="47625"/>
                </a:lnTo>
                <a:lnTo>
                  <a:pt x="261112" y="38481"/>
                </a:lnTo>
                <a:lnTo>
                  <a:pt x="185165" y="0"/>
                </a:lnTo>
                <a:lnTo>
                  <a:pt x="197738" y="28575"/>
                </a:lnTo>
                <a:lnTo>
                  <a:pt x="185023" y="28509"/>
                </a:lnTo>
                <a:lnTo>
                  <a:pt x="0" y="27559"/>
                </a:lnTo>
                <a:close/>
              </a:path>
            </a:pathLst>
          </a:custGeom>
          <a:solidFill>
            <a:srgbClr val="000099"/>
          </a:solidFill>
        </p:spPr>
        <p:txBody>
          <a:bodyPr wrap="square" lIns="0" tIns="0" rIns="0" bIns="0" rtlCol="0">
            <a:noAutofit/>
          </a:bodyPr>
          <a:lstStyle/>
          <a:p>
            <a:endParaRPr/>
          </a:p>
        </p:txBody>
      </p:sp>
      <p:sp>
        <p:nvSpPr>
          <p:cNvPr id="133" name="object 133"/>
          <p:cNvSpPr/>
          <p:nvPr/>
        </p:nvSpPr>
        <p:spPr>
          <a:xfrm>
            <a:off x="5549646" y="5311394"/>
            <a:ext cx="261112" cy="76200"/>
          </a:xfrm>
          <a:custGeom>
            <a:avLst/>
            <a:gdLst/>
            <a:ahLst/>
            <a:cxnLst/>
            <a:rect l="l" t="t" r="r" b="b"/>
            <a:pathLst>
              <a:path w="261112" h="76200">
                <a:moveTo>
                  <a:pt x="197612" y="47624"/>
                </a:moveTo>
                <a:lnTo>
                  <a:pt x="184928" y="47559"/>
                </a:lnTo>
                <a:lnTo>
                  <a:pt x="184784" y="76199"/>
                </a:lnTo>
                <a:lnTo>
                  <a:pt x="261112" y="38480"/>
                </a:lnTo>
                <a:lnTo>
                  <a:pt x="197612" y="47624"/>
                </a:lnTo>
                <a:close/>
              </a:path>
              <a:path w="261112" h="76200">
                <a:moveTo>
                  <a:pt x="197738" y="28574"/>
                </a:moveTo>
                <a:lnTo>
                  <a:pt x="185165" y="0"/>
                </a:lnTo>
                <a:lnTo>
                  <a:pt x="185023" y="28509"/>
                </a:lnTo>
                <a:lnTo>
                  <a:pt x="197738" y="28574"/>
                </a:lnTo>
                <a:close/>
              </a:path>
              <a:path w="261112" h="76200">
                <a:moveTo>
                  <a:pt x="0" y="27558"/>
                </a:moveTo>
                <a:lnTo>
                  <a:pt x="0" y="46608"/>
                </a:lnTo>
                <a:lnTo>
                  <a:pt x="184928" y="47559"/>
                </a:lnTo>
                <a:lnTo>
                  <a:pt x="197612" y="47624"/>
                </a:lnTo>
                <a:lnTo>
                  <a:pt x="261112" y="38480"/>
                </a:lnTo>
                <a:lnTo>
                  <a:pt x="185165" y="0"/>
                </a:lnTo>
                <a:lnTo>
                  <a:pt x="197738" y="28574"/>
                </a:lnTo>
                <a:lnTo>
                  <a:pt x="185023" y="28509"/>
                </a:lnTo>
                <a:lnTo>
                  <a:pt x="0" y="27558"/>
                </a:lnTo>
                <a:close/>
              </a:path>
            </a:pathLst>
          </a:custGeom>
          <a:solidFill>
            <a:srgbClr val="000099"/>
          </a:solidFill>
        </p:spPr>
        <p:txBody>
          <a:bodyPr wrap="square" lIns="0" tIns="0" rIns="0" bIns="0" rtlCol="0">
            <a:noAutofit/>
          </a:bodyPr>
          <a:lstStyle/>
          <a:p>
            <a:endParaRPr/>
          </a:p>
        </p:txBody>
      </p:sp>
      <p:sp>
        <p:nvSpPr>
          <p:cNvPr id="134" name="object 134"/>
          <p:cNvSpPr/>
          <p:nvPr/>
        </p:nvSpPr>
        <p:spPr>
          <a:xfrm>
            <a:off x="7235952" y="3791712"/>
            <a:ext cx="1305305" cy="1454658"/>
          </a:xfrm>
          <a:prstGeom prst="rect">
            <a:avLst/>
          </a:prstGeom>
          <a:blipFill>
            <a:blip r:embed="rId19" cstate="print"/>
            <a:stretch>
              <a:fillRect/>
            </a:stretch>
          </a:blipFill>
        </p:spPr>
        <p:txBody>
          <a:bodyPr wrap="square" lIns="0" tIns="0" rIns="0" bIns="0" rtlCol="0">
            <a:noAutofit/>
          </a:bodyPr>
          <a:lstStyle/>
          <a:p>
            <a:endParaRPr/>
          </a:p>
        </p:txBody>
      </p:sp>
      <p:sp>
        <p:nvSpPr>
          <p:cNvPr id="135" name="object 135"/>
          <p:cNvSpPr/>
          <p:nvPr/>
        </p:nvSpPr>
        <p:spPr>
          <a:xfrm>
            <a:off x="7235952" y="5178552"/>
            <a:ext cx="1305305" cy="668299"/>
          </a:xfrm>
          <a:prstGeom prst="rect">
            <a:avLst/>
          </a:prstGeom>
          <a:blipFill>
            <a:blip r:embed="rId20" cstate="print"/>
            <a:stretch>
              <a:fillRect/>
            </a:stretch>
          </a:blipFill>
        </p:spPr>
        <p:txBody>
          <a:bodyPr wrap="square" lIns="0" tIns="0" rIns="0" bIns="0" rtlCol="0">
            <a:noAutofit/>
          </a:bodyPr>
          <a:lstStyle/>
          <a:p>
            <a:endParaRPr/>
          </a:p>
        </p:txBody>
      </p:sp>
      <p:sp>
        <p:nvSpPr>
          <p:cNvPr id="136" name="object 136"/>
          <p:cNvSpPr/>
          <p:nvPr/>
        </p:nvSpPr>
        <p:spPr>
          <a:xfrm>
            <a:off x="7021830" y="4057142"/>
            <a:ext cx="261112" cy="76200"/>
          </a:xfrm>
          <a:custGeom>
            <a:avLst/>
            <a:gdLst/>
            <a:ahLst/>
            <a:cxnLst/>
            <a:rect l="l" t="t" r="r" b="b"/>
            <a:pathLst>
              <a:path w="261112" h="76200">
                <a:moveTo>
                  <a:pt x="197612" y="47624"/>
                </a:moveTo>
                <a:lnTo>
                  <a:pt x="184928" y="47559"/>
                </a:lnTo>
                <a:lnTo>
                  <a:pt x="184785" y="76199"/>
                </a:lnTo>
                <a:lnTo>
                  <a:pt x="261112" y="38480"/>
                </a:lnTo>
                <a:lnTo>
                  <a:pt x="197612" y="47624"/>
                </a:lnTo>
                <a:close/>
              </a:path>
              <a:path w="261112" h="76200">
                <a:moveTo>
                  <a:pt x="197739" y="28574"/>
                </a:moveTo>
                <a:lnTo>
                  <a:pt x="185166" y="0"/>
                </a:lnTo>
                <a:lnTo>
                  <a:pt x="185023" y="28509"/>
                </a:lnTo>
                <a:lnTo>
                  <a:pt x="197739" y="28574"/>
                </a:lnTo>
                <a:close/>
              </a:path>
              <a:path w="261112" h="76200">
                <a:moveTo>
                  <a:pt x="0" y="27558"/>
                </a:moveTo>
                <a:lnTo>
                  <a:pt x="0" y="46608"/>
                </a:lnTo>
                <a:lnTo>
                  <a:pt x="184928" y="47559"/>
                </a:lnTo>
                <a:lnTo>
                  <a:pt x="197612" y="47624"/>
                </a:lnTo>
                <a:lnTo>
                  <a:pt x="261112" y="38480"/>
                </a:lnTo>
                <a:lnTo>
                  <a:pt x="185166" y="0"/>
                </a:lnTo>
                <a:lnTo>
                  <a:pt x="197739" y="28574"/>
                </a:lnTo>
                <a:lnTo>
                  <a:pt x="185023" y="28509"/>
                </a:lnTo>
                <a:lnTo>
                  <a:pt x="0" y="27558"/>
                </a:lnTo>
                <a:close/>
              </a:path>
            </a:pathLst>
          </a:custGeom>
          <a:solidFill>
            <a:srgbClr val="000099"/>
          </a:solidFill>
        </p:spPr>
        <p:txBody>
          <a:bodyPr wrap="square" lIns="0" tIns="0" rIns="0" bIns="0" rtlCol="0">
            <a:noAutofit/>
          </a:bodyPr>
          <a:lstStyle/>
          <a:p>
            <a:endParaRPr/>
          </a:p>
        </p:txBody>
      </p:sp>
      <p:sp>
        <p:nvSpPr>
          <p:cNvPr id="137" name="object 137"/>
          <p:cNvSpPr/>
          <p:nvPr/>
        </p:nvSpPr>
        <p:spPr>
          <a:xfrm>
            <a:off x="7021830" y="4713986"/>
            <a:ext cx="261112" cy="76200"/>
          </a:xfrm>
          <a:custGeom>
            <a:avLst/>
            <a:gdLst/>
            <a:ahLst/>
            <a:cxnLst/>
            <a:rect l="l" t="t" r="r" b="b"/>
            <a:pathLst>
              <a:path w="261112" h="76200">
                <a:moveTo>
                  <a:pt x="197612" y="47625"/>
                </a:moveTo>
                <a:lnTo>
                  <a:pt x="184928" y="47559"/>
                </a:lnTo>
                <a:lnTo>
                  <a:pt x="184785" y="76200"/>
                </a:lnTo>
                <a:lnTo>
                  <a:pt x="261112" y="38481"/>
                </a:lnTo>
                <a:lnTo>
                  <a:pt x="197612" y="47625"/>
                </a:lnTo>
                <a:close/>
              </a:path>
              <a:path w="261112" h="76200">
                <a:moveTo>
                  <a:pt x="197739" y="28575"/>
                </a:moveTo>
                <a:lnTo>
                  <a:pt x="185166" y="0"/>
                </a:lnTo>
                <a:lnTo>
                  <a:pt x="185023" y="28509"/>
                </a:lnTo>
                <a:lnTo>
                  <a:pt x="197739" y="28575"/>
                </a:lnTo>
                <a:close/>
              </a:path>
              <a:path w="261112" h="76200">
                <a:moveTo>
                  <a:pt x="0" y="27558"/>
                </a:moveTo>
                <a:lnTo>
                  <a:pt x="0" y="46608"/>
                </a:lnTo>
                <a:lnTo>
                  <a:pt x="184928" y="47559"/>
                </a:lnTo>
                <a:lnTo>
                  <a:pt x="197612" y="47625"/>
                </a:lnTo>
                <a:lnTo>
                  <a:pt x="261112" y="38481"/>
                </a:lnTo>
                <a:lnTo>
                  <a:pt x="185166" y="0"/>
                </a:lnTo>
                <a:lnTo>
                  <a:pt x="197739" y="28575"/>
                </a:lnTo>
                <a:lnTo>
                  <a:pt x="185023" y="28509"/>
                </a:lnTo>
                <a:lnTo>
                  <a:pt x="0" y="27558"/>
                </a:lnTo>
                <a:close/>
              </a:path>
            </a:pathLst>
          </a:custGeom>
          <a:solidFill>
            <a:srgbClr val="000099"/>
          </a:solidFill>
        </p:spPr>
        <p:txBody>
          <a:bodyPr wrap="square" lIns="0" tIns="0" rIns="0" bIns="0" rtlCol="0">
            <a:noAutofit/>
          </a:bodyPr>
          <a:lstStyle/>
          <a:p>
            <a:endParaRPr/>
          </a:p>
        </p:txBody>
      </p:sp>
      <p:sp>
        <p:nvSpPr>
          <p:cNvPr id="138" name="object 138"/>
          <p:cNvSpPr/>
          <p:nvPr/>
        </p:nvSpPr>
        <p:spPr>
          <a:xfrm>
            <a:off x="7021830" y="5430266"/>
            <a:ext cx="261112" cy="76200"/>
          </a:xfrm>
          <a:custGeom>
            <a:avLst/>
            <a:gdLst/>
            <a:ahLst/>
            <a:cxnLst/>
            <a:rect l="l" t="t" r="r" b="b"/>
            <a:pathLst>
              <a:path w="261112" h="76200">
                <a:moveTo>
                  <a:pt x="197612" y="47625"/>
                </a:moveTo>
                <a:lnTo>
                  <a:pt x="184928" y="47559"/>
                </a:lnTo>
                <a:lnTo>
                  <a:pt x="184785" y="76200"/>
                </a:lnTo>
                <a:lnTo>
                  <a:pt x="261112" y="38481"/>
                </a:lnTo>
                <a:lnTo>
                  <a:pt x="197612" y="47625"/>
                </a:lnTo>
                <a:close/>
              </a:path>
              <a:path w="261112" h="76200">
                <a:moveTo>
                  <a:pt x="197739" y="28575"/>
                </a:moveTo>
                <a:lnTo>
                  <a:pt x="185166" y="0"/>
                </a:lnTo>
                <a:lnTo>
                  <a:pt x="185023" y="28509"/>
                </a:lnTo>
                <a:lnTo>
                  <a:pt x="197739" y="28575"/>
                </a:lnTo>
                <a:close/>
              </a:path>
              <a:path w="261112" h="76200">
                <a:moveTo>
                  <a:pt x="0" y="27559"/>
                </a:moveTo>
                <a:lnTo>
                  <a:pt x="0" y="46609"/>
                </a:lnTo>
                <a:lnTo>
                  <a:pt x="184928" y="47559"/>
                </a:lnTo>
                <a:lnTo>
                  <a:pt x="197612" y="47625"/>
                </a:lnTo>
                <a:lnTo>
                  <a:pt x="261112" y="38481"/>
                </a:lnTo>
                <a:lnTo>
                  <a:pt x="185166" y="0"/>
                </a:lnTo>
                <a:lnTo>
                  <a:pt x="197739" y="28575"/>
                </a:lnTo>
                <a:lnTo>
                  <a:pt x="185023" y="28509"/>
                </a:lnTo>
                <a:lnTo>
                  <a:pt x="0" y="27559"/>
                </a:lnTo>
                <a:close/>
              </a:path>
            </a:pathLst>
          </a:custGeom>
          <a:solidFill>
            <a:srgbClr val="000099"/>
          </a:solidFill>
        </p:spPr>
        <p:txBody>
          <a:bodyPr wrap="square" lIns="0" tIns="0" rIns="0" bIns="0" rtlCol="0">
            <a:noAutofit/>
          </a:bodyPr>
          <a:lstStyle/>
          <a:p>
            <a:endParaRPr/>
          </a:p>
        </p:txBody>
      </p:sp>
      <p:sp>
        <p:nvSpPr>
          <p:cNvPr id="139" name="object 139"/>
          <p:cNvSpPr/>
          <p:nvPr/>
        </p:nvSpPr>
        <p:spPr>
          <a:xfrm>
            <a:off x="5583174" y="2702433"/>
            <a:ext cx="3069081" cy="3373323"/>
          </a:xfrm>
          <a:custGeom>
            <a:avLst/>
            <a:gdLst/>
            <a:ahLst/>
            <a:cxnLst/>
            <a:rect l="l" t="t" r="r" b="b"/>
            <a:pathLst>
              <a:path w="3069081" h="3373323">
                <a:moveTo>
                  <a:pt x="3050031" y="129793"/>
                </a:moveTo>
                <a:lnTo>
                  <a:pt x="3050031" y="205993"/>
                </a:lnTo>
                <a:lnTo>
                  <a:pt x="3069081" y="205993"/>
                </a:lnTo>
                <a:lnTo>
                  <a:pt x="3069081" y="129793"/>
                </a:lnTo>
                <a:lnTo>
                  <a:pt x="3050031" y="129793"/>
                </a:lnTo>
                <a:close/>
              </a:path>
              <a:path w="3069081" h="3373323">
                <a:moveTo>
                  <a:pt x="3050031" y="263143"/>
                </a:moveTo>
                <a:lnTo>
                  <a:pt x="3050031" y="339343"/>
                </a:lnTo>
                <a:lnTo>
                  <a:pt x="3069081" y="339343"/>
                </a:lnTo>
                <a:lnTo>
                  <a:pt x="3069081" y="263143"/>
                </a:lnTo>
                <a:lnTo>
                  <a:pt x="3050031" y="263143"/>
                </a:lnTo>
                <a:close/>
              </a:path>
              <a:path w="3069081" h="3373323">
                <a:moveTo>
                  <a:pt x="3050031" y="396493"/>
                </a:moveTo>
                <a:lnTo>
                  <a:pt x="3050031" y="472693"/>
                </a:lnTo>
                <a:lnTo>
                  <a:pt x="3069081" y="472693"/>
                </a:lnTo>
                <a:lnTo>
                  <a:pt x="3069081" y="396493"/>
                </a:lnTo>
                <a:lnTo>
                  <a:pt x="3050031" y="396493"/>
                </a:lnTo>
                <a:close/>
              </a:path>
              <a:path w="3069081" h="3373323">
                <a:moveTo>
                  <a:pt x="3050031" y="529843"/>
                </a:moveTo>
                <a:lnTo>
                  <a:pt x="3050031" y="606043"/>
                </a:lnTo>
                <a:lnTo>
                  <a:pt x="3069081" y="606043"/>
                </a:lnTo>
                <a:lnTo>
                  <a:pt x="3069081" y="529843"/>
                </a:lnTo>
                <a:lnTo>
                  <a:pt x="3050031" y="529843"/>
                </a:lnTo>
                <a:close/>
              </a:path>
              <a:path w="3069081" h="3373323">
                <a:moveTo>
                  <a:pt x="3050031" y="663193"/>
                </a:moveTo>
                <a:lnTo>
                  <a:pt x="3050031" y="739393"/>
                </a:lnTo>
                <a:lnTo>
                  <a:pt x="3069081" y="739393"/>
                </a:lnTo>
                <a:lnTo>
                  <a:pt x="3069081" y="663193"/>
                </a:lnTo>
                <a:lnTo>
                  <a:pt x="3050031" y="663193"/>
                </a:lnTo>
                <a:close/>
              </a:path>
              <a:path w="3069081" h="3373323">
                <a:moveTo>
                  <a:pt x="3050031" y="796543"/>
                </a:moveTo>
                <a:lnTo>
                  <a:pt x="3050031" y="872743"/>
                </a:lnTo>
                <a:lnTo>
                  <a:pt x="3069081" y="872743"/>
                </a:lnTo>
                <a:lnTo>
                  <a:pt x="3069081" y="796543"/>
                </a:lnTo>
                <a:lnTo>
                  <a:pt x="3050031" y="796543"/>
                </a:lnTo>
                <a:close/>
              </a:path>
              <a:path w="3069081" h="3373323">
                <a:moveTo>
                  <a:pt x="3050031" y="929893"/>
                </a:moveTo>
                <a:lnTo>
                  <a:pt x="3050031" y="1006093"/>
                </a:lnTo>
                <a:lnTo>
                  <a:pt x="3069081" y="1006093"/>
                </a:lnTo>
                <a:lnTo>
                  <a:pt x="3069081" y="929893"/>
                </a:lnTo>
                <a:lnTo>
                  <a:pt x="3050031" y="929893"/>
                </a:lnTo>
                <a:close/>
              </a:path>
              <a:path w="3069081" h="3373323">
                <a:moveTo>
                  <a:pt x="3050031" y="1063243"/>
                </a:moveTo>
                <a:lnTo>
                  <a:pt x="3050031" y="1139443"/>
                </a:lnTo>
                <a:lnTo>
                  <a:pt x="3069081" y="1139443"/>
                </a:lnTo>
                <a:lnTo>
                  <a:pt x="3069081" y="1063243"/>
                </a:lnTo>
                <a:lnTo>
                  <a:pt x="3050031" y="1063243"/>
                </a:lnTo>
                <a:close/>
              </a:path>
              <a:path w="3069081" h="3373323">
                <a:moveTo>
                  <a:pt x="3050031" y="1196593"/>
                </a:moveTo>
                <a:lnTo>
                  <a:pt x="3050031" y="1272793"/>
                </a:lnTo>
                <a:lnTo>
                  <a:pt x="3069081" y="1272793"/>
                </a:lnTo>
                <a:lnTo>
                  <a:pt x="3069081" y="1196593"/>
                </a:lnTo>
                <a:lnTo>
                  <a:pt x="3050031" y="1196593"/>
                </a:lnTo>
                <a:close/>
              </a:path>
              <a:path w="3069081" h="3373323">
                <a:moveTo>
                  <a:pt x="3050031" y="1329943"/>
                </a:moveTo>
                <a:lnTo>
                  <a:pt x="3050031" y="1406143"/>
                </a:lnTo>
                <a:lnTo>
                  <a:pt x="3069081" y="1406143"/>
                </a:lnTo>
                <a:lnTo>
                  <a:pt x="3069081" y="1329943"/>
                </a:lnTo>
                <a:lnTo>
                  <a:pt x="3050031" y="1329943"/>
                </a:lnTo>
                <a:close/>
              </a:path>
              <a:path w="3069081" h="3373323">
                <a:moveTo>
                  <a:pt x="3050031" y="1463293"/>
                </a:moveTo>
                <a:lnTo>
                  <a:pt x="3050031" y="1539493"/>
                </a:lnTo>
                <a:lnTo>
                  <a:pt x="3069081" y="1539493"/>
                </a:lnTo>
                <a:lnTo>
                  <a:pt x="3069081" y="1463293"/>
                </a:lnTo>
                <a:lnTo>
                  <a:pt x="3050031" y="1463293"/>
                </a:lnTo>
                <a:close/>
              </a:path>
              <a:path w="3069081" h="3373323">
                <a:moveTo>
                  <a:pt x="3050031" y="1596643"/>
                </a:moveTo>
                <a:lnTo>
                  <a:pt x="3050031" y="1672843"/>
                </a:lnTo>
                <a:lnTo>
                  <a:pt x="3069081" y="1672843"/>
                </a:lnTo>
                <a:lnTo>
                  <a:pt x="3069081" y="1596643"/>
                </a:lnTo>
                <a:lnTo>
                  <a:pt x="3050031" y="1596643"/>
                </a:lnTo>
                <a:close/>
              </a:path>
              <a:path w="3069081" h="3373323">
                <a:moveTo>
                  <a:pt x="3050031" y="1729993"/>
                </a:moveTo>
                <a:lnTo>
                  <a:pt x="3050031" y="1806193"/>
                </a:lnTo>
                <a:lnTo>
                  <a:pt x="3069081" y="1806193"/>
                </a:lnTo>
                <a:lnTo>
                  <a:pt x="3069081" y="1729993"/>
                </a:lnTo>
                <a:lnTo>
                  <a:pt x="3050031" y="1729993"/>
                </a:lnTo>
                <a:close/>
              </a:path>
              <a:path w="3069081" h="3373323">
                <a:moveTo>
                  <a:pt x="3050031" y="1863343"/>
                </a:moveTo>
                <a:lnTo>
                  <a:pt x="3050031" y="1939543"/>
                </a:lnTo>
                <a:lnTo>
                  <a:pt x="3069081" y="1939543"/>
                </a:lnTo>
                <a:lnTo>
                  <a:pt x="3069081" y="1863343"/>
                </a:lnTo>
                <a:lnTo>
                  <a:pt x="3050031" y="1863343"/>
                </a:lnTo>
                <a:close/>
              </a:path>
              <a:path w="3069081" h="3373323">
                <a:moveTo>
                  <a:pt x="3050031" y="1996693"/>
                </a:moveTo>
                <a:lnTo>
                  <a:pt x="3050031" y="2072893"/>
                </a:lnTo>
                <a:lnTo>
                  <a:pt x="3069081" y="2072893"/>
                </a:lnTo>
                <a:lnTo>
                  <a:pt x="3069081" y="1996693"/>
                </a:lnTo>
                <a:lnTo>
                  <a:pt x="3050031" y="1996693"/>
                </a:lnTo>
                <a:close/>
              </a:path>
              <a:path w="3069081" h="3373323">
                <a:moveTo>
                  <a:pt x="3050031" y="2130043"/>
                </a:moveTo>
                <a:lnTo>
                  <a:pt x="3050031" y="2206243"/>
                </a:lnTo>
                <a:lnTo>
                  <a:pt x="3069081" y="2206243"/>
                </a:lnTo>
                <a:lnTo>
                  <a:pt x="3069081" y="2130043"/>
                </a:lnTo>
                <a:lnTo>
                  <a:pt x="3050031" y="2130043"/>
                </a:lnTo>
                <a:close/>
              </a:path>
              <a:path w="3069081" h="3373323">
                <a:moveTo>
                  <a:pt x="3050031" y="2263393"/>
                </a:moveTo>
                <a:lnTo>
                  <a:pt x="3050031" y="2339593"/>
                </a:lnTo>
                <a:lnTo>
                  <a:pt x="3069081" y="2339593"/>
                </a:lnTo>
                <a:lnTo>
                  <a:pt x="3069081" y="2263393"/>
                </a:lnTo>
                <a:lnTo>
                  <a:pt x="3050031" y="2263393"/>
                </a:lnTo>
                <a:close/>
              </a:path>
              <a:path w="3069081" h="3373323">
                <a:moveTo>
                  <a:pt x="3050031" y="2396743"/>
                </a:moveTo>
                <a:lnTo>
                  <a:pt x="3050031" y="2472943"/>
                </a:lnTo>
                <a:lnTo>
                  <a:pt x="3069081" y="2472943"/>
                </a:lnTo>
                <a:lnTo>
                  <a:pt x="3069081" y="2396743"/>
                </a:lnTo>
                <a:lnTo>
                  <a:pt x="3050031" y="2396743"/>
                </a:lnTo>
                <a:close/>
              </a:path>
              <a:path w="3069081" h="3373323">
                <a:moveTo>
                  <a:pt x="3050031" y="2530093"/>
                </a:moveTo>
                <a:lnTo>
                  <a:pt x="3050031" y="2606293"/>
                </a:lnTo>
                <a:lnTo>
                  <a:pt x="3069081" y="2606293"/>
                </a:lnTo>
                <a:lnTo>
                  <a:pt x="3069081" y="2530093"/>
                </a:lnTo>
                <a:lnTo>
                  <a:pt x="3050031" y="2530093"/>
                </a:lnTo>
                <a:close/>
              </a:path>
              <a:path w="3069081" h="3373323">
                <a:moveTo>
                  <a:pt x="3050031" y="2663443"/>
                </a:moveTo>
                <a:lnTo>
                  <a:pt x="3050031" y="2739643"/>
                </a:lnTo>
                <a:lnTo>
                  <a:pt x="3069081" y="2739643"/>
                </a:lnTo>
                <a:lnTo>
                  <a:pt x="3069081" y="2663443"/>
                </a:lnTo>
                <a:lnTo>
                  <a:pt x="3050031" y="2663443"/>
                </a:lnTo>
                <a:close/>
              </a:path>
              <a:path w="3069081" h="3373323">
                <a:moveTo>
                  <a:pt x="3050031" y="2796793"/>
                </a:moveTo>
                <a:lnTo>
                  <a:pt x="3050031" y="2872993"/>
                </a:lnTo>
                <a:lnTo>
                  <a:pt x="3069081" y="2872993"/>
                </a:lnTo>
                <a:lnTo>
                  <a:pt x="3069081" y="2796793"/>
                </a:lnTo>
                <a:lnTo>
                  <a:pt x="3050031" y="2796793"/>
                </a:lnTo>
                <a:close/>
              </a:path>
              <a:path w="3069081" h="3373323">
                <a:moveTo>
                  <a:pt x="3050031" y="2930156"/>
                </a:moveTo>
                <a:lnTo>
                  <a:pt x="3050031" y="3006356"/>
                </a:lnTo>
                <a:lnTo>
                  <a:pt x="3069081" y="3006356"/>
                </a:lnTo>
                <a:lnTo>
                  <a:pt x="3069081" y="2930156"/>
                </a:lnTo>
                <a:lnTo>
                  <a:pt x="3050031" y="2930156"/>
                </a:lnTo>
                <a:close/>
              </a:path>
              <a:path w="3069081" h="3373323">
                <a:moveTo>
                  <a:pt x="3050031" y="3063506"/>
                </a:moveTo>
                <a:lnTo>
                  <a:pt x="3050031" y="3139706"/>
                </a:lnTo>
                <a:lnTo>
                  <a:pt x="3069081" y="3139706"/>
                </a:lnTo>
                <a:lnTo>
                  <a:pt x="3069081" y="3063506"/>
                </a:lnTo>
                <a:lnTo>
                  <a:pt x="3050031" y="3063506"/>
                </a:lnTo>
                <a:close/>
              </a:path>
              <a:path w="3069081" h="3373323">
                <a:moveTo>
                  <a:pt x="3050031" y="3196856"/>
                </a:moveTo>
                <a:lnTo>
                  <a:pt x="3050031" y="3273056"/>
                </a:lnTo>
                <a:lnTo>
                  <a:pt x="3069081" y="3273056"/>
                </a:lnTo>
                <a:lnTo>
                  <a:pt x="3069081" y="3196856"/>
                </a:lnTo>
                <a:lnTo>
                  <a:pt x="3050031" y="3196856"/>
                </a:lnTo>
                <a:close/>
              </a:path>
              <a:path w="3069081" h="3373323">
                <a:moveTo>
                  <a:pt x="3059556" y="3325698"/>
                </a:moveTo>
                <a:lnTo>
                  <a:pt x="2988436" y="3325698"/>
                </a:lnTo>
                <a:lnTo>
                  <a:pt x="3050031" y="3335223"/>
                </a:lnTo>
                <a:lnTo>
                  <a:pt x="3059556" y="3344748"/>
                </a:lnTo>
                <a:lnTo>
                  <a:pt x="3064891" y="3344748"/>
                </a:lnTo>
                <a:lnTo>
                  <a:pt x="3069081" y="3340493"/>
                </a:lnTo>
                <a:lnTo>
                  <a:pt x="3069081" y="3330206"/>
                </a:lnTo>
                <a:lnTo>
                  <a:pt x="3050031" y="3330206"/>
                </a:lnTo>
                <a:lnTo>
                  <a:pt x="3059556" y="3325698"/>
                </a:lnTo>
                <a:close/>
              </a:path>
              <a:path w="3069081" h="3373323">
                <a:moveTo>
                  <a:pt x="2988436" y="3325698"/>
                </a:moveTo>
                <a:lnTo>
                  <a:pt x="2988436" y="3344748"/>
                </a:lnTo>
                <a:lnTo>
                  <a:pt x="3059556" y="3344748"/>
                </a:lnTo>
                <a:lnTo>
                  <a:pt x="3050031" y="3335223"/>
                </a:lnTo>
                <a:lnTo>
                  <a:pt x="2988436" y="3325698"/>
                </a:lnTo>
                <a:close/>
              </a:path>
              <a:path w="3069081" h="3373323">
                <a:moveTo>
                  <a:pt x="76200" y="3325698"/>
                </a:moveTo>
                <a:lnTo>
                  <a:pt x="76200" y="3297123"/>
                </a:lnTo>
                <a:lnTo>
                  <a:pt x="0" y="3335223"/>
                </a:lnTo>
                <a:lnTo>
                  <a:pt x="76200" y="3373323"/>
                </a:lnTo>
                <a:lnTo>
                  <a:pt x="76199" y="3344748"/>
                </a:lnTo>
                <a:lnTo>
                  <a:pt x="63500" y="3344748"/>
                </a:lnTo>
                <a:lnTo>
                  <a:pt x="63500" y="3325698"/>
                </a:lnTo>
                <a:lnTo>
                  <a:pt x="76200" y="3325698"/>
                </a:lnTo>
                <a:close/>
              </a:path>
              <a:path w="3069081" h="3373323">
                <a:moveTo>
                  <a:pt x="76199" y="3344748"/>
                </a:moveTo>
                <a:lnTo>
                  <a:pt x="130937" y="3344748"/>
                </a:lnTo>
                <a:lnTo>
                  <a:pt x="130937" y="3325698"/>
                </a:lnTo>
                <a:lnTo>
                  <a:pt x="63500" y="3325698"/>
                </a:lnTo>
                <a:lnTo>
                  <a:pt x="63500" y="3344748"/>
                </a:lnTo>
                <a:lnTo>
                  <a:pt x="76199" y="3344748"/>
                </a:lnTo>
                <a:close/>
              </a:path>
              <a:path w="3069081" h="3373323">
                <a:moveTo>
                  <a:pt x="2855086" y="3325698"/>
                </a:moveTo>
                <a:lnTo>
                  <a:pt x="2855086" y="3344748"/>
                </a:lnTo>
                <a:lnTo>
                  <a:pt x="2931286" y="3344748"/>
                </a:lnTo>
                <a:lnTo>
                  <a:pt x="2931286" y="3325698"/>
                </a:lnTo>
                <a:lnTo>
                  <a:pt x="2855086" y="3325698"/>
                </a:lnTo>
                <a:close/>
              </a:path>
              <a:path w="3069081" h="3373323">
                <a:moveTo>
                  <a:pt x="2721736" y="3325698"/>
                </a:moveTo>
                <a:lnTo>
                  <a:pt x="2721736" y="3344748"/>
                </a:lnTo>
                <a:lnTo>
                  <a:pt x="2797936" y="3344748"/>
                </a:lnTo>
                <a:lnTo>
                  <a:pt x="2797936" y="3325698"/>
                </a:lnTo>
                <a:lnTo>
                  <a:pt x="2721736" y="3325698"/>
                </a:lnTo>
                <a:close/>
              </a:path>
              <a:path w="3069081" h="3373323">
                <a:moveTo>
                  <a:pt x="2588386" y="3325698"/>
                </a:moveTo>
                <a:lnTo>
                  <a:pt x="2588386" y="3344748"/>
                </a:lnTo>
                <a:lnTo>
                  <a:pt x="2664586" y="3344748"/>
                </a:lnTo>
                <a:lnTo>
                  <a:pt x="2664586" y="3325698"/>
                </a:lnTo>
                <a:lnTo>
                  <a:pt x="2588386" y="3325698"/>
                </a:lnTo>
                <a:close/>
              </a:path>
              <a:path w="3069081" h="3373323">
                <a:moveTo>
                  <a:pt x="2455036" y="3325698"/>
                </a:moveTo>
                <a:lnTo>
                  <a:pt x="2455036" y="3344748"/>
                </a:lnTo>
                <a:lnTo>
                  <a:pt x="2531236" y="3344748"/>
                </a:lnTo>
                <a:lnTo>
                  <a:pt x="2531236" y="3325698"/>
                </a:lnTo>
                <a:lnTo>
                  <a:pt x="2455036" y="3325698"/>
                </a:lnTo>
                <a:close/>
              </a:path>
              <a:path w="3069081" h="3373323">
                <a:moveTo>
                  <a:pt x="2321686" y="3325698"/>
                </a:moveTo>
                <a:lnTo>
                  <a:pt x="2321686" y="3344748"/>
                </a:lnTo>
                <a:lnTo>
                  <a:pt x="2397886" y="3344748"/>
                </a:lnTo>
                <a:lnTo>
                  <a:pt x="2397886" y="3325698"/>
                </a:lnTo>
                <a:lnTo>
                  <a:pt x="2321686" y="3325698"/>
                </a:lnTo>
                <a:close/>
              </a:path>
              <a:path w="3069081" h="3373323">
                <a:moveTo>
                  <a:pt x="2188336" y="3325698"/>
                </a:moveTo>
                <a:lnTo>
                  <a:pt x="2188336" y="3344748"/>
                </a:lnTo>
                <a:lnTo>
                  <a:pt x="2264536" y="3344748"/>
                </a:lnTo>
                <a:lnTo>
                  <a:pt x="2264536" y="3325698"/>
                </a:lnTo>
                <a:lnTo>
                  <a:pt x="2188336" y="3325698"/>
                </a:lnTo>
                <a:close/>
              </a:path>
              <a:path w="3069081" h="3373323">
                <a:moveTo>
                  <a:pt x="2054986" y="3325698"/>
                </a:moveTo>
                <a:lnTo>
                  <a:pt x="2054986" y="3344748"/>
                </a:lnTo>
                <a:lnTo>
                  <a:pt x="2131186" y="3344748"/>
                </a:lnTo>
                <a:lnTo>
                  <a:pt x="2131186" y="3325698"/>
                </a:lnTo>
                <a:lnTo>
                  <a:pt x="2054986" y="3325698"/>
                </a:lnTo>
                <a:close/>
              </a:path>
              <a:path w="3069081" h="3373323">
                <a:moveTo>
                  <a:pt x="1921636" y="3325698"/>
                </a:moveTo>
                <a:lnTo>
                  <a:pt x="1921636" y="3344748"/>
                </a:lnTo>
                <a:lnTo>
                  <a:pt x="1997836" y="3344748"/>
                </a:lnTo>
                <a:lnTo>
                  <a:pt x="1997836" y="3325698"/>
                </a:lnTo>
                <a:lnTo>
                  <a:pt x="1921636" y="3325698"/>
                </a:lnTo>
                <a:close/>
              </a:path>
              <a:path w="3069081" h="3373323">
                <a:moveTo>
                  <a:pt x="1788286" y="3325698"/>
                </a:moveTo>
                <a:lnTo>
                  <a:pt x="1788286" y="3344748"/>
                </a:lnTo>
                <a:lnTo>
                  <a:pt x="1864486" y="3344748"/>
                </a:lnTo>
                <a:lnTo>
                  <a:pt x="1864486" y="3325698"/>
                </a:lnTo>
                <a:lnTo>
                  <a:pt x="1788286" y="3325698"/>
                </a:lnTo>
                <a:close/>
              </a:path>
              <a:path w="3069081" h="3373323">
                <a:moveTo>
                  <a:pt x="1654936" y="3325698"/>
                </a:moveTo>
                <a:lnTo>
                  <a:pt x="1654936" y="3344748"/>
                </a:lnTo>
                <a:lnTo>
                  <a:pt x="1731136" y="3344748"/>
                </a:lnTo>
                <a:lnTo>
                  <a:pt x="1731136" y="3325698"/>
                </a:lnTo>
                <a:lnTo>
                  <a:pt x="1654936" y="3325698"/>
                </a:lnTo>
                <a:close/>
              </a:path>
              <a:path w="3069081" h="3373323">
                <a:moveTo>
                  <a:pt x="1521586" y="3325698"/>
                </a:moveTo>
                <a:lnTo>
                  <a:pt x="1521586" y="3344748"/>
                </a:lnTo>
                <a:lnTo>
                  <a:pt x="1597786" y="3344748"/>
                </a:lnTo>
                <a:lnTo>
                  <a:pt x="1597786" y="3325698"/>
                </a:lnTo>
                <a:lnTo>
                  <a:pt x="1521586" y="3325698"/>
                </a:lnTo>
                <a:close/>
              </a:path>
              <a:path w="3069081" h="3373323">
                <a:moveTo>
                  <a:pt x="1388236" y="3325698"/>
                </a:moveTo>
                <a:lnTo>
                  <a:pt x="1388236" y="3344748"/>
                </a:lnTo>
                <a:lnTo>
                  <a:pt x="1464436" y="3344748"/>
                </a:lnTo>
                <a:lnTo>
                  <a:pt x="1464436" y="3325698"/>
                </a:lnTo>
                <a:lnTo>
                  <a:pt x="1388236" y="3325698"/>
                </a:lnTo>
                <a:close/>
              </a:path>
              <a:path w="3069081" h="3373323">
                <a:moveTo>
                  <a:pt x="1254886" y="3325698"/>
                </a:moveTo>
                <a:lnTo>
                  <a:pt x="1254886" y="3344748"/>
                </a:lnTo>
                <a:lnTo>
                  <a:pt x="1331086" y="3344748"/>
                </a:lnTo>
                <a:lnTo>
                  <a:pt x="1331086" y="3325698"/>
                </a:lnTo>
                <a:lnTo>
                  <a:pt x="1254886" y="3325698"/>
                </a:lnTo>
                <a:close/>
              </a:path>
              <a:path w="3069081" h="3373323">
                <a:moveTo>
                  <a:pt x="1121536" y="3325698"/>
                </a:moveTo>
                <a:lnTo>
                  <a:pt x="1121536" y="3344748"/>
                </a:lnTo>
                <a:lnTo>
                  <a:pt x="1197736" y="3344748"/>
                </a:lnTo>
                <a:lnTo>
                  <a:pt x="1197736" y="3325698"/>
                </a:lnTo>
                <a:lnTo>
                  <a:pt x="1121536" y="3325698"/>
                </a:lnTo>
                <a:close/>
              </a:path>
              <a:path w="3069081" h="3373323">
                <a:moveTo>
                  <a:pt x="988186" y="3325698"/>
                </a:moveTo>
                <a:lnTo>
                  <a:pt x="988186" y="3344748"/>
                </a:lnTo>
                <a:lnTo>
                  <a:pt x="1064386" y="3344748"/>
                </a:lnTo>
                <a:lnTo>
                  <a:pt x="1064386" y="3325698"/>
                </a:lnTo>
                <a:lnTo>
                  <a:pt x="988186" y="3325698"/>
                </a:lnTo>
                <a:close/>
              </a:path>
              <a:path w="3069081" h="3373323">
                <a:moveTo>
                  <a:pt x="854837" y="3325698"/>
                </a:moveTo>
                <a:lnTo>
                  <a:pt x="854837" y="3344748"/>
                </a:lnTo>
                <a:lnTo>
                  <a:pt x="931036" y="3344748"/>
                </a:lnTo>
                <a:lnTo>
                  <a:pt x="931036" y="3325698"/>
                </a:lnTo>
                <a:lnTo>
                  <a:pt x="854837" y="3325698"/>
                </a:lnTo>
                <a:close/>
              </a:path>
              <a:path w="3069081" h="3373323">
                <a:moveTo>
                  <a:pt x="721487" y="3325698"/>
                </a:moveTo>
                <a:lnTo>
                  <a:pt x="721487" y="3344748"/>
                </a:lnTo>
                <a:lnTo>
                  <a:pt x="797687" y="3344748"/>
                </a:lnTo>
                <a:lnTo>
                  <a:pt x="797687" y="3325698"/>
                </a:lnTo>
                <a:lnTo>
                  <a:pt x="721487" y="3325698"/>
                </a:lnTo>
                <a:close/>
              </a:path>
              <a:path w="3069081" h="3373323">
                <a:moveTo>
                  <a:pt x="588137" y="3325698"/>
                </a:moveTo>
                <a:lnTo>
                  <a:pt x="588137" y="3344748"/>
                </a:lnTo>
                <a:lnTo>
                  <a:pt x="664337" y="3344748"/>
                </a:lnTo>
                <a:lnTo>
                  <a:pt x="664337" y="3325698"/>
                </a:lnTo>
                <a:lnTo>
                  <a:pt x="588137" y="3325698"/>
                </a:lnTo>
                <a:close/>
              </a:path>
              <a:path w="3069081" h="3373323">
                <a:moveTo>
                  <a:pt x="454787" y="3325698"/>
                </a:moveTo>
                <a:lnTo>
                  <a:pt x="454787" y="3344748"/>
                </a:lnTo>
                <a:lnTo>
                  <a:pt x="530987" y="3344748"/>
                </a:lnTo>
                <a:lnTo>
                  <a:pt x="530987" y="3325698"/>
                </a:lnTo>
                <a:lnTo>
                  <a:pt x="454787" y="3325698"/>
                </a:lnTo>
                <a:close/>
              </a:path>
              <a:path w="3069081" h="3373323">
                <a:moveTo>
                  <a:pt x="321437" y="3325698"/>
                </a:moveTo>
                <a:lnTo>
                  <a:pt x="321437" y="3344748"/>
                </a:lnTo>
                <a:lnTo>
                  <a:pt x="397637" y="3344748"/>
                </a:lnTo>
                <a:lnTo>
                  <a:pt x="397637" y="3325698"/>
                </a:lnTo>
                <a:lnTo>
                  <a:pt x="321437" y="3325698"/>
                </a:lnTo>
                <a:close/>
              </a:path>
              <a:path w="3069081" h="3373323">
                <a:moveTo>
                  <a:pt x="188087" y="3325698"/>
                </a:moveTo>
                <a:lnTo>
                  <a:pt x="188087" y="3344748"/>
                </a:lnTo>
                <a:lnTo>
                  <a:pt x="264287" y="3344748"/>
                </a:lnTo>
                <a:lnTo>
                  <a:pt x="264287" y="3325698"/>
                </a:lnTo>
                <a:lnTo>
                  <a:pt x="188087" y="3325698"/>
                </a:lnTo>
                <a:close/>
              </a:path>
              <a:path w="3069081" h="3373323">
                <a:moveTo>
                  <a:pt x="3059556" y="3325698"/>
                </a:moveTo>
                <a:lnTo>
                  <a:pt x="3050031" y="3330206"/>
                </a:lnTo>
                <a:lnTo>
                  <a:pt x="3055048" y="3330206"/>
                </a:lnTo>
                <a:lnTo>
                  <a:pt x="3059556" y="3325698"/>
                </a:lnTo>
                <a:close/>
              </a:path>
              <a:path w="3069081" h="3373323">
                <a:moveTo>
                  <a:pt x="3046476" y="0"/>
                </a:moveTo>
                <a:lnTo>
                  <a:pt x="3050031" y="9525"/>
                </a:lnTo>
                <a:lnTo>
                  <a:pt x="3059556" y="0"/>
                </a:lnTo>
                <a:lnTo>
                  <a:pt x="3046476" y="0"/>
                </a:lnTo>
                <a:close/>
              </a:path>
              <a:path w="3069081" h="3373323">
                <a:moveTo>
                  <a:pt x="2913126" y="0"/>
                </a:moveTo>
                <a:lnTo>
                  <a:pt x="2913126" y="19050"/>
                </a:lnTo>
                <a:lnTo>
                  <a:pt x="2989326" y="19050"/>
                </a:lnTo>
                <a:lnTo>
                  <a:pt x="2989326" y="0"/>
                </a:lnTo>
                <a:lnTo>
                  <a:pt x="2913126" y="0"/>
                </a:lnTo>
                <a:close/>
              </a:path>
              <a:path w="3069081" h="3373323">
                <a:moveTo>
                  <a:pt x="3069081" y="4317"/>
                </a:moveTo>
                <a:lnTo>
                  <a:pt x="3064891" y="0"/>
                </a:lnTo>
                <a:lnTo>
                  <a:pt x="3059556" y="0"/>
                </a:lnTo>
                <a:lnTo>
                  <a:pt x="3050031" y="9525"/>
                </a:lnTo>
                <a:lnTo>
                  <a:pt x="3046476" y="0"/>
                </a:lnTo>
                <a:lnTo>
                  <a:pt x="3046476" y="19050"/>
                </a:lnTo>
                <a:lnTo>
                  <a:pt x="3059556" y="19050"/>
                </a:lnTo>
                <a:lnTo>
                  <a:pt x="3069081" y="72643"/>
                </a:lnTo>
                <a:lnTo>
                  <a:pt x="3069081" y="4317"/>
                </a:lnTo>
                <a:close/>
              </a:path>
              <a:path w="3069081" h="3373323">
                <a:moveTo>
                  <a:pt x="3050031" y="19050"/>
                </a:moveTo>
                <a:lnTo>
                  <a:pt x="3050031" y="72643"/>
                </a:lnTo>
                <a:lnTo>
                  <a:pt x="3069081" y="72643"/>
                </a:lnTo>
                <a:lnTo>
                  <a:pt x="3059556" y="19050"/>
                </a:lnTo>
                <a:lnTo>
                  <a:pt x="3050031" y="19050"/>
                </a:lnTo>
                <a:close/>
              </a:path>
            </a:pathLst>
          </a:custGeom>
          <a:solidFill>
            <a:srgbClr val="000099"/>
          </a:solidFill>
        </p:spPr>
        <p:txBody>
          <a:bodyPr wrap="square" lIns="0" tIns="0" rIns="0" bIns="0" rtlCol="0">
            <a:noAutofit/>
          </a:bodyPr>
          <a:lstStyle/>
          <a:p>
            <a:endParaRPr/>
          </a:p>
        </p:txBody>
      </p:sp>
      <p:sp>
        <p:nvSpPr>
          <p:cNvPr id="140" name="object 140"/>
          <p:cNvSpPr/>
          <p:nvPr/>
        </p:nvSpPr>
        <p:spPr>
          <a:xfrm>
            <a:off x="8496300" y="2711958"/>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141" name="object 141"/>
          <p:cNvSpPr/>
          <p:nvPr/>
        </p:nvSpPr>
        <p:spPr>
          <a:xfrm>
            <a:off x="8633206" y="287032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42" name="object 142"/>
          <p:cNvSpPr/>
          <p:nvPr/>
        </p:nvSpPr>
        <p:spPr>
          <a:xfrm>
            <a:off x="8633206" y="300367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43" name="object 143"/>
          <p:cNvSpPr/>
          <p:nvPr/>
        </p:nvSpPr>
        <p:spPr>
          <a:xfrm>
            <a:off x="8633206" y="313702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44" name="object 144"/>
          <p:cNvSpPr/>
          <p:nvPr/>
        </p:nvSpPr>
        <p:spPr>
          <a:xfrm>
            <a:off x="8633206" y="327037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45" name="object 145"/>
          <p:cNvSpPr/>
          <p:nvPr/>
        </p:nvSpPr>
        <p:spPr>
          <a:xfrm>
            <a:off x="8633206" y="340372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46" name="object 146"/>
          <p:cNvSpPr/>
          <p:nvPr/>
        </p:nvSpPr>
        <p:spPr>
          <a:xfrm>
            <a:off x="8633206" y="353707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47" name="object 147"/>
          <p:cNvSpPr/>
          <p:nvPr/>
        </p:nvSpPr>
        <p:spPr>
          <a:xfrm>
            <a:off x="8633206" y="367042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48" name="object 148"/>
          <p:cNvSpPr/>
          <p:nvPr/>
        </p:nvSpPr>
        <p:spPr>
          <a:xfrm>
            <a:off x="8633206" y="380377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49" name="object 149"/>
          <p:cNvSpPr/>
          <p:nvPr/>
        </p:nvSpPr>
        <p:spPr>
          <a:xfrm>
            <a:off x="8633206" y="393712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50" name="object 150"/>
          <p:cNvSpPr/>
          <p:nvPr/>
        </p:nvSpPr>
        <p:spPr>
          <a:xfrm>
            <a:off x="8633206" y="407047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51" name="object 151"/>
          <p:cNvSpPr/>
          <p:nvPr/>
        </p:nvSpPr>
        <p:spPr>
          <a:xfrm>
            <a:off x="8633206" y="420382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52" name="object 152"/>
          <p:cNvSpPr/>
          <p:nvPr/>
        </p:nvSpPr>
        <p:spPr>
          <a:xfrm>
            <a:off x="8633206" y="433717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53" name="object 153"/>
          <p:cNvSpPr/>
          <p:nvPr/>
        </p:nvSpPr>
        <p:spPr>
          <a:xfrm>
            <a:off x="8633206" y="447052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54" name="object 154"/>
          <p:cNvSpPr/>
          <p:nvPr/>
        </p:nvSpPr>
        <p:spPr>
          <a:xfrm>
            <a:off x="8633206" y="460387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55" name="object 155"/>
          <p:cNvSpPr/>
          <p:nvPr/>
        </p:nvSpPr>
        <p:spPr>
          <a:xfrm>
            <a:off x="8633206" y="473722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56" name="object 156"/>
          <p:cNvSpPr/>
          <p:nvPr/>
        </p:nvSpPr>
        <p:spPr>
          <a:xfrm>
            <a:off x="8633206" y="487057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57" name="object 157"/>
          <p:cNvSpPr/>
          <p:nvPr/>
        </p:nvSpPr>
        <p:spPr>
          <a:xfrm>
            <a:off x="8633206" y="500392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58" name="object 158"/>
          <p:cNvSpPr/>
          <p:nvPr/>
        </p:nvSpPr>
        <p:spPr>
          <a:xfrm>
            <a:off x="8633206" y="513727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59" name="object 159"/>
          <p:cNvSpPr/>
          <p:nvPr/>
        </p:nvSpPr>
        <p:spPr>
          <a:xfrm>
            <a:off x="8633206" y="527062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60" name="object 160"/>
          <p:cNvSpPr/>
          <p:nvPr/>
        </p:nvSpPr>
        <p:spPr>
          <a:xfrm>
            <a:off x="8633206" y="540397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61" name="object 161"/>
          <p:cNvSpPr/>
          <p:nvPr/>
        </p:nvSpPr>
        <p:spPr>
          <a:xfrm>
            <a:off x="8633206" y="5537327"/>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62" name="object 162"/>
          <p:cNvSpPr/>
          <p:nvPr/>
        </p:nvSpPr>
        <p:spPr>
          <a:xfrm>
            <a:off x="8633206" y="567068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63" name="object 163"/>
          <p:cNvSpPr/>
          <p:nvPr/>
        </p:nvSpPr>
        <p:spPr>
          <a:xfrm>
            <a:off x="8633206" y="580403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64" name="object 164"/>
          <p:cNvSpPr/>
          <p:nvPr/>
        </p:nvSpPr>
        <p:spPr>
          <a:xfrm>
            <a:off x="8633206" y="593738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165" name="object 165"/>
          <p:cNvSpPr/>
          <p:nvPr/>
        </p:nvSpPr>
        <p:spPr>
          <a:xfrm>
            <a:off x="8438261"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66" name="object 166"/>
          <p:cNvSpPr/>
          <p:nvPr/>
        </p:nvSpPr>
        <p:spPr>
          <a:xfrm>
            <a:off x="8304910"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67" name="object 167"/>
          <p:cNvSpPr/>
          <p:nvPr/>
        </p:nvSpPr>
        <p:spPr>
          <a:xfrm>
            <a:off x="8171560"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68" name="object 168"/>
          <p:cNvSpPr/>
          <p:nvPr/>
        </p:nvSpPr>
        <p:spPr>
          <a:xfrm>
            <a:off x="8038210"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69" name="object 169"/>
          <p:cNvSpPr/>
          <p:nvPr/>
        </p:nvSpPr>
        <p:spPr>
          <a:xfrm>
            <a:off x="7904860"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70" name="object 170"/>
          <p:cNvSpPr/>
          <p:nvPr/>
        </p:nvSpPr>
        <p:spPr>
          <a:xfrm>
            <a:off x="7771510"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71" name="object 171"/>
          <p:cNvSpPr/>
          <p:nvPr/>
        </p:nvSpPr>
        <p:spPr>
          <a:xfrm>
            <a:off x="7638160"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72" name="object 172"/>
          <p:cNvSpPr/>
          <p:nvPr/>
        </p:nvSpPr>
        <p:spPr>
          <a:xfrm>
            <a:off x="7504810"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73" name="object 173"/>
          <p:cNvSpPr/>
          <p:nvPr/>
        </p:nvSpPr>
        <p:spPr>
          <a:xfrm>
            <a:off x="7371460"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74" name="object 174"/>
          <p:cNvSpPr/>
          <p:nvPr/>
        </p:nvSpPr>
        <p:spPr>
          <a:xfrm>
            <a:off x="7238110"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75" name="object 175"/>
          <p:cNvSpPr/>
          <p:nvPr/>
        </p:nvSpPr>
        <p:spPr>
          <a:xfrm>
            <a:off x="7104760"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76" name="object 176"/>
          <p:cNvSpPr/>
          <p:nvPr/>
        </p:nvSpPr>
        <p:spPr>
          <a:xfrm>
            <a:off x="6971410"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77" name="object 177"/>
          <p:cNvSpPr/>
          <p:nvPr/>
        </p:nvSpPr>
        <p:spPr>
          <a:xfrm>
            <a:off x="6838060"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78" name="object 178"/>
          <p:cNvSpPr/>
          <p:nvPr/>
        </p:nvSpPr>
        <p:spPr>
          <a:xfrm>
            <a:off x="6704710"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79" name="object 179"/>
          <p:cNvSpPr/>
          <p:nvPr/>
        </p:nvSpPr>
        <p:spPr>
          <a:xfrm>
            <a:off x="6571360"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80" name="object 180"/>
          <p:cNvSpPr/>
          <p:nvPr/>
        </p:nvSpPr>
        <p:spPr>
          <a:xfrm>
            <a:off x="6438011" y="6037656"/>
            <a:ext cx="76199" cy="0"/>
          </a:xfrm>
          <a:custGeom>
            <a:avLst/>
            <a:gdLst/>
            <a:ahLst/>
            <a:cxnLst/>
            <a:rect l="l" t="t" r="r" b="b"/>
            <a:pathLst>
              <a:path w="76199">
                <a:moveTo>
                  <a:pt x="0" y="0"/>
                </a:moveTo>
                <a:lnTo>
                  <a:pt x="76199" y="0"/>
                </a:lnTo>
              </a:path>
            </a:pathLst>
          </a:custGeom>
          <a:ln w="20319">
            <a:solidFill>
              <a:srgbClr val="000099"/>
            </a:solidFill>
          </a:ln>
        </p:spPr>
        <p:txBody>
          <a:bodyPr wrap="square" lIns="0" tIns="0" rIns="0" bIns="0" rtlCol="0">
            <a:noAutofit/>
          </a:bodyPr>
          <a:lstStyle/>
          <a:p>
            <a:endParaRPr/>
          </a:p>
        </p:txBody>
      </p:sp>
      <p:sp>
        <p:nvSpPr>
          <p:cNvPr id="181" name="object 181"/>
          <p:cNvSpPr/>
          <p:nvPr/>
        </p:nvSpPr>
        <p:spPr>
          <a:xfrm>
            <a:off x="6304661"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82" name="object 182"/>
          <p:cNvSpPr/>
          <p:nvPr/>
        </p:nvSpPr>
        <p:spPr>
          <a:xfrm>
            <a:off x="6171311"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83" name="object 183"/>
          <p:cNvSpPr/>
          <p:nvPr/>
        </p:nvSpPr>
        <p:spPr>
          <a:xfrm>
            <a:off x="6037961"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84" name="object 184"/>
          <p:cNvSpPr/>
          <p:nvPr/>
        </p:nvSpPr>
        <p:spPr>
          <a:xfrm>
            <a:off x="5904611"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85" name="object 185"/>
          <p:cNvSpPr/>
          <p:nvPr/>
        </p:nvSpPr>
        <p:spPr>
          <a:xfrm>
            <a:off x="5771261" y="6037656"/>
            <a:ext cx="76200" cy="0"/>
          </a:xfrm>
          <a:custGeom>
            <a:avLst/>
            <a:gdLst/>
            <a:ahLst/>
            <a:cxnLst/>
            <a:rect l="l" t="t" r="r" b="b"/>
            <a:pathLst>
              <a:path w="76200">
                <a:moveTo>
                  <a:pt x="0" y="0"/>
                </a:moveTo>
                <a:lnTo>
                  <a:pt x="76200" y="0"/>
                </a:lnTo>
              </a:path>
            </a:pathLst>
          </a:custGeom>
          <a:ln w="20319">
            <a:solidFill>
              <a:srgbClr val="000099"/>
            </a:solidFill>
          </a:ln>
        </p:spPr>
        <p:txBody>
          <a:bodyPr wrap="square" lIns="0" tIns="0" rIns="0" bIns="0" rtlCol="0">
            <a:noAutofit/>
          </a:bodyPr>
          <a:lstStyle/>
          <a:p>
            <a:endParaRPr/>
          </a:p>
        </p:txBody>
      </p:sp>
      <p:sp>
        <p:nvSpPr>
          <p:cNvPr id="186" name="object 186"/>
          <p:cNvSpPr/>
          <p:nvPr/>
        </p:nvSpPr>
        <p:spPr>
          <a:xfrm>
            <a:off x="5646674" y="6037656"/>
            <a:ext cx="67437" cy="0"/>
          </a:xfrm>
          <a:custGeom>
            <a:avLst/>
            <a:gdLst/>
            <a:ahLst/>
            <a:cxnLst/>
            <a:rect l="l" t="t" r="r" b="b"/>
            <a:pathLst>
              <a:path w="67437">
                <a:moveTo>
                  <a:pt x="0" y="0"/>
                </a:moveTo>
                <a:lnTo>
                  <a:pt x="67437" y="0"/>
                </a:lnTo>
              </a:path>
            </a:pathLst>
          </a:custGeom>
          <a:ln w="20319">
            <a:solidFill>
              <a:srgbClr val="000099"/>
            </a:solidFill>
          </a:ln>
        </p:spPr>
        <p:txBody>
          <a:bodyPr wrap="square" lIns="0" tIns="0" rIns="0" bIns="0" rtlCol="0">
            <a:noAutofit/>
          </a:bodyPr>
          <a:lstStyle/>
          <a:p>
            <a:endParaRPr/>
          </a:p>
        </p:txBody>
      </p:sp>
      <p:sp>
        <p:nvSpPr>
          <p:cNvPr id="187" name="object 187"/>
          <p:cNvSpPr/>
          <p:nvPr/>
        </p:nvSpPr>
        <p:spPr>
          <a:xfrm>
            <a:off x="873455" y="5197602"/>
            <a:ext cx="1900605" cy="849947"/>
          </a:xfrm>
          <a:custGeom>
            <a:avLst/>
            <a:gdLst/>
            <a:ahLst/>
            <a:cxnLst/>
            <a:rect l="l" t="t" r="r" b="b"/>
            <a:pathLst>
              <a:path w="1900605" h="849947">
                <a:moveTo>
                  <a:pt x="1424355" y="830897"/>
                </a:moveTo>
                <a:lnTo>
                  <a:pt x="1424355" y="849947"/>
                </a:lnTo>
                <a:lnTo>
                  <a:pt x="1500555" y="849947"/>
                </a:lnTo>
                <a:lnTo>
                  <a:pt x="1500555" y="830897"/>
                </a:lnTo>
                <a:lnTo>
                  <a:pt x="1424355" y="830897"/>
                </a:lnTo>
                <a:close/>
              </a:path>
              <a:path w="1900605" h="849947">
                <a:moveTo>
                  <a:pt x="1291005" y="830897"/>
                </a:moveTo>
                <a:lnTo>
                  <a:pt x="1291005" y="849947"/>
                </a:lnTo>
                <a:lnTo>
                  <a:pt x="1367205" y="849947"/>
                </a:lnTo>
                <a:lnTo>
                  <a:pt x="1367205" y="830897"/>
                </a:lnTo>
                <a:lnTo>
                  <a:pt x="1291005" y="830897"/>
                </a:lnTo>
                <a:close/>
              </a:path>
              <a:path w="1900605" h="849947">
                <a:moveTo>
                  <a:pt x="1157655" y="830897"/>
                </a:moveTo>
                <a:lnTo>
                  <a:pt x="1157655" y="849947"/>
                </a:lnTo>
                <a:lnTo>
                  <a:pt x="1233855" y="849947"/>
                </a:lnTo>
                <a:lnTo>
                  <a:pt x="1233855" y="830897"/>
                </a:lnTo>
                <a:lnTo>
                  <a:pt x="1157655" y="830897"/>
                </a:lnTo>
                <a:close/>
              </a:path>
              <a:path w="1900605" h="849947">
                <a:moveTo>
                  <a:pt x="1024305" y="830897"/>
                </a:moveTo>
                <a:lnTo>
                  <a:pt x="1024305" y="849947"/>
                </a:lnTo>
                <a:lnTo>
                  <a:pt x="1100505" y="849947"/>
                </a:lnTo>
                <a:lnTo>
                  <a:pt x="1100505" y="830897"/>
                </a:lnTo>
                <a:lnTo>
                  <a:pt x="1024305" y="830897"/>
                </a:lnTo>
                <a:close/>
              </a:path>
              <a:path w="1900605" h="849947">
                <a:moveTo>
                  <a:pt x="890955" y="830897"/>
                </a:moveTo>
                <a:lnTo>
                  <a:pt x="890955" y="849947"/>
                </a:lnTo>
                <a:lnTo>
                  <a:pt x="967155" y="849947"/>
                </a:lnTo>
                <a:lnTo>
                  <a:pt x="967155" y="830897"/>
                </a:lnTo>
                <a:lnTo>
                  <a:pt x="890955" y="830897"/>
                </a:lnTo>
                <a:close/>
              </a:path>
              <a:path w="1900605" h="849947">
                <a:moveTo>
                  <a:pt x="757605" y="830897"/>
                </a:moveTo>
                <a:lnTo>
                  <a:pt x="757605" y="849947"/>
                </a:lnTo>
                <a:lnTo>
                  <a:pt x="833805" y="849947"/>
                </a:lnTo>
                <a:lnTo>
                  <a:pt x="833805" y="830897"/>
                </a:lnTo>
                <a:lnTo>
                  <a:pt x="757605" y="830897"/>
                </a:lnTo>
                <a:close/>
              </a:path>
              <a:path w="1900605" h="849947">
                <a:moveTo>
                  <a:pt x="624255" y="830897"/>
                </a:moveTo>
                <a:lnTo>
                  <a:pt x="624255" y="849947"/>
                </a:lnTo>
                <a:lnTo>
                  <a:pt x="700455" y="849947"/>
                </a:lnTo>
                <a:lnTo>
                  <a:pt x="700455" y="830897"/>
                </a:lnTo>
                <a:lnTo>
                  <a:pt x="624255" y="830897"/>
                </a:lnTo>
                <a:close/>
              </a:path>
              <a:path w="1900605" h="849947">
                <a:moveTo>
                  <a:pt x="490905" y="830897"/>
                </a:moveTo>
                <a:lnTo>
                  <a:pt x="490905" y="849947"/>
                </a:lnTo>
                <a:lnTo>
                  <a:pt x="567105" y="849947"/>
                </a:lnTo>
                <a:lnTo>
                  <a:pt x="567105" y="830897"/>
                </a:lnTo>
                <a:lnTo>
                  <a:pt x="490905" y="830897"/>
                </a:lnTo>
                <a:close/>
              </a:path>
              <a:path w="1900605" h="849947">
                <a:moveTo>
                  <a:pt x="357581" y="830897"/>
                </a:moveTo>
                <a:lnTo>
                  <a:pt x="357581" y="849947"/>
                </a:lnTo>
                <a:lnTo>
                  <a:pt x="433755" y="849947"/>
                </a:lnTo>
                <a:lnTo>
                  <a:pt x="433755" y="830897"/>
                </a:lnTo>
                <a:lnTo>
                  <a:pt x="357581" y="830897"/>
                </a:lnTo>
                <a:close/>
              </a:path>
              <a:path w="1900605" h="849947">
                <a:moveTo>
                  <a:pt x="224231" y="830897"/>
                </a:moveTo>
                <a:lnTo>
                  <a:pt x="224231" y="849947"/>
                </a:lnTo>
                <a:lnTo>
                  <a:pt x="300431" y="849947"/>
                </a:lnTo>
                <a:lnTo>
                  <a:pt x="300431" y="830897"/>
                </a:lnTo>
                <a:lnTo>
                  <a:pt x="224231" y="830897"/>
                </a:lnTo>
                <a:close/>
              </a:path>
              <a:path w="1900605" h="849947">
                <a:moveTo>
                  <a:pt x="90881" y="830897"/>
                </a:moveTo>
                <a:lnTo>
                  <a:pt x="90881" y="849947"/>
                </a:lnTo>
                <a:lnTo>
                  <a:pt x="167081" y="849947"/>
                </a:lnTo>
                <a:lnTo>
                  <a:pt x="167081" y="830897"/>
                </a:lnTo>
                <a:lnTo>
                  <a:pt x="90881" y="830897"/>
                </a:lnTo>
                <a:close/>
              </a:path>
              <a:path w="1900605" h="849947">
                <a:moveTo>
                  <a:pt x="9525" y="849947"/>
                </a:moveTo>
                <a:lnTo>
                  <a:pt x="33731" y="849947"/>
                </a:lnTo>
                <a:lnTo>
                  <a:pt x="33731" y="830897"/>
                </a:lnTo>
                <a:lnTo>
                  <a:pt x="19049" y="830897"/>
                </a:lnTo>
                <a:lnTo>
                  <a:pt x="19050" y="788416"/>
                </a:lnTo>
                <a:lnTo>
                  <a:pt x="0" y="788416"/>
                </a:lnTo>
                <a:lnTo>
                  <a:pt x="0" y="845680"/>
                </a:lnTo>
                <a:lnTo>
                  <a:pt x="4267" y="849947"/>
                </a:lnTo>
                <a:lnTo>
                  <a:pt x="9525" y="830897"/>
                </a:lnTo>
                <a:lnTo>
                  <a:pt x="19050" y="840422"/>
                </a:lnTo>
                <a:lnTo>
                  <a:pt x="9525" y="849947"/>
                </a:lnTo>
                <a:close/>
              </a:path>
              <a:path w="1900605" h="849947">
                <a:moveTo>
                  <a:pt x="9525" y="830897"/>
                </a:moveTo>
                <a:lnTo>
                  <a:pt x="4267" y="849947"/>
                </a:lnTo>
                <a:lnTo>
                  <a:pt x="9525" y="849947"/>
                </a:lnTo>
                <a:lnTo>
                  <a:pt x="19050" y="840422"/>
                </a:lnTo>
                <a:lnTo>
                  <a:pt x="9525" y="830897"/>
                </a:lnTo>
                <a:close/>
              </a:path>
              <a:path w="1900605" h="849947">
                <a:moveTo>
                  <a:pt x="9525" y="47625"/>
                </a:moveTo>
                <a:lnTo>
                  <a:pt x="19050" y="64516"/>
                </a:lnTo>
                <a:lnTo>
                  <a:pt x="19050" y="38100"/>
                </a:lnTo>
                <a:lnTo>
                  <a:pt x="9525" y="28575"/>
                </a:lnTo>
                <a:lnTo>
                  <a:pt x="4267" y="28575"/>
                </a:lnTo>
                <a:lnTo>
                  <a:pt x="0" y="32893"/>
                </a:lnTo>
                <a:lnTo>
                  <a:pt x="0" y="64516"/>
                </a:lnTo>
                <a:lnTo>
                  <a:pt x="19050" y="64516"/>
                </a:lnTo>
                <a:lnTo>
                  <a:pt x="9525" y="47625"/>
                </a:lnTo>
                <a:close/>
              </a:path>
              <a:path w="1900605" h="849947">
                <a:moveTo>
                  <a:pt x="19050" y="38100"/>
                </a:moveTo>
                <a:lnTo>
                  <a:pt x="19049" y="47625"/>
                </a:lnTo>
                <a:lnTo>
                  <a:pt x="59309" y="47625"/>
                </a:lnTo>
                <a:lnTo>
                  <a:pt x="59309" y="28575"/>
                </a:lnTo>
                <a:lnTo>
                  <a:pt x="9525" y="28575"/>
                </a:lnTo>
                <a:lnTo>
                  <a:pt x="19050" y="38100"/>
                </a:lnTo>
                <a:close/>
              </a:path>
              <a:path w="1900605" h="849947">
                <a:moveTo>
                  <a:pt x="0" y="655066"/>
                </a:moveTo>
                <a:lnTo>
                  <a:pt x="0" y="731266"/>
                </a:lnTo>
                <a:lnTo>
                  <a:pt x="19050" y="731266"/>
                </a:lnTo>
                <a:lnTo>
                  <a:pt x="19050" y="655066"/>
                </a:lnTo>
                <a:lnTo>
                  <a:pt x="0" y="655066"/>
                </a:lnTo>
                <a:close/>
              </a:path>
              <a:path w="1900605" h="849947">
                <a:moveTo>
                  <a:pt x="0" y="521716"/>
                </a:moveTo>
                <a:lnTo>
                  <a:pt x="0" y="597916"/>
                </a:lnTo>
                <a:lnTo>
                  <a:pt x="19050" y="597916"/>
                </a:lnTo>
                <a:lnTo>
                  <a:pt x="19050" y="521716"/>
                </a:lnTo>
                <a:lnTo>
                  <a:pt x="0" y="521716"/>
                </a:lnTo>
                <a:close/>
              </a:path>
              <a:path w="1900605" h="849947">
                <a:moveTo>
                  <a:pt x="0" y="388366"/>
                </a:moveTo>
                <a:lnTo>
                  <a:pt x="0" y="464566"/>
                </a:lnTo>
                <a:lnTo>
                  <a:pt x="19050" y="464566"/>
                </a:lnTo>
                <a:lnTo>
                  <a:pt x="19050" y="388366"/>
                </a:lnTo>
                <a:lnTo>
                  <a:pt x="0" y="388366"/>
                </a:lnTo>
                <a:close/>
              </a:path>
              <a:path w="1900605" h="849947">
                <a:moveTo>
                  <a:pt x="0" y="255016"/>
                </a:moveTo>
                <a:lnTo>
                  <a:pt x="0" y="331216"/>
                </a:lnTo>
                <a:lnTo>
                  <a:pt x="19050" y="331216"/>
                </a:lnTo>
                <a:lnTo>
                  <a:pt x="19050" y="255016"/>
                </a:lnTo>
                <a:lnTo>
                  <a:pt x="0" y="255016"/>
                </a:lnTo>
                <a:close/>
              </a:path>
              <a:path w="1900605" h="849947">
                <a:moveTo>
                  <a:pt x="0" y="121666"/>
                </a:moveTo>
                <a:lnTo>
                  <a:pt x="0" y="197866"/>
                </a:lnTo>
                <a:lnTo>
                  <a:pt x="19050" y="197866"/>
                </a:lnTo>
                <a:lnTo>
                  <a:pt x="19050" y="121666"/>
                </a:lnTo>
                <a:lnTo>
                  <a:pt x="0" y="121666"/>
                </a:lnTo>
                <a:close/>
              </a:path>
              <a:path w="1900605" h="849947">
                <a:moveTo>
                  <a:pt x="156006" y="38100"/>
                </a:moveTo>
                <a:lnTo>
                  <a:pt x="79806" y="0"/>
                </a:lnTo>
                <a:lnTo>
                  <a:pt x="79806" y="76200"/>
                </a:lnTo>
                <a:lnTo>
                  <a:pt x="156006" y="38100"/>
                </a:lnTo>
                <a:close/>
              </a:path>
              <a:path w="1900605" h="849947">
                <a:moveTo>
                  <a:pt x="1824405" y="830897"/>
                </a:moveTo>
                <a:lnTo>
                  <a:pt x="1824405" y="849947"/>
                </a:lnTo>
                <a:lnTo>
                  <a:pt x="1900605" y="849947"/>
                </a:lnTo>
                <a:lnTo>
                  <a:pt x="1900605" y="830897"/>
                </a:lnTo>
                <a:lnTo>
                  <a:pt x="1824405" y="830897"/>
                </a:lnTo>
                <a:close/>
              </a:path>
              <a:path w="1900605" h="849947">
                <a:moveTo>
                  <a:pt x="1691055" y="830897"/>
                </a:moveTo>
                <a:lnTo>
                  <a:pt x="1691055" y="849947"/>
                </a:lnTo>
                <a:lnTo>
                  <a:pt x="1767255" y="849947"/>
                </a:lnTo>
                <a:lnTo>
                  <a:pt x="1767255" y="830897"/>
                </a:lnTo>
                <a:lnTo>
                  <a:pt x="1691055" y="830897"/>
                </a:lnTo>
                <a:close/>
              </a:path>
              <a:path w="1900605" h="849947">
                <a:moveTo>
                  <a:pt x="1557705" y="830897"/>
                </a:moveTo>
                <a:lnTo>
                  <a:pt x="1557705" y="849947"/>
                </a:lnTo>
                <a:lnTo>
                  <a:pt x="1633905" y="849947"/>
                </a:lnTo>
                <a:lnTo>
                  <a:pt x="1633905" y="830897"/>
                </a:lnTo>
                <a:lnTo>
                  <a:pt x="1557705" y="830897"/>
                </a:lnTo>
                <a:close/>
              </a:path>
            </a:pathLst>
          </a:custGeom>
          <a:solidFill>
            <a:srgbClr val="000099"/>
          </a:solidFill>
        </p:spPr>
        <p:txBody>
          <a:bodyPr wrap="square" lIns="0" tIns="0" rIns="0" bIns="0" rtlCol="0">
            <a:noAutofit/>
          </a:bodyPr>
          <a:lstStyle/>
          <a:p>
            <a:endParaRPr/>
          </a:p>
        </p:txBody>
      </p:sp>
      <p:sp>
        <p:nvSpPr>
          <p:cNvPr id="188" name="object 188"/>
          <p:cNvSpPr/>
          <p:nvPr/>
        </p:nvSpPr>
        <p:spPr>
          <a:xfrm>
            <a:off x="2697861" y="6038024"/>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189" name="object 189"/>
          <p:cNvSpPr/>
          <p:nvPr/>
        </p:nvSpPr>
        <p:spPr>
          <a:xfrm>
            <a:off x="2564511" y="6038024"/>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190" name="object 190"/>
          <p:cNvSpPr/>
          <p:nvPr/>
        </p:nvSpPr>
        <p:spPr>
          <a:xfrm>
            <a:off x="2431161" y="6038024"/>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191" name="object 191"/>
          <p:cNvSpPr/>
          <p:nvPr/>
        </p:nvSpPr>
        <p:spPr>
          <a:xfrm>
            <a:off x="2297811" y="6038024"/>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192" name="object 192"/>
          <p:cNvSpPr/>
          <p:nvPr/>
        </p:nvSpPr>
        <p:spPr>
          <a:xfrm>
            <a:off x="2164461" y="6038024"/>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193" name="object 193"/>
          <p:cNvSpPr/>
          <p:nvPr/>
        </p:nvSpPr>
        <p:spPr>
          <a:xfrm>
            <a:off x="2031111" y="6038024"/>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194" name="object 194"/>
          <p:cNvSpPr/>
          <p:nvPr/>
        </p:nvSpPr>
        <p:spPr>
          <a:xfrm>
            <a:off x="1897761" y="6038024"/>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195" name="object 195"/>
          <p:cNvSpPr/>
          <p:nvPr/>
        </p:nvSpPr>
        <p:spPr>
          <a:xfrm>
            <a:off x="1764411" y="6038024"/>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196" name="object 196"/>
          <p:cNvSpPr/>
          <p:nvPr/>
        </p:nvSpPr>
        <p:spPr>
          <a:xfrm>
            <a:off x="1631061" y="6038024"/>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197" name="object 197"/>
          <p:cNvSpPr/>
          <p:nvPr/>
        </p:nvSpPr>
        <p:spPr>
          <a:xfrm>
            <a:off x="1497711" y="6038024"/>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198" name="object 198"/>
          <p:cNvSpPr/>
          <p:nvPr/>
        </p:nvSpPr>
        <p:spPr>
          <a:xfrm>
            <a:off x="1364361" y="6038024"/>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199" name="object 199"/>
          <p:cNvSpPr/>
          <p:nvPr/>
        </p:nvSpPr>
        <p:spPr>
          <a:xfrm>
            <a:off x="1231036" y="6038024"/>
            <a:ext cx="76174" cy="0"/>
          </a:xfrm>
          <a:custGeom>
            <a:avLst/>
            <a:gdLst/>
            <a:ahLst/>
            <a:cxnLst/>
            <a:rect l="l" t="t" r="r" b="b"/>
            <a:pathLst>
              <a:path w="76174">
                <a:moveTo>
                  <a:pt x="0" y="0"/>
                </a:moveTo>
                <a:lnTo>
                  <a:pt x="76174" y="0"/>
                </a:lnTo>
              </a:path>
            </a:pathLst>
          </a:custGeom>
          <a:ln w="20320">
            <a:solidFill>
              <a:srgbClr val="000099"/>
            </a:solidFill>
          </a:ln>
        </p:spPr>
        <p:txBody>
          <a:bodyPr wrap="square" lIns="0" tIns="0" rIns="0" bIns="0" rtlCol="0">
            <a:noAutofit/>
          </a:bodyPr>
          <a:lstStyle/>
          <a:p>
            <a:endParaRPr/>
          </a:p>
        </p:txBody>
      </p:sp>
      <p:sp>
        <p:nvSpPr>
          <p:cNvPr id="200" name="object 200"/>
          <p:cNvSpPr/>
          <p:nvPr/>
        </p:nvSpPr>
        <p:spPr>
          <a:xfrm>
            <a:off x="1097686" y="6038024"/>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201" name="object 201"/>
          <p:cNvSpPr/>
          <p:nvPr/>
        </p:nvSpPr>
        <p:spPr>
          <a:xfrm>
            <a:off x="964336" y="6038024"/>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202" name="object 202"/>
          <p:cNvSpPr/>
          <p:nvPr/>
        </p:nvSpPr>
        <p:spPr>
          <a:xfrm>
            <a:off x="873455" y="5890768"/>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03" name="object 203"/>
          <p:cNvSpPr/>
          <p:nvPr/>
        </p:nvSpPr>
        <p:spPr>
          <a:xfrm>
            <a:off x="873455" y="5757418"/>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04" name="object 204"/>
          <p:cNvSpPr/>
          <p:nvPr/>
        </p:nvSpPr>
        <p:spPr>
          <a:xfrm>
            <a:off x="873455" y="5624068"/>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05" name="object 205"/>
          <p:cNvSpPr/>
          <p:nvPr/>
        </p:nvSpPr>
        <p:spPr>
          <a:xfrm>
            <a:off x="873455" y="5490718"/>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06" name="object 206"/>
          <p:cNvSpPr/>
          <p:nvPr/>
        </p:nvSpPr>
        <p:spPr>
          <a:xfrm>
            <a:off x="873455" y="5357368"/>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07" name="object 207"/>
          <p:cNvSpPr/>
          <p:nvPr/>
        </p:nvSpPr>
        <p:spPr>
          <a:xfrm>
            <a:off x="870661" y="4060698"/>
            <a:ext cx="160299" cy="1183767"/>
          </a:xfrm>
          <a:custGeom>
            <a:avLst/>
            <a:gdLst/>
            <a:ahLst/>
            <a:cxnLst/>
            <a:rect l="l" t="t" r="r" b="b"/>
            <a:pathLst>
              <a:path w="160299" h="1183766">
                <a:moveTo>
                  <a:pt x="0" y="848740"/>
                </a:moveTo>
                <a:lnTo>
                  <a:pt x="0" y="924940"/>
                </a:lnTo>
                <a:lnTo>
                  <a:pt x="19050" y="924940"/>
                </a:lnTo>
                <a:lnTo>
                  <a:pt x="19050" y="848740"/>
                </a:lnTo>
                <a:lnTo>
                  <a:pt x="0" y="848740"/>
                </a:lnTo>
                <a:close/>
              </a:path>
              <a:path w="160299" h="1183766">
                <a:moveTo>
                  <a:pt x="0" y="715390"/>
                </a:moveTo>
                <a:lnTo>
                  <a:pt x="0" y="791590"/>
                </a:lnTo>
                <a:lnTo>
                  <a:pt x="19050" y="791590"/>
                </a:lnTo>
                <a:lnTo>
                  <a:pt x="19050" y="715390"/>
                </a:lnTo>
                <a:lnTo>
                  <a:pt x="0" y="715390"/>
                </a:lnTo>
                <a:close/>
              </a:path>
              <a:path w="160299" h="1183766">
                <a:moveTo>
                  <a:pt x="0" y="582040"/>
                </a:moveTo>
                <a:lnTo>
                  <a:pt x="0" y="658240"/>
                </a:lnTo>
                <a:lnTo>
                  <a:pt x="19050" y="658240"/>
                </a:lnTo>
                <a:lnTo>
                  <a:pt x="19050" y="582040"/>
                </a:lnTo>
                <a:lnTo>
                  <a:pt x="0" y="582040"/>
                </a:lnTo>
                <a:close/>
              </a:path>
              <a:path w="160299" h="1183766">
                <a:moveTo>
                  <a:pt x="0" y="448690"/>
                </a:moveTo>
                <a:lnTo>
                  <a:pt x="0" y="524890"/>
                </a:lnTo>
                <a:lnTo>
                  <a:pt x="19050" y="524890"/>
                </a:lnTo>
                <a:lnTo>
                  <a:pt x="19050" y="448690"/>
                </a:lnTo>
                <a:lnTo>
                  <a:pt x="0" y="448690"/>
                </a:lnTo>
                <a:close/>
              </a:path>
              <a:path w="160299" h="1183766">
                <a:moveTo>
                  <a:pt x="0" y="315340"/>
                </a:moveTo>
                <a:lnTo>
                  <a:pt x="0" y="391540"/>
                </a:lnTo>
                <a:lnTo>
                  <a:pt x="19050" y="391540"/>
                </a:lnTo>
                <a:lnTo>
                  <a:pt x="19050" y="315340"/>
                </a:lnTo>
                <a:lnTo>
                  <a:pt x="0" y="315340"/>
                </a:lnTo>
                <a:close/>
              </a:path>
              <a:path w="160299" h="1183766">
                <a:moveTo>
                  <a:pt x="0" y="181990"/>
                </a:moveTo>
                <a:lnTo>
                  <a:pt x="0" y="258190"/>
                </a:lnTo>
                <a:lnTo>
                  <a:pt x="19050" y="258190"/>
                </a:lnTo>
                <a:lnTo>
                  <a:pt x="19050" y="181990"/>
                </a:lnTo>
                <a:lnTo>
                  <a:pt x="0" y="181990"/>
                </a:lnTo>
                <a:close/>
              </a:path>
              <a:path w="160299" h="1183766">
                <a:moveTo>
                  <a:pt x="0" y="48640"/>
                </a:moveTo>
                <a:lnTo>
                  <a:pt x="0" y="124840"/>
                </a:lnTo>
                <a:lnTo>
                  <a:pt x="19050" y="124840"/>
                </a:lnTo>
                <a:lnTo>
                  <a:pt x="19050" y="48640"/>
                </a:lnTo>
                <a:lnTo>
                  <a:pt x="0" y="48640"/>
                </a:lnTo>
                <a:close/>
              </a:path>
              <a:path w="160299" h="1183766">
                <a:moveTo>
                  <a:pt x="56108" y="28575"/>
                </a:moveTo>
                <a:lnTo>
                  <a:pt x="56108" y="47625"/>
                </a:lnTo>
                <a:lnTo>
                  <a:pt x="95300" y="47625"/>
                </a:lnTo>
                <a:lnTo>
                  <a:pt x="158800" y="38100"/>
                </a:lnTo>
                <a:lnTo>
                  <a:pt x="82600" y="0"/>
                </a:lnTo>
                <a:lnTo>
                  <a:pt x="95300" y="28575"/>
                </a:lnTo>
                <a:lnTo>
                  <a:pt x="56108" y="28575"/>
                </a:lnTo>
                <a:close/>
              </a:path>
              <a:path w="160299" h="1183766">
                <a:moveTo>
                  <a:pt x="95300" y="47625"/>
                </a:moveTo>
                <a:lnTo>
                  <a:pt x="82600" y="47624"/>
                </a:lnTo>
                <a:lnTo>
                  <a:pt x="82600" y="76200"/>
                </a:lnTo>
                <a:lnTo>
                  <a:pt x="158800" y="38100"/>
                </a:lnTo>
                <a:lnTo>
                  <a:pt x="95300" y="47625"/>
                </a:lnTo>
                <a:close/>
              </a:path>
              <a:path w="160299" h="1183766">
                <a:moveTo>
                  <a:pt x="95300" y="28575"/>
                </a:moveTo>
                <a:lnTo>
                  <a:pt x="82600" y="0"/>
                </a:lnTo>
                <a:lnTo>
                  <a:pt x="82600" y="28574"/>
                </a:lnTo>
                <a:lnTo>
                  <a:pt x="95300" y="28575"/>
                </a:lnTo>
                <a:close/>
              </a:path>
              <a:path w="160299" h="1183766">
                <a:moveTo>
                  <a:pt x="84099" y="1164716"/>
                </a:moveTo>
                <a:lnTo>
                  <a:pt x="84099" y="1183767"/>
                </a:lnTo>
                <a:lnTo>
                  <a:pt x="160299" y="1183767"/>
                </a:lnTo>
                <a:lnTo>
                  <a:pt x="160299" y="1164716"/>
                </a:lnTo>
                <a:lnTo>
                  <a:pt x="84099" y="1164716"/>
                </a:lnTo>
                <a:close/>
              </a:path>
              <a:path w="160299" h="1183766">
                <a:moveTo>
                  <a:pt x="4267" y="1183767"/>
                </a:moveTo>
                <a:lnTo>
                  <a:pt x="26949" y="1183767"/>
                </a:lnTo>
                <a:lnTo>
                  <a:pt x="26949" y="1164716"/>
                </a:lnTo>
                <a:lnTo>
                  <a:pt x="19050" y="1164716"/>
                </a:lnTo>
                <a:lnTo>
                  <a:pt x="19050" y="1115440"/>
                </a:lnTo>
                <a:lnTo>
                  <a:pt x="0" y="1115440"/>
                </a:lnTo>
                <a:lnTo>
                  <a:pt x="0" y="1179576"/>
                </a:lnTo>
                <a:lnTo>
                  <a:pt x="4267" y="1183767"/>
                </a:lnTo>
                <a:lnTo>
                  <a:pt x="9525" y="1164716"/>
                </a:lnTo>
                <a:lnTo>
                  <a:pt x="19050" y="1174242"/>
                </a:lnTo>
                <a:lnTo>
                  <a:pt x="9525" y="1164716"/>
                </a:lnTo>
                <a:lnTo>
                  <a:pt x="4267" y="1183767"/>
                </a:lnTo>
                <a:close/>
              </a:path>
              <a:path w="160299" h="1183766">
                <a:moveTo>
                  <a:pt x="0" y="982090"/>
                </a:moveTo>
                <a:lnTo>
                  <a:pt x="0" y="1058290"/>
                </a:lnTo>
                <a:lnTo>
                  <a:pt x="19050" y="1058290"/>
                </a:lnTo>
                <a:lnTo>
                  <a:pt x="19050" y="982090"/>
                </a:lnTo>
                <a:lnTo>
                  <a:pt x="0" y="982090"/>
                </a:lnTo>
                <a:close/>
              </a:path>
            </a:pathLst>
          </a:custGeom>
          <a:solidFill>
            <a:srgbClr val="000099"/>
          </a:solidFill>
        </p:spPr>
        <p:txBody>
          <a:bodyPr wrap="square" lIns="0" tIns="0" rIns="0" bIns="0" rtlCol="0">
            <a:noAutofit/>
          </a:bodyPr>
          <a:lstStyle/>
          <a:p>
            <a:endParaRPr/>
          </a:p>
        </p:txBody>
      </p:sp>
      <p:sp>
        <p:nvSpPr>
          <p:cNvPr id="208" name="object 208"/>
          <p:cNvSpPr/>
          <p:nvPr/>
        </p:nvSpPr>
        <p:spPr>
          <a:xfrm>
            <a:off x="954760" y="5234940"/>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209" name="object 209"/>
          <p:cNvSpPr/>
          <p:nvPr/>
        </p:nvSpPr>
        <p:spPr>
          <a:xfrm>
            <a:off x="870661" y="508088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10" name="object 210"/>
          <p:cNvSpPr/>
          <p:nvPr/>
        </p:nvSpPr>
        <p:spPr>
          <a:xfrm>
            <a:off x="870661" y="494753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11" name="object 211"/>
          <p:cNvSpPr/>
          <p:nvPr/>
        </p:nvSpPr>
        <p:spPr>
          <a:xfrm>
            <a:off x="870661" y="481418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12" name="object 212"/>
          <p:cNvSpPr/>
          <p:nvPr/>
        </p:nvSpPr>
        <p:spPr>
          <a:xfrm>
            <a:off x="870661" y="468083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13" name="object 213"/>
          <p:cNvSpPr/>
          <p:nvPr/>
        </p:nvSpPr>
        <p:spPr>
          <a:xfrm>
            <a:off x="870661" y="454748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14" name="object 214"/>
          <p:cNvSpPr/>
          <p:nvPr/>
        </p:nvSpPr>
        <p:spPr>
          <a:xfrm>
            <a:off x="870661" y="441413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15" name="object 215"/>
          <p:cNvSpPr/>
          <p:nvPr/>
        </p:nvSpPr>
        <p:spPr>
          <a:xfrm>
            <a:off x="870661" y="428078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16" name="object 216"/>
          <p:cNvSpPr/>
          <p:nvPr/>
        </p:nvSpPr>
        <p:spPr>
          <a:xfrm>
            <a:off x="870661" y="414743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17" name="object 217"/>
          <p:cNvSpPr/>
          <p:nvPr/>
        </p:nvSpPr>
        <p:spPr>
          <a:xfrm>
            <a:off x="926769" y="4098798"/>
            <a:ext cx="39192" cy="0"/>
          </a:xfrm>
          <a:custGeom>
            <a:avLst/>
            <a:gdLst/>
            <a:ahLst/>
            <a:cxnLst/>
            <a:rect l="l" t="t" r="r" b="b"/>
            <a:pathLst>
              <a:path w="39192">
                <a:moveTo>
                  <a:pt x="0" y="0"/>
                </a:moveTo>
                <a:lnTo>
                  <a:pt x="39192" y="0"/>
                </a:lnTo>
              </a:path>
            </a:pathLst>
          </a:custGeom>
          <a:ln w="20320">
            <a:solidFill>
              <a:srgbClr val="000099"/>
            </a:solidFill>
          </a:ln>
        </p:spPr>
        <p:txBody>
          <a:bodyPr wrap="square" lIns="0" tIns="0" rIns="0" bIns="0" rtlCol="0">
            <a:noAutofit/>
          </a:bodyPr>
          <a:lstStyle/>
          <a:p>
            <a:endParaRPr/>
          </a:p>
        </p:txBody>
      </p:sp>
      <p:sp>
        <p:nvSpPr>
          <p:cNvPr id="218" name="object 218"/>
          <p:cNvSpPr/>
          <p:nvPr/>
        </p:nvSpPr>
        <p:spPr>
          <a:xfrm>
            <a:off x="870661" y="2925317"/>
            <a:ext cx="160299" cy="1183767"/>
          </a:xfrm>
          <a:custGeom>
            <a:avLst/>
            <a:gdLst/>
            <a:ahLst/>
            <a:cxnLst/>
            <a:rect l="l" t="t" r="r" b="b"/>
            <a:pathLst>
              <a:path w="160299" h="1183767">
                <a:moveTo>
                  <a:pt x="0" y="848741"/>
                </a:moveTo>
                <a:lnTo>
                  <a:pt x="0" y="924941"/>
                </a:lnTo>
                <a:lnTo>
                  <a:pt x="19050" y="924941"/>
                </a:lnTo>
                <a:lnTo>
                  <a:pt x="19050" y="848741"/>
                </a:lnTo>
                <a:lnTo>
                  <a:pt x="0" y="848741"/>
                </a:lnTo>
                <a:close/>
              </a:path>
              <a:path w="160299" h="1183767">
                <a:moveTo>
                  <a:pt x="0" y="715391"/>
                </a:moveTo>
                <a:lnTo>
                  <a:pt x="0" y="791591"/>
                </a:lnTo>
                <a:lnTo>
                  <a:pt x="19050" y="791591"/>
                </a:lnTo>
                <a:lnTo>
                  <a:pt x="19050" y="715391"/>
                </a:lnTo>
                <a:lnTo>
                  <a:pt x="0" y="715391"/>
                </a:lnTo>
                <a:close/>
              </a:path>
              <a:path w="160299" h="1183767">
                <a:moveTo>
                  <a:pt x="0" y="582041"/>
                </a:moveTo>
                <a:lnTo>
                  <a:pt x="0" y="658241"/>
                </a:lnTo>
                <a:lnTo>
                  <a:pt x="19050" y="658241"/>
                </a:lnTo>
                <a:lnTo>
                  <a:pt x="19050" y="582041"/>
                </a:lnTo>
                <a:lnTo>
                  <a:pt x="0" y="582041"/>
                </a:lnTo>
                <a:close/>
              </a:path>
              <a:path w="160299" h="1183767">
                <a:moveTo>
                  <a:pt x="0" y="448691"/>
                </a:moveTo>
                <a:lnTo>
                  <a:pt x="0" y="524891"/>
                </a:lnTo>
                <a:lnTo>
                  <a:pt x="19050" y="524891"/>
                </a:lnTo>
                <a:lnTo>
                  <a:pt x="19050" y="448691"/>
                </a:lnTo>
                <a:lnTo>
                  <a:pt x="0" y="448691"/>
                </a:lnTo>
                <a:close/>
              </a:path>
              <a:path w="160299" h="1183767">
                <a:moveTo>
                  <a:pt x="0" y="315341"/>
                </a:moveTo>
                <a:lnTo>
                  <a:pt x="0" y="391541"/>
                </a:lnTo>
                <a:lnTo>
                  <a:pt x="19050" y="391541"/>
                </a:lnTo>
                <a:lnTo>
                  <a:pt x="19050" y="315341"/>
                </a:lnTo>
                <a:lnTo>
                  <a:pt x="0" y="315341"/>
                </a:lnTo>
                <a:close/>
              </a:path>
              <a:path w="160299" h="1183767">
                <a:moveTo>
                  <a:pt x="0" y="181991"/>
                </a:moveTo>
                <a:lnTo>
                  <a:pt x="0" y="258191"/>
                </a:lnTo>
                <a:lnTo>
                  <a:pt x="19050" y="258191"/>
                </a:lnTo>
                <a:lnTo>
                  <a:pt x="19050" y="181991"/>
                </a:lnTo>
                <a:lnTo>
                  <a:pt x="0" y="181991"/>
                </a:lnTo>
                <a:close/>
              </a:path>
              <a:path w="160299" h="1183767">
                <a:moveTo>
                  <a:pt x="0" y="48641"/>
                </a:moveTo>
                <a:lnTo>
                  <a:pt x="0" y="124841"/>
                </a:lnTo>
                <a:lnTo>
                  <a:pt x="19050" y="124841"/>
                </a:lnTo>
                <a:lnTo>
                  <a:pt x="19050" y="48641"/>
                </a:lnTo>
                <a:lnTo>
                  <a:pt x="0" y="48641"/>
                </a:lnTo>
                <a:close/>
              </a:path>
              <a:path w="160299" h="1183767">
                <a:moveTo>
                  <a:pt x="56108" y="28575"/>
                </a:moveTo>
                <a:lnTo>
                  <a:pt x="56108" y="47625"/>
                </a:lnTo>
                <a:lnTo>
                  <a:pt x="95300" y="47625"/>
                </a:lnTo>
                <a:lnTo>
                  <a:pt x="158800" y="38100"/>
                </a:lnTo>
                <a:lnTo>
                  <a:pt x="82600" y="0"/>
                </a:lnTo>
                <a:lnTo>
                  <a:pt x="95300" y="28575"/>
                </a:lnTo>
                <a:lnTo>
                  <a:pt x="56108" y="28575"/>
                </a:lnTo>
                <a:close/>
              </a:path>
              <a:path w="160299" h="1183767">
                <a:moveTo>
                  <a:pt x="95300" y="47625"/>
                </a:moveTo>
                <a:lnTo>
                  <a:pt x="82600" y="47624"/>
                </a:lnTo>
                <a:lnTo>
                  <a:pt x="82600" y="76200"/>
                </a:lnTo>
                <a:lnTo>
                  <a:pt x="158800" y="38100"/>
                </a:lnTo>
                <a:lnTo>
                  <a:pt x="95300" y="47625"/>
                </a:lnTo>
                <a:close/>
              </a:path>
              <a:path w="160299" h="1183767">
                <a:moveTo>
                  <a:pt x="95300" y="28575"/>
                </a:moveTo>
                <a:lnTo>
                  <a:pt x="82600" y="0"/>
                </a:lnTo>
                <a:lnTo>
                  <a:pt x="82600" y="28574"/>
                </a:lnTo>
                <a:lnTo>
                  <a:pt x="95300" y="28575"/>
                </a:lnTo>
                <a:close/>
              </a:path>
              <a:path w="160299" h="1183767">
                <a:moveTo>
                  <a:pt x="84099" y="1164717"/>
                </a:moveTo>
                <a:lnTo>
                  <a:pt x="84099" y="1183767"/>
                </a:lnTo>
                <a:lnTo>
                  <a:pt x="160299" y="1183767"/>
                </a:lnTo>
                <a:lnTo>
                  <a:pt x="160299" y="1164717"/>
                </a:lnTo>
                <a:lnTo>
                  <a:pt x="84099" y="1164717"/>
                </a:lnTo>
                <a:close/>
              </a:path>
              <a:path w="160299" h="1183767">
                <a:moveTo>
                  <a:pt x="4267" y="1183767"/>
                </a:moveTo>
                <a:lnTo>
                  <a:pt x="26949" y="1183767"/>
                </a:lnTo>
                <a:lnTo>
                  <a:pt x="26949" y="1164717"/>
                </a:lnTo>
                <a:lnTo>
                  <a:pt x="19050" y="1164716"/>
                </a:lnTo>
                <a:lnTo>
                  <a:pt x="19050" y="1115441"/>
                </a:lnTo>
                <a:lnTo>
                  <a:pt x="0" y="1115441"/>
                </a:lnTo>
                <a:lnTo>
                  <a:pt x="0" y="1179576"/>
                </a:lnTo>
                <a:lnTo>
                  <a:pt x="4267" y="1183767"/>
                </a:lnTo>
                <a:lnTo>
                  <a:pt x="9525" y="1164717"/>
                </a:lnTo>
                <a:lnTo>
                  <a:pt x="19050" y="1174242"/>
                </a:lnTo>
                <a:lnTo>
                  <a:pt x="9525" y="1164717"/>
                </a:lnTo>
                <a:lnTo>
                  <a:pt x="4267" y="1183767"/>
                </a:lnTo>
                <a:close/>
              </a:path>
              <a:path w="160299" h="1183767">
                <a:moveTo>
                  <a:pt x="0" y="982091"/>
                </a:moveTo>
                <a:lnTo>
                  <a:pt x="0" y="1058291"/>
                </a:lnTo>
                <a:lnTo>
                  <a:pt x="19050" y="1058291"/>
                </a:lnTo>
                <a:lnTo>
                  <a:pt x="19050" y="982091"/>
                </a:lnTo>
                <a:lnTo>
                  <a:pt x="0" y="982091"/>
                </a:lnTo>
                <a:close/>
              </a:path>
            </a:pathLst>
          </a:custGeom>
          <a:solidFill>
            <a:srgbClr val="000099"/>
          </a:solidFill>
        </p:spPr>
        <p:txBody>
          <a:bodyPr wrap="square" lIns="0" tIns="0" rIns="0" bIns="0" rtlCol="0">
            <a:noAutofit/>
          </a:bodyPr>
          <a:lstStyle/>
          <a:p>
            <a:endParaRPr/>
          </a:p>
        </p:txBody>
      </p:sp>
      <p:sp>
        <p:nvSpPr>
          <p:cNvPr id="219" name="object 219"/>
          <p:cNvSpPr/>
          <p:nvPr/>
        </p:nvSpPr>
        <p:spPr>
          <a:xfrm>
            <a:off x="954760" y="4099560"/>
            <a:ext cx="76200" cy="0"/>
          </a:xfrm>
          <a:custGeom>
            <a:avLst/>
            <a:gdLst/>
            <a:ahLst/>
            <a:cxnLst/>
            <a:rect l="l" t="t" r="r" b="b"/>
            <a:pathLst>
              <a:path w="76200">
                <a:moveTo>
                  <a:pt x="0" y="0"/>
                </a:moveTo>
                <a:lnTo>
                  <a:pt x="76200" y="0"/>
                </a:lnTo>
              </a:path>
            </a:pathLst>
          </a:custGeom>
          <a:ln w="20320">
            <a:solidFill>
              <a:srgbClr val="000099"/>
            </a:solidFill>
          </a:ln>
        </p:spPr>
        <p:txBody>
          <a:bodyPr wrap="square" lIns="0" tIns="0" rIns="0" bIns="0" rtlCol="0">
            <a:noAutofit/>
          </a:bodyPr>
          <a:lstStyle/>
          <a:p>
            <a:endParaRPr/>
          </a:p>
        </p:txBody>
      </p:sp>
      <p:sp>
        <p:nvSpPr>
          <p:cNvPr id="220" name="object 220"/>
          <p:cNvSpPr/>
          <p:nvPr/>
        </p:nvSpPr>
        <p:spPr>
          <a:xfrm>
            <a:off x="870661" y="3945508"/>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21" name="object 221"/>
          <p:cNvSpPr/>
          <p:nvPr/>
        </p:nvSpPr>
        <p:spPr>
          <a:xfrm>
            <a:off x="870661" y="3812158"/>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22" name="object 222"/>
          <p:cNvSpPr/>
          <p:nvPr/>
        </p:nvSpPr>
        <p:spPr>
          <a:xfrm>
            <a:off x="870661" y="3678808"/>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23" name="object 223"/>
          <p:cNvSpPr/>
          <p:nvPr/>
        </p:nvSpPr>
        <p:spPr>
          <a:xfrm>
            <a:off x="870661" y="354545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24" name="object 224"/>
          <p:cNvSpPr/>
          <p:nvPr/>
        </p:nvSpPr>
        <p:spPr>
          <a:xfrm>
            <a:off x="870661" y="341210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25" name="object 225"/>
          <p:cNvSpPr/>
          <p:nvPr/>
        </p:nvSpPr>
        <p:spPr>
          <a:xfrm>
            <a:off x="870661" y="327875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26" name="object 226"/>
          <p:cNvSpPr/>
          <p:nvPr/>
        </p:nvSpPr>
        <p:spPr>
          <a:xfrm>
            <a:off x="870661" y="314540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27" name="object 227"/>
          <p:cNvSpPr/>
          <p:nvPr/>
        </p:nvSpPr>
        <p:spPr>
          <a:xfrm>
            <a:off x="870661" y="3012059"/>
            <a:ext cx="19050" cy="0"/>
          </a:xfrm>
          <a:custGeom>
            <a:avLst/>
            <a:gdLst/>
            <a:ahLst/>
            <a:cxnLst/>
            <a:rect l="l" t="t" r="r" b="b"/>
            <a:pathLst>
              <a:path w="19050">
                <a:moveTo>
                  <a:pt x="0" y="0"/>
                </a:moveTo>
                <a:lnTo>
                  <a:pt x="19050" y="0"/>
                </a:lnTo>
              </a:path>
            </a:pathLst>
          </a:custGeom>
          <a:ln w="77470">
            <a:solidFill>
              <a:srgbClr val="000099"/>
            </a:solidFill>
          </a:ln>
        </p:spPr>
        <p:txBody>
          <a:bodyPr wrap="square" lIns="0" tIns="0" rIns="0" bIns="0" rtlCol="0">
            <a:noAutofit/>
          </a:bodyPr>
          <a:lstStyle/>
          <a:p>
            <a:endParaRPr/>
          </a:p>
        </p:txBody>
      </p:sp>
      <p:sp>
        <p:nvSpPr>
          <p:cNvPr id="228" name="object 228"/>
          <p:cNvSpPr/>
          <p:nvPr/>
        </p:nvSpPr>
        <p:spPr>
          <a:xfrm>
            <a:off x="926769" y="2963417"/>
            <a:ext cx="39192" cy="0"/>
          </a:xfrm>
          <a:custGeom>
            <a:avLst/>
            <a:gdLst/>
            <a:ahLst/>
            <a:cxnLst/>
            <a:rect l="l" t="t" r="r" b="b"/>
            <a:pathLst>
              <a:path w="39192">
                <a:moveTo>
                  <a:pt x="0" y="0"/>
                </a:moveTo>
                <a:lnTo>
                  <a:pt x="39192" y="0"/>
                </a:lnTo>
              </a:path>
            </a:pathLst>
          </a:custGeom>
          <a:ln w="20320">
            <a:solidFill>
              <a:srgbClr val="000099"/>
            </a:solidFill>
          </a:ln>
        </p:spPr>
        <p:txBody>
          <a:bodyPr wrap="square" lIns="0" tIns="0" rIns="0" bIns="0" rtlCol="0">
            <a:noAutofit/>
          </a:bodyPr>
          <a:lstStyle/>
          <a:p>
            <a:endParaRPr/>
          </a:p>
        </p:txBody>
      </p:sp>
      <p:sp>
        <p:nvSpPr>
          <p:cNvPr id="229" name="object 229"/>
          <p:cNvSpPr/>
          <p:nvPr/>
        </p:nvSpPr>
        <p:spPr>
          <a:xfrm>
            <a:off x="2723388" y="2346960"/>
            <a:ext cx="1381506" cy="1098041"/>
          </a:xfrm>
          <a:prstGeom prst="rect">
            <a:avLst/>
          </a:prstGeom>
          <a:blipFill>
            <a:blip r:embed="rId21" cstate="print"/>
            <a:stretch>
              <a:fillRect/>
            </a:stretch>
          </a:blipFill>
        </p:spPr>
        <p:txBody>
          <a:bodyPr wrap="square" lIns="0" tIns="0" rIns="0" bIns="0" rtlCol="0">
            <a:noAutofit/>
          </a:bodyPr>
          <a:lstStyle/>
          <a:p>
            <a:endParaRPr/>
          </a:p>
        </p:txBody>
      </p:sp>
      <p:sp>
        <p:nvSpPr>
          <p:cNvPr id="230" name="object 230"/>
          <p:cNvSpPr/>
          <p:nvPr/>
        </p:nvSpPr>
        <p:spPr>
          <a:xfrm>
            <a:off x="3282696" y="3226308"/>
            <a:ext cx="211074" cy="470153"/>
          </a:xfrm>
          <a:prstGeom prst="rect">
            <a:avLst/>
          </a:prstGeom>
          <a:blipFill>
            <a:blip r:embed="rId22" cstate="print"/>
            <a:stretch>
              <a:fillRect/>
            </a:stretch>
          </a:blipFill>
        </p:spPr>
        <p:txBody>
          <a:bodyPr wrap="square" lIns="0" tIns="0" rIns="0" bIns="0" rtlCol="0">
            <a:noAutofit/>
          </a:bodyPr>
          <a:lstStyle/>
          <a:p>
            <a:endParaRPr/>
          </a:p>
        </p:txBody>
      </p:sp>
      <p:sp>
        <p:nvSpPr>
          <p:cNvPr id="231" name="object 231"/>
          <p:cNvSpPr/>
          <p:nvPr/>
        </p:nvSpPr>
        <p:spPr>
          <a:xfrm>
            <a:off x="7021830" y="2687066"/>
            <a:ext cx="261112" cy="76200"/>
          </a:xfrm>
          <a:custGeom>
            <a:avLst/>
            <a:gdLst/>
            <a:ahLst/>
            <a:cxnLst/>
            <a:rect l="l" t="t" r="r" b="b"/>
            <a:pathLst>
              <a:path w="261112" h="76200">
                <a:moveTo>
                  <a:pt x="197612" y="47625"/>
                </a:moveTo>
                <a:lnTo>
                  <a:pt x="184928" y="47559"/>
                </a:lnTo>
                <a:lnTo>
                  <a:pt x="184785" y="76200"/>
                </a:lnTo>
                <a:lnTo>
                  <a:pt x="261112" y="38481"/>
                </a:lnTo>
                <a:lnTo>
                  <a:pt x="197612" y="47625"/>
                </a:lnTo>
                <a:close/>
              </a:path>
              <a:path w="261112" h="76200">
                <a:moveTo>
                  <a:pt x="197739" y="28575"/>
                </a:moveTo>
                <a:lnTo>
                  <a:pt x="185166" y="0"/>
                </a:lnTo>
                <a:lnTo>
                  <a:pt x="185023" y="28509"/>
                </a:lnTo>
                <a:lnTo>
                  <a:pt x="197739" y="28575"/>
                </a:lnTo>
                <a:close/>
              </a:path>
              <a:path w="261112" h="76200">
                <a:moveTo>
                  <a:pt x="0" y="27559"/>
                </a:moveTo>
                <a:lnTo>
                  <a:pt x="0" y="46609"/>
                </a:lnTo>
                <a:lnTo>
                  <a:pt x="184928" y="47559"/>
                </a:lnTo>
                <a:lnTo>
                  <a:pt x="197612" y="47625"/>
                </a:lnTo>
                <a:lnTo>
                  <a:pt x="261112" y="38481"/>
                </a:lnTo>
                <a:lnTo>
                  <a:pt x="185166" y="0"/>
                </a:lnTo>
                <a:lnTo>
                  <a:pt x="197739" y="28575"/>
                </a:lnTo>
                <a:lnTo>
                  <a:pt x="185023" y="28509"/>
                </a:lnTo>
                <a:lnTo>
                  <a:pt x="0" y="27559"/>
                </a:lnTo>
                <a:close/>
              </a:path>
            </a:pathLst>
          </a:custGeom>
          <a:solidFill>
            <a:srgbClr val="000099"/>
          </a:solidFill>
        </p:spPr>
        <p:txBody>
          <a:bodyPr wrap="square" lIns="0" tIns="0" rIns="0" bIns="0" rtlCol="0">
            <a:noAutofit/>
          </a:bodyPr>
          <a:lstStyle/>
          <a:p>
            <a:endParaRPr/>
          </a:p>
        </p:txBody>
      </p:sp>
      <p:sp>
        <p:nvSpPr>
          <p:cNvPr id="232" name="object 232"/>
          <p:cNvSpPr/>
          <p:nvPr/>
        </p:nvSpPr>
        <p:spPr>
          <a:xfrm>
            <a:off x="7235952" y="2371331"/>
            <a:ext cx="1305305" cy="794778"/>
          </a:xfrm>
          <a:prstGeom prst="rect">
            <a:avLst/>
          </a:prstGeom>
          <a:blipFill>
            <a:blip r:embed="rId23" cstate="print"/>
            <a:stretch>
              <a:fillRect/>
            </a:stretch>
          </a:blipFill>
        </p:spPr>
        <p:txBody>
          <a:bodyPr wrap="square" lIns="0" tIns="0" rIns="0" bIns="0" rtlCol="0">
            <a:noAutofit/>
          </a:bodyPr>
          <a:lstStyle/>
          <a:p>
            <a:endParaRPr/>
          </a:p>
        </p:txBody>
      </p:sp>
      <p:sp>
        <p:nvSpPr>
          <p:cNvPr id="233" name="object 233"/>
          <p:cNvSpPr/>
          <p:nvPr/>
        </p:nvSpPr>
        <p:spPr>
          <a:xfrm>
            <a:off x="7813548" y="2951988"/>
            <a:ext cx="209550" cy="211074"/>
          </a:xfrm>
          <a:prstGeom prst="rect">
            <a:avLst/>
          </a:prstGeom>
          <a:blipFill>
            <a:blip r:embed="rId24" cstate="print"/>
            <a:stretch>
              <a:fillRect/>
            </a:stretch>
          </a:blipFill>
        </p:spPr>
        <p:txBody>
          <a:bodyPr wrap="square" lIns="0" tIns="0" rIns="0" bIns="0" rtlCol="0">
            <a:noAutofit/>
          </a:bodyPr>
          <a:lstStyle/>
          <a:p>
            <a:endParaRPr/>
          </a:p>
        </p:txBody>
      </p:sp>
      <p:sp>
        <p:nvSpPr>
          <p:cNvPr id="234" name="object 234"/>
          <p:cNvSpPr/>
          <p:nvPr/>
        </p:nvSpPr>
        <p:spPr>
          <a:xfrm>
            <a:off x="4898009" y="5698921"/>
            <a:ext cx="76200" cy="179616"/>
          </a:xfrm>
          <a:custGeom>
            <a:avLst/>
            <a:gdLst/>
            <a:ahLst/>
            <a:cxnLst/>
            <a:rect l="l" t="t" r="r" b="b"/>
            <a:pathLst>
              <a:path w="76200" h="179616">
                <a:moveTo>
                  <a:pt x="28559" y="103336"/>
                </a:moveTo>
                <a:lnTo>
                  <a:pt x="0" y="103098"/>
                </a:lnTo>
                <a:lnTo>
                  <a:pt x="37464" y="179616"/>
                </a:lnTo>
                <a:lnTo>
                  <a:pt x="76200" y="103733"/>
                </a:lnTo>
                <a:lnTo>
                  <a:pt x="47609" y="103495"/>
                </a:lnTo>
                <a:lnTo>
                  <a:pt x="47498" y="116192"/>
                </a:lnTo>
                <a:lnTo>
                  <a:pt x="28448" y="116039"/>
                </a:lnTo>
                <a:lnTo>
                  <a:pt x="28559" y="103336"/>
                </a:lnTo>
                <a:close/>
              </a:path>
              <a:path w="76200" h="179616">
                <a:moveTo>
                  <a:pt x="28448" y="116039"/>
                </a:moveTo>
                <a:lnTo>
                  <a:pt x="47498" y="116192"/>
                </a:lnTo>
                <a:lnTo>
                  <a:pt x="47609" y="103495"/>
                </a:lnTo>
                <a:lnTo>
                  <a:pt x="48513" y="152"/>
                </a:lnTo>
                <a:lnTo>
                  <a:pt x="29463" y="0"/>
                </a:lnTo>
                <a:lnTo>
                  <a:pt x="28559" y="103336"/>
                </a:lnTo>
                <a:lnTo>
                  <a:pt x="28448" y="116039"/>
                </a:lnTo>
                <a:close/>
              </a:path>
            </a:pathLst>
          </a:custGeom>
          <a:solidFill>
            <a:srgbClr val="000099"/>
          </a:solidFill>
        </p:spPr>
        <p:txBody>
          <a:bodyPr wrap="square" lIns="0" tIns="0" rIns="0" bIns="0" rtlCol="0">
            <a:noAutofit/>
          </a:bodyPr>
          <a:lstStyle/>
          <a:p>
            <a:endParaRPr/>
          </a:p>
        </p:txBody>
      </p:sp>
      <p:sp>
        <p:nvSpPr>
          <p:cNvPr id="235" name="object 235"/>
          <p:cNvSpPr/>
          <p:nvPr/>
        </p:nvSpPr>
        <p:spPr>
          <a:xfrm>
            <a:off x="4248912" y="4855464"/>
            <a:ext cx="1357122" cy="989838"/>
          </a:xfrm>
          <a:prstGeom prst="rect">
            <a:avLst/>
          </a:prstGeom>
          <a:blipFill>
            <a:blip r:embed="rId25" cstate="print"/>
            <a:stretch>
              <a:fillRect/>
            </a:stretch>
          </a:blipFill>
        </p:spPr>
        <p:txBody>
          <a:bodyPr wrap="square" lIns="0" tIns="0" rIns="0" bIns="0" rtlCol="0">
            <a:noAutofit/>
          </a:bodyPr>
          <a:lstStyle/>
          <a:p>
            <a:endParaRPr/>
          </a:p>
        </p:txBody>
      </p:sp>
      <p:sp>
        <p:nvSpPr>
          <p:cNvPr id="236" name="object 236"/>
          <p:cNvSpPr/>
          <p:nvPr/>
        </p:nvSpPr>
        <p:spPr>
          <a:xfrm>
            <a:off x="478536" y="1013392"/>
            <a:ext cx="8222742" cy="747589"/>
          </a:xfrm>
          <a:prstGeom prst="rect">
            <a:avLst/>
          </a:prstGeom>
          <a:blipFill>
            <a:blip r:embed="rId26" cstate="print"/>
            <a:stretch>
              <a:fillRect/>
            </a:stretch>
          </a:blipFill>
        </p:spPr>
        <p:txBody>
          <a:bodyPr wrap="square" lIns="0" tIns="0" rIns="0" bIns="0" rtlCol="0">
            <a:noAutofit/>
          </a:bodyPr>
          <a:lstStyle/>
          <a:p>
            <a:endParaRPr/>
          </a:p>
        </p:txBody>
      </p:sp>
      <p:sp>
        <p:nvSpPr>
          <p:cNvPr id="27" name="object 27"/>
          <p:cNvSpPr txBox="1"/>
          <p:nvPr/>
        </p:nvSpPr>
        <p:spPr>
          <a:xfrm>
            <a:off x="535940" y="403077"/>
            <a:ext cx="5318693" cy="745503"/>
          </a:xfrm>
          <a:prstGeom prst="rect">
            <a:avLst/>
          </a:prstGeom>
        </p:spPr>
        <p:txBody>
          <a:bodyPr wrap="square" lIns="0" tIns="18859" rIns="0" bIns="0" rtlCol="0">
            <a:noAutofit/>
          </a:bodyPr>
          <a:lstStyle/>
          <a:p>
            <a:pPr marL="12700" marR="45720">
              <a:lnSpc>
                <a:spcPts val="2970"/>
              </a:lnSpc>
            </a:pPr>
            <a:r>
              <a:rPr sz="2800" spc="-12" dirty="0">
                <a:solidFill>
                  <a:srgbClr val="F86A1B"/>
                </a:solidFill>
                <a:latin typeface="Franklin Gothic Book"/>
                <a:cs typeface="Franklin Gothic Book"/>
              </a:rPr>
              <a:t>FUNDAMENTOS DE LOS </a:t>
            </a:r>
            <a:r>
              <a:rPr sz="2800" spc="-12" dirty="0" smtClean="0">
                <a:solidFill>
                  <a:srgbClr val="F86A1B"/>
                </a:solidFill>
                <a:latin typeface="Franklin Gothic Book"/>
                <a:cs typeface="Franklin Gothic Book"/>
              </a:rPr>
              <a:t>PELIGROS</a:t>
            </a:r>
            <a:endParaRPr sz="2800" dirty="0">
              <a:latin typeface="Franklin Gothic Book"/>
              <a:cs typeface="Franklin Gothic Book"/>
            </a:endParaRPr>
          </a:p>
        </p:txBody>
      </p:sp>
      <p:sp>
        <p:nvSpPr>
          <p:cNvPr id="26" name="object 26"/>
          <p:cNvSpPr txBox="1"/>
          <p:nvPr/>
        </p:nvSpPr>
        <p:spPr>
          <a:xfrm>
            <a:off x="2670175" y="1184141"/>
            <a:ext cx="2497177" cy="330200"/>
          </a:xfrm>
          <a:prstGeom prst="rect">
            <a:avLst/>
          </a:prstGeom>
        </p:spPr>
        <p:txBody>
          <a:bodyPr wrap="square" lIns="0" tIns="16256" rIns="0" bIns="0" rtlCol="0">
            <a:noAutofit/>
          </a:bodyPr>
          <a:lstStyle/>
          <a:p>
            <a:pPr marL="12700">
              <a:lnSpc>
                <a:spcPts val="2560"/>
              </a:lnSpc>
            </a:pPr>
            <a:r>
              <a:rPr sz="2400" spc="1" dirty="0">
                <a:solidFill>
                  <a:srgbClr val="FFFFFF"/>
                </a:solidFill>
                <a:latin typeface="Franklin Gothic Book"/>
                <a:cs typeface="Franklin Gothic Book"/>
              </a:rPr>
              <a:t>Documentación de</a:t>
            </a:r>
            <a:endParaRPr sz="2400">
              <a:latin typeface="Franklin Gothic Book"/>
              <a:cs typeface="Franklin Gothic Book"/>
            </a:endParaRPr>
          </a:p>
        </p:txBody>
      </p:sp>
      <p:sp>
        <p:nvSpPr>
          <p:cNvPr id="25" name="object 25"/>
          <p:cNvSpPr txBox="1"/>
          <p:nvPr/>
        </p:nvSpPr>
        <p:spPr>
          <a:xfrm>
            <a:off x="5171973" y="1184141"/>
            <a:ext cx="443545" cy="330200"/>
          </a:xfrm>
          <a:prstGeom prst="rect">
            <a:avLst/>
          </a:prstGeom>
        </p:spPr>
        <p:txBody>
          <a:bodyPr wrap="square" lIns="0" tIns="16256" rIns="0" bIns="0" rtlCol="0">
            <a:noAutofit/>
          </a:bodyPr>
          <a:lstStyle/>
          <a:p>
            <a:pPr marL="12700">
              <a:lnSpc>
                <a:spcPts val="2560"/>
              </a:lnSpc>
            </a:pPr>
            <a:r>
              <a:rPr sz="2400" spc="6" dirty="0">
                <a:solidFill>
                  <a:srgbClr val="FFFFFF"/>
                </a:solidFill>
                <a:latin typeface="Franklin Gothic Book"/>
                <a:cs typeface="Franklin Gothic Book"/>
              </a:rPr>
              <a:t>los</a:t>
            </a:r>
            <a:endParaRPr sz="2400">
              <a:latin typeface="Franklin Gothic Book"/>
              <a:cs typeface="Franklin Gothic Book"/>
            </a:endParaRPr>
          </a:p>
        </p:txBody>
      </p:sp>
      <p:sp>
        <p:nvSpPr>
          <p:cNvPr id="24" name="object 24"/>
          <p:cNvSpPr txBox="1"/>
          <p:nvPr/>
        </p:nvSpPr>
        <p:spPr>
          <a:xfrm>
            <a:off x="5616371" y="1184141"/>
            <a:ext cx="1080129" cy="330200"/>
          </a:xfrm>
          <a:prstGeom prst="rect">
            <a:avLst/>
          </a:prstGeom>
        </p:spPr>
        <p:txBody>
          <a:bodyPr wrap="square" lIns="0" tIns="16256" rIns="0" bIns="0" rtlCol="0">
            <a:noAutofit/>
          </a:bodyPr>
          <a:lstStyle/>
          <a:p>
            <a:pPr marL="12700">
              <a:lnSpc>
                <a:spcPts val="2560"/>
              </a:lnSpc>
            </a:pPr>
            <a:r>
              <a:rPr sz="2400" spc="-2" dirty="0">
                <a:solidFill>
                  <a:srgbClr val="FFFFFF"/>
                </a:solidFill>
                <a:latin typeface="Franklin Gothic Book"/>
                <a:cs typeface="Franklin Gothic Book"/>
              </a:rPr>
              <a:t>peligros</a:t>
            </a:r>
            <a:endParaRPr sz="2400">
              <a:latin typeface="Franklin Gothic Book"/>
              <a:cs typeface="Franklin Gothic Book"/>
            </a:endParaRPr>
          </a:p>
        </p:txBody>
      </p:sp>
      <p:sp>
        <p:nvSpPr>
          <p:cNvPr id="23" name="object 23"/>
          <p:cNvSpPr txBox="1"/>
          <p:nvPr/>
        </p:nvSpPr>
        <p:spPr>
          <a:xfrm>
            <a:off x="1489075" y="2045916"/>
            <a:ext cx="499517" cy="165607"/>
          </a:xfrm>
          <a:prstGeom prst="rect">
            <a:avLst/>
          </a:prstGeom>
        </p:spPr>
        <p:txBody>
          <a:bodyPr wrap="square" lIns="0" tIns="7810" rIns="0" bIns="0" rtlCol="0">
            <a:noAutofit/>
          </a:bodyPr>
          <a:lstStyle/>
          <a:p>
            <a:pPr marL="12700">
              <a:lnSpc>
                <a:spcPts val="1230"/>
              </a:lnSpc>
            </a:pPr>
            <a:r>
              <a:rPr sz="1100" spc="2" dirty="0">
                <a:solidFill>
                  <a:srgbClr val="FFFFFF"/>
                </a:solidFill>
                <a:latin typeface="Franklin Gothic Book"/>
                <a:cs typeface="Franklin Gothic Book"/>
              </a:rPr>
              <a:t>Método</a:t>
            </a:r>
            <a:endParaRPr sz="1100">
              <a:latin typeface="Franklin Gothic Book"/>
              <a:cs typeface="Franklin Gothic Book"/>
            </a:endParaRPr>
          </a:p>
        </p:txBody>
      </p:sp>
      <p:sp>
        <p:nvSpPr>
          <p:cNvPr id="22" name="object 22"/>
          <p:cNvSpPr txBox="1"/>
          <p:nvPr/>
        </p:nvSpPr>
        <p:spPr>
          <a:xfrm>
            <a:off x="2896870" y="2045916"/>
            <a:ext cx="842509" cy="165607"/>
          </a:xfrm>
          <a:prstGeom prst="rect">
            <a:avLst/>
          </a:prstGeom>
        </p:spPr>
        <p:txBody>
          <a:bodyPr wrap="square" lIns="0" tIns="7810" rIns="0" bIns="0" rtlCol="0">
            <a:noAutofit/>
          </a:bodyPr>
          <a:lstStyle/>
          <a:p>
            <a:pPr marL="12700">
              <a:lnSpc>
                <a:spcPts val="1230"/>
              </a:lnSpc>
            </a:pPr>
            <a:r>
              <a:rPr sz="1100" spc="0" dirty="0">
                <a:solidFill>
                  <a:srgbClr val="FFFFFF"/>
                </a:solidFill>
                <a:latin typeface="Franklin Gothic Book"/>
                <a:cs typeface="Franklin Gothic Book"/>
              </a:rPr>
              <a:t>Identificación</a:t>
            </a:r>
            <a:endParaRPr sz="1100">
              <a:latin typeface="Franklin Gothic Book"/>
              <a:cs typeface="Franklin Gothic Book"/>
            </a:endParaRPr>
          </a:p>
        </p:txBody>
      </p:sp>
      <p:sp>
        <p:nvSpPr>
          <p:cNvPr id="21" name="object 21"/>
          <p:cNvSpPr txBox="1"/>
          <p:nvPr/>
        </p:nvSpPr>
        <p:spPr>
          <a:xfrm>
            <a:off x="4566920" y="2045916"/>
            <a:ext cx="499866" cy="165607"/>
          </a:xfrm>
          <a:prstGeom prst="rect">
            <a:avLst/>
          </a:prstGeom>
        </p:spPr>
        <p:txBody>
          <a:bodyPr wrap="square" lIns="0" tIns="7810" rIns="0" bIns="0" rtlCol="0">
            <a:noAutofit/>
          </a:bodyPr>
          <a:lstStyle/>
          <a:p>
            <a:pPr marL="12700">
              <a:lnSpc>
                <a:spcPts val="1230"/>
              </a:lnSpc>
            </a:pPr>
            <a:r>
              <a:rPr sz="1100" spc="0" dirty="0">
                <a:solidFill>
                  <a:srgbClr val="FFFFFF"/>
                </a:solidFill>
                <a:latin typeface="Franklin Gothic Book"/>
                <a:cs typeface="Franklin Gothic Book"/>
              </a:rPr>
              <a:t>Gestión</a:t>
            </a:r>
            <a:endParaRPr sz="1100">
              <a:latin typeface="Franklin Gothic Book"/>
              <a:cs typeface="Franklin Gothic Book"/>
            </a:endParaRPr>
          </a:p>
        </p:txBody>
      </p:sp>
      <p:sp>
        <p:nvSpPr>
          <p:cNvPr id="20" name="object 20"/>
          <p:cNvSpPr txBox="1"/>
          <p:nvPr/>
        </p:nvSpPr>
        <p:spPr>
          <a:xfrm>
            <a:off x="5904357" y="2045916"/>
            <a:ext cx="979794" cy="165607"/>
          </a:xfrm>
          <a:prstGeom prst="rect">
            <a:avLst/>
          </a:prstGeom>
        </p:spPr>
        <p:txBody>
          <a:bodyPr wrap="square" lIns="0" tIns="7810" rIns="0" bIns="0" rtlCol="0">
            <a:noAutofit/>
          </a:bodyPr>
          <a:lstStyle/>
          <a:p>
            <a:pPr marL="12700">
              <a:lnSpc>
                <a:spcPts val="1230"/>
              </a:lnSpc>
            </a:pPr>
            <a:r>
              <a:rPr sz="1100" spc="1" dirty="0">
                <a:solidFill>
                  <a:srgbClr val="FFFFFF"/>
                </a:solidFill>
                <a:latin typeface="Franklin Gothic Book"/>
                <a:cs typeface="Franklin Gothic Book"/>
              </a:rPr>
              <a:t>Documentación</a:t>
            </a:r>
            <a:endParaRPr sz="1100">
              <a:latin typeface="Franklin Gothic Book"/>
              <a:cs typeface="Franklin Gothic Book"/>
            </a:endParaRPr>
          </a:p>
        </p:txBody>
      </p:sp>
      <p:sp>
        <p:nvSpPr>
          <p:cNvPr id="19" name="object 19"/>
          <p:cNvSpPr txBox="1"/>
          <p:nvPr/>
        </p:nvSpPr>
        <p:spPr>
          <a:xfrm>
            <a:off x="7593330" y="2046050"/>
            <a:ext cx="754606" cy="165912"/>
          </a:xfrm>
          <a:prstGeom prst="rect">
            <a:avLst/>
          </a:prstGeom>
        </p:spPr>
        <p:txBody>
          <a:bodyPr wrap="square" lIns="0" tIns="7842" rIns="0" bIns="0" rtlCol="0">
            <a:noAutofit/>
          </a:bodyPr>
          <a:lstStyle/>
          <a:p>
            <a:pPr marL="12700">
              <a:lnSpc>
                <a:spcPts val="1235"/>
              </a:lnSpc>
            </a:pPr>
            <a:r>
              <a:rPr sz="1100" spc="0" dirty="0">
                <a:solidFill>
                  <a:srgbClr val="FFFFFF"/>
                </a:solidFill>
                <a:latin typeface="Franklin Gothic Book"/>
                <a:cs typeface="Franklin Gothic Book"/>
              </a:rPr>
              <a:t>Información</a:t>
            </a:r>
            <a:endParaRPr sz="1100">
              <a:latin typeface="Franklin Gothic Book"/>
              <a:cs typeface="Franklin Gothic Book"/>
            </a:endParaRPr>
          </a:p>
        </p:txBody>
      </p:sp>
      <p:sp>
        <p:nvSpPr>
          <p:cNvPr id="18" name="object 18"/>
          <p:cNvSpPr txBox="1"/>
          <p:nvPr/>
        </p:nvSpPr>
        <p:spPr>
          <a:xfrm>
            <a:off x="1161694" y="2419042"/>
            <a:ext cx="1248068" cy="1106169"/>
          </a:xfrm>
          <a:prstGeom prst="rect">
            <a:avLst/>
          </a:prstGeom>
        </p:spPr>
        <p:txBody>
          <a:bodyPr wrap="square" lIns="0" tIns="7810" rIns="0" bIns="0" rtlCol="0">
            <a:noAutofit/>
          </a:bodyPr>
          <a:lstStyle/>
          <a:p>
            <a:pPr marL="12700" marR="21072">
              <a:lnSpc>
                <a:spcPts val="1230"/>
              </a:lnSpc>
            </a:pPr>
            <a:r>
              <a:rPr sz="1100" spc="0" dirty="0">
                <a:solidFill>
                  <a:srgbClr val="FFFFFF"/>
                </a:solidFill>
                <a:latin typeface="Franklin Gothic Book"/>
                <a:cs typeface="Franklin Gothic Book"/>
              </a:rPr>
              <a:t>Método reactivo</a:t>
            </a:r>
            <a:endParaRPr sz="1100">
              <a:latin typeface="Franklin Gothic Book"/>
              <a:cs typeface="Franklin Gothic Book"/>
            </a:endParaRPr>
          </a:p>
          <a:p>
            <a:pPr marL="12700" marR="21072">
              <a:lnSpc>
                <a:spcPct val="95825"/>
              </a:lnSpc>
              <a:spcBef>
                <a:spcPts val="188"/>
              </a:spcBef>
            </a:pPr>
            <a:r>
              <a:rPr sz="1100" spc="32" dirty="0">
                <a:solidFill>
                  <a:srgbClr val="FFFFFF"/>
                </a:solidFill>
                <a:latin typeface="Arial"/>
                <a:cs typeface="Arial"/>
              </a:rPr>
              <a:t>• </a:t>
            </a:r>
            <a:r>
              <a:rPr sz="1100" spc="-4" dirty="0">
                <a:solidFill>
                  <a:srgbClr val="FFFFFF"/>
                </a:solidFill>
                <a:latin typeface="Franklin Gothic Book"/>
                <a:cs typeface="Franklin Gothic Book"/>
              </a:rPr>
              <a:t>ASR</a:t>
            </a:r>
            <a:endParaRPr sz="1100">
              <a:latin typeface="Franklin Gothic Book"/>
              <a:cs typeface="Franklin Gothic Book"/>
            </a:endParaRPr>
          </a:p>
          <a:p>
            <a:pPr marL="12700" marR="21072">
              <a:lnSpc>
                <a:spcPct val="95825"/>
              </a:lnSpc>
              <a:spcBef>
                <a:spcPts val="240"/>
              </a:spcBef>
            </a:pPr>
            <a:r>
              <a:rPr sz="1100" spc="32" dirty="0">
                <a:solidFill>
                  <a:srgbClr val="FFFFFF"/>
                </a:solidFill>
                <a:latin typeface="Arial"/>
                <a:cs typeface="Arial"/>
              </a:rPr>
              <a:t>• </a:t>
            </a:r>
            <a:r>
              <a:rPr sz="1100" spc="1" dirty="0">
                <a:solidFill>
                  <a:srgbClr val="FFFFFF"/>
                </a:solidFill>
                <a:latin typeface="Franklin Gothic Book"/>
                <a:cs typeface="Franklin Gothic Book"/>
              </a:rPr>
              <a:t>MOR</a:t>
            </a:r>
            <a:endParaRPr sz="1100">
              <a:latin typeface="Franklin Gothic Book"/>
              <a:cs typeface="Franklin Gothic Book"/>
            </a:endParaRPr>
          </a:p>
          <a:p>
            <a:pPr marL="12700">
              <a:lnSpc>
                <a:spcPct val="95825"/>
              </a:lnSpc>
              <a:spcBef>
                <a:spcPts val="250"/>
              </a:spcBef>
            </a:pPr>
            <a:r>
              <a:rPr sz="1100" spc="32" dirty="0">
                <a:solidFill>
                  <a:srgbClr val="FFFFFF"/>
                </a:solidFill>
                <a:latin typeface="Arial"/>
                <a:cs typeface="Arial"/>
              </a:rPr>
              <a:t>• </a:t>
            </a:r>
            <a:r>
              <a:rPr sz="1100" spc="0" dirty="0">
                <a:solidFill>
                  <a:srgbClr val="FFFFFF"/>
                </a:solidFill>
                <a:latin typeface="Franklin Gothic Book"/>
                <a:cs typeface="Franklin Gothic Book"/>
              </a:rPr>
              <a:t>Informe incidentes</a:t>
            </a:r>
            <a:endParaRPr sz="1100">
              <a:latin typeface="Franklin Gothic Book"/>
              <a:cs typeface="Franklin Gothic Book"/>
            </a:endParaRPr>
          </a:p>
          <a:p>
            <a:pPr marL="108686" marR="471718" indent="-95986">
              <a:lnSpc>
                <a:spcPts val="1247"/>
              </a:lnSpc>
              <a:spcBef>
                <a:spcPts val="250"/>
              </a:spcBef>
            </a:pPr>
            <a:r>
              <a:rPr sz="1100" spc="32" dirty="0">
                <a:solidFill>
                  <a:srgbClr val="FFFFFF"/>
                </a:solidFill>
                <a:latin typeface="Arial"/>
                <a:cs typeface="Arial"/>
              </a:rPr>
              <a:t>• </a:t>
            </a:r>
            <a:r>
              <a:rPr sz="1100" spc="0" dirty="0">
                <a:solidFill>
                  <a:srgbClr val="FFFFFF"/>
                </a:solidFill>
                <a:latin typeface="Franklin Gothic Book"/>
                <a:cs typeface="Franklin Gothic Book"/>
              </a:rPr>
              <a:t>Informe accidentes</a:t>
            </a:r>
            <a:endParaRPr sz="1100">
              <a:latin typeface="Franklin Gothic Book"/>
              <a:cs typeface="Franklin Gothic Book"/>
            </a:endParaRPr>
          </a:p>
        </p:txBody>
      </p:sp>
      <p:sp>
        <p:nvSpPr>
          <p:cNvPr id="17" name="object 17"/>
          <p:cNvSpPr txBox="1"/>
          <p:nvPr/>
        </p:nvSpPr>
        <p:spPr>
          <a:xfrm>
            <a:off x="2916682" y="2419296"/>
            <a:ext cx="997046" cy="875791"/>
          </a:xfrm>
          <a:prstGeom prst="rect">
            <a:avLst/>
          </a:prstGeom>
        </p:spPr>
        <p:txBody>
          <a:bodyPr wrap="square" lIns="0" tIns="7810" rIns="0" bIns="0" rtlCol="0">
            <a:noAutofit/>
          </a:bodyPr>
          <a:lstStyle/>
          <a:p>
            <a:pPr marL="149504" marR="149022" algn="ctr">
              <a:lnSpc>
                <a:spcPts val="1230"/>
              </a:lnSpc>
            </a:pPr>
            <a:r>
              <a:rPr sz="1100" spc="2" dirty="0">
                <a:solidFill>
                  <a:srgbClr val="000099"/>
                </a:solidFill>
                <a:latin typeface="Franklin Gothic Book"/>
                <a:cs typeface="Franklin Gothic Book"/>
              </a:rPr>
              <a:t>Evaluar las</a:t>
            </a:r>
            <a:endParaRPr sz="1100">
              <a:latin typeface="Franklin Gothic Book"/>
              <a:cs typeface="Franklin Gothic Book"/>
            </a:endParaRPr>
          </a:p>
          <a:p>
            <a:pPr marL="820" marR="820" indent="0" algn="ctr">
              <a:lnSpc>
                <a:spcPts val="1247"/>
              </a:lnSpc>
              <a:spcBef>
                <a:spcPts val="83"/>
              </a:spcBef>
            </a:pPr>
            <a:r>
              <a:rPr sz="1100" spc="9" dirty="0">
                <a:solidFill>
                  <a:srgbClr val="000099"/>
                </a:solidFill>
                <a:latin typeface="Franklin Gothic Book"/>
                <a:cs typeface="Franklin Gothic Book"/>
              </a:rPr>
              <a:t>c</a:t>
            </a:r>
            <a:r>
              <a:rPr sz="1100" spc="14" dirty="0">
                <a:solidFill>
                  <a:srgbClr val="000099"/>
                </a:solidFill>
                <a:latin typeface="Franklin Gothic Book"/>
                <a:cs typeface="Franklin Gothic Book"/>
              </a:rPr>
              <a:t>o</a:t>
            </a:r>
            <a:r>
              <a:rPr sz="1100" spc="0" dirty="0">
                <a:solidFill>
                  <a:srgbClr val="000099"/>
                </a:solidFill>
                <a:latin typeface="Franklin Gothic Book"/>
                <a:cs typeface="Franklin Gothic Book"/>
              </a:rPr>
              <a:t>n</a:t>
            </a:r>
            <a:r>
              <a:rPr sz="1100" spc="4" dirty="0">
                <a:solidFill>
                  <a:srgbClr val="000099"/>
                </a:solidFill>
                <a:latin typeface="Franklin Gothic Book"/>
                <a:cs typeface="Franklin Gothic Book"/>
              </a:rPr>
              <a:t>s</a:t>
            </a:r>
            <a:r>
              <a:rPr sz="1100" spc="0" dirty="0">
                <a:solidFill>
                  <a:srgbClr val="000099"/>
                </a:solidFill>
                <a:latin typeface="Franklin Gothic Book"/>
                <a:cs typeface="Franklin Gothic Book"/>
              </a:rPr>
              <a:t>ec</a:t>
            </a:r>
            <a:r>
              <a:rPr sz="1100" spc="4" dirty="0">
                <a:solidFill>
                  <a:srgbClr val="000099"/>
                </a:solidFill>
                <a:latin typeface="Franklin Gothic Book"/>
                <a:cs typeface="Franklin Gothic Book"/>
              </a:rPr>
              <a:t>u</a:t>
            </a:r>
            <a:r>
              <a:rPr sz="1100" spc="0" dirty="0">
                <a:solidFill>
                  <a:srgbClr val="000099"/>
                </a:solidFill>
                <a:latin typeface="Franklin Gothic Book"/>
                <a:cs typeface="Franklin Gothic Book"/>
              </a:rPr>
              <a:t>en</a:t>
            </a:r>
            <a:r>
              <a:rPr sz="1100" spc="4" dirty="0">
                <a:solidFill>
                  <a:srgbClr val="000099"/>
                </a:solidFill>
                <a:latin typeface="Franklin Gothic Book"/>
                <a:cs typeface="Franklin Gothic Book"/>
              </a:rPr>
              <a:t>c</a:t>
            </a:r>
            <a:r>
              <a:rPr sz="1100" spc="-14" dirty="0">
                <a:solidFill>
                  <a:srgbClr val="000099"/>
                </a:solidFill>
                <a:latin typeface="Franklin Gothic Book"/>
                <a:cs typeface="Franklin Gothic Book"/>
              </a:rPr>
              <a:t>i</a:t>
            </a:r>
            <a:r>
              <a:rPr sz="1100" spc="4" dirty="0">
                <a:solidFill>
                  <a:srgbClr val="000099"/>
                </a:solidFill>
                <a:latin typeface="Franklin Gothic Book"/>
                <a:cs typeface="Franklin Gothic Book"/>
              </a:rPr>
              <a:t>a</a:t>
            </a:r>
            <a:r>
              <a:rPr sz="1100" spc="0" dirty="0">
                <a:solidFill>
                  <a:srgbClr val="000099"/>
                </a:solidFill>
                <a:latin typeface="Franklin Gothic Book"/>
                <a:cs typeface="Franklin Gothic Book"/>
              </a:rPr>
              <a:t>s</a:t>
            </a:r>
            <a:r>
              <a:rPr sz="1100" spc="-34" dirty="0">
                <a:solidFill>
                  <a:srgbClr val="000099"/>
                </a:solidFill>
                <a:latin typeface="Franklin Gothic Book"/>
                <a:cs typeface="Franklin Gothic Book"/>
              </a:rPr>
              <a:t> </a:t>
            </a:r>
            <a:r>
              <a:rPr sz="1100" spc="0" dirty="0">
                <a:solidFill>
                  <a:srgbClr val="000099"/>
                </a:solidFill>
                <a:latin typeface="Franklin Gothic Book"/>
                <a:cs typeface="Franklin Gothic Book"/>
              </a:rPr>
              <a:t>y </a:t>
            </a:r>
            <a:endParaRPr sz="1100">
              <a:latin typeface="Franklin Gothic Book"/>
              <a:cs typeface="Franklin Gothic Book"/>
            </a:endParaRPr>
          </a:p>
          <a:p>
            <a:pPr marL="820" marR="820" algn="ctr">
              <a:lnSpc>
                <a:spcPts val="1247"/>
              </a:lnSpc>
              <a:spcBef>
                <a:spcPts val="157"/>
              </a:spcBef>
            </a:pPr>
            <a:r>
              <a:rPr sz="1100" spc="0" dirty="0">
                <a:solidFill>
                  <a:srgbClr val="000099"/>
                </a:solidFill>
                <a:latin typeface="Franklin Gothic Book"/>
                <a:cs typeface="Franklin Gothic Book"/>
              </a:rPr>
              <a:t>establecer la </a:t>
            </a:r>
            <a:endParaRPr sz="1100">
              <a:latin typeface="Franklin Gothic Book"/>
              <a:cs typeface="Franklin Gothic Book"/>
            </a:endParaRPr>
          </a:p>
          <a:p>
            <a:pPr marL="820" marR="820" algn="ctr">
              <a:lnSpc>
                <a:spcPts val="1247"/>
              </a:lnSpc>
              <a:spcBef>
                <a:spcPts val="157"/>
              </a:spcBef>
            </a:pPr>
            <a:r>
              <a:rPr sz="1100" spc="0" dirty="0">
                <a:solidFill>
                  <a:srgbClr val="000099"/>
                </a:solidFill>
                <a:latin typeface="Franklin Gothic Book"/>
                <a:cs typeface="Franklin Gothic Book"/>
              </a:rPr>
              <a:t>prioridad de</a:t>
            </a:r>
            <a:endParaRPr sz="1100">
              <a:latin typeface="Franklin Gothic Book"/>
              <a:cs typeface="Franklin Gothic Book"/>
            </a:endParaRPr>
          </a:p>
          <a:p>
            <a:pPr marL="160172" marR="159562" algn="ctr">
              <a:lnSpc>
                <a:spcPts val="1235"/>
              </a:lnSpc>
              <a:spcBef>
                <a:spcPts val="218"/>
              </a:spcBef>
            </a:pPr>
            <a:r>
              <a:rPr sz="1100" spc="1" dirty="0">
                <a:solidFill>
                  <a:srgbClr val="000099"/>
                </a:solidFill>
                <a:latin typeface="Franklin Gothic Book"/>
                <a:cs typeface="Franklin Gothic Book"/>
              </a:rPr>
              <a:t>los riesgos</a:t>
            </a:r>
            <a:endParaRPr sz="1100">
              <a:latin typeface="Franklin Gothic Book"/>
              <a:cs typeface="Franklin Gothic Book"/>
            </a:endParaRPr>
          </a:p>
        </p:txBody>
      </p:sp>
      <p:sp>
        <p:nvSpPr>
          <p:cNvPr id="16" name="object 16"/>
          <p:cNvSpPr txBox="1"/>
          <p:nvPr/>
        </p:nvSpPr>
        <p:spPr>
          <a:xfrm>
            <a:off x="7453376" y="2443680"/>
            <a:ext cx="872959" cy="572515"/>
          </a:xfrm>
          <a:prstGeom prst="rect">
            <a:avLst/>
          </a:prstGeom>
        </p:spPr>
        <p:txBody>
          <a:bodyPr wrap="square" lIns="0" tIns="7810" rIns="0" bIns="0" rtlCol="0">
            <a:noAutofit/>
          </a:bodyPr>
          <a:lstStyle/>
          <a:p>
            <a:pPr marL="94640" marR="94150" algn="ctr">
              <a:lnSpc>
                <a:spcPts val="1230"/>
              </a:lnSpc>
            </a:pPr>
            <a:r>
              <a:rPr sz="1100" spc="0" dirty="0">
                <a:solidFill>
                  <a:srgbClr val="000099"/>
                </a:solidFill>
                <a:latin typeface="Franklin Gothic Book"/>
                <a:cs typeface="Franklin Gothic Book"/>
              </a:rPr>
              <a:t>Gestión de</a:t>
            </a:r>
            <a:endParaRPr sz="1100">
              <a:latin typeface="Franklin Gothic Book"/>
              <a:cs typeface="Franklin Gothic Book"/>
            </a:endParaRPr>
          </a:p>
          <a:p>
            <a:pPr marL="820" marR="820" algn="ctr">
              <a:lnSpc>
                <a:spcPts val="1610"/>
              </a:lnSpc>
              <a:spcBef>
                <a:spcPts val="84"/>
              </a:spcBef>
            </a:pPr>
            <a:r>
              <a:rPr sz="1100" spc="9" dirty="0">
                <a:solidFill>
                  <a:srgbClr val="000099"/>
                </a:solidFill>
                <a:latin typeface="Franklin Gothic Book"/>
                <a:cs typeface="Franklin Gothic Book"/>
              </a:rPr>
              <a:t>l</a:t>
            </a:r>
            <a:r>
              <a:rPr sz="1100" spc="0" dirty="0">
                <a:solidFill>
                  <a:srgbClr val="000099"/>
                </a:solidFill>
                <a:latin typeface="Franklin Gothic Book"/>
                <a:cs typeface="Franklin Gothic Book"/>
              </a:rPr>
              <a:t>a</a:t>
            </a:r>
            <a:r>
              <a:rPr sz="1100" spc="-9" dirty="0">
                <a:solidFill>
                  <a:srgbClr val="000099"/>
                </a:solidFill>
                <a:latin typeface="Franklin Gothic Book"/>
                <a:cs typeface="Franklin Gothic Book"/>
              </a:rPr>
              <a:t> </a:t>
            </a:r>
            <a:r>
              <a:rPr sz="1100" spc="9" dirty="0">
                <a:solidFill>
                  <a:srgbClr val="000099"/>
                </a:solidFill>
                <a:latin typeface="Franklin Gothic Book"/>
                <a:cs typeface="Franklin Gothic Book"/>
              </a:rPr>
              <a:t>in</a:t>
            </a:r>
            <a:r>
              <a:rPr sz="1100" spc="4" dirty="0">
                <a:solidFill>
                  <a:srgbClr val="000099"/>
                </a:solidFill>
                <a:latin typeface="Franklin Gothic Book"/>
                <a:cs typeface="Franklin Gothic Book"/>
              </a:rPr>
              <a:t>f</a:t>
            </a:r>
            <a:r>
              <a:rPr sz="1100" spc="0" dirty="0">
                <a:solidFill>
                  <a:srgbClr val="000099"/>
                </a:solidFill>
                <a:latin typeface="Franklin Gothic Book"/>
                <a:cs typeface="Franklin Gothic Book"/>
              </a:rPr>
              <a:t>orma</a:t>
            </a:r>
            <a:r>
              <a:rPr sz="1100" spc="-4" dirty="0">
                <a:solidFill>
                  <a:srgbClr val="000099"/>
                </a:solidFill>
                <a:latin typeface="Franklin Gothic Book"/>
                <a:cs typeface="Franklin Gothic Book"/>
              </a:rPr>
              <a:t>c</a:t>
            </a:r>
            <a:r>
              <a:rPr sz="1100" spc="0" dirty="0">
                <a:solidFill>
                  <a:srgbClr val="000099"/>
                </a:solidFill>
                <a:latin typeface="Franklin Gothic Book"/>
                <a:cs typeface="Franklin Gothic Book"/>
              </a:rPr>
              <a:t>ión </a:t>
            </a:r>
            <a:r>
              <a:rPr sz="1100" spc="14" dirty="0">
                <a:solidFill>
                  <a:srgbClr val="000099"/>
                </a:solidFill>
                <a:latin typeface="Franklin Gothic Book"/>
                <a:cs typeface="Franklin Gothic Book"/>
              </a:rPr>
              <a:t>d</a:t>
            </a:r>
            <a:r>
              <a:rPr sz="1100" spc="0" dirty="0">
                <a:solidFill>
                  <a:srgbClr val="000099"/>
                </a:solidFill>
                <a:latin typeface="Franklin Gothic Book"/>
                <a:cs typeface="Franklin Gothic Book"/>
              </a:rPr>
              <a:t>e</a:t>
            </a:r>
            <a:r>
              <a:rPr sz="1100" spc="-25" dirty="0">
                <a:solidFill>
                  <a:srgbClr val="000099"/>
                </a:solidFill>
                <a:latin typeface="Franklin Gothic Book"/>
                <a:cs typeface="Franklin Gothic Book"/>
              </a:rPr>
              <a:t> </a:t>
            </a:r>
            <a:r>
              <a:rPr sz="1100" spc="14" dirty="0">
                <a:solidFill>
                  <a:srgbClr val="000099"/>
                </a:solidFill>
                <a:latin typeface="Franklin Gothic Book"/>
                <a:cs typeface="Franklin Gothic Book"/>
              </a:rPr>
              <a:t>se</a:t>
            </a:r>
            <a:r>
              <a:rPr sz="1100" spc="0" dirty="0">
                <a:solidFill>
                  <a:srgbClr val="000099"/>
                </a:solidFill>
                <a:latin typeface="Franklin Gothic Book"/>
                <a:cs typeface="Franklin Gothic Book"/>
              </a:rPr>
              <a:t>gu</a:t>
            </a:r>
            <a:r>
              <a:rPr sz="1100" spc="-4" dirty="0">
                <a:solidFill>
                  <a:srgbClr val="000099"/>
                </a:solidFill>
                <a:latin typeface="Franklin Gothic Book"/>
                <a:cs typeface="Franklin Gothic Book"/>
              </a:rPr>
              <a:t>r</a:t>
            </a:r>
            <a:r>
              <a:rPr sz="1100" spc="0" dirty="0">
                <a:solidFill>
                  <a:srgbClr val="000099"/>
                </a:solidFill>
                <a:latin typeface="Franklin Gothic Book"/>
                <a:cs typeface="Franklin Gothic Book"/>
              </a:rPr>
              <a:t>i</a:t>
            </a:r>
            <a:r>
              <a:rPr sz="1100" spc="-9" dirty="0">
                <a:solidFill>
                  <a:srgbClr val="000099"/>
                </a:solidFill>
                <a:latin typeface="Franklin Gothic Book"/>
                <a:cs typeface="Franklin Gothic Book"/>
              </a:rPr>
              <a:t>d</a:t>
            </a:r>
            <a:r>
              <a:rPr sz="1100" spc="4" dirty="0">
                <a:solidFill>
                  <a:srgbClr val="000099"/>
                </a:solidFill>
                <a:latin typeface="Franklin Gothic Book"/>
                <a:cs typeface="Franklin Gothic Book"/>
              </a:rPr>
              <a:t>a</a:t>
            </a:r>
            <a:r>
              <a:rPr sz="1100" spc="0" dirty="0">
                <a:solidFill>
                  <a:srgbClr val="000099"/>
                </a:solidFill>
                <a:latin typeface="Franklin Gothic Book"/>
                <a:cs typeface="Franklin Gothic Book"/>
              </a:rPr>
              <a:t>d</a:t>
            </a:r>
            <a:endParaRPr sz="1100">
              <a:latin typeface="Franklin Gothic Book"/>
              <a:cs typeface="Franklin Gothic Book"/>
            </a:endParaRPr>
          </a:p>
        </p:txBody>
      </p:sp>
      <p:sp>
        <p:nvSpPr>
          <p:cNvPr id="15" name="object 15"/>
          <p:cNvSpPr txBox="1"/>
          <p:nvPr/>
        </p:nvSpPr>
        <p:spPr>
          <a:xfrm>
            <a:off x="4603496" y="2580586"/>
            <a:ext cx="651763" cy="572515"/>
          </a:xfrm>
          <a:prstGeom prst="rect">
            <a:avLst/>
          </a:prstGeom>
        </p:spPr>
        <p:txBody>
          <a:bodyPr wrap="square" lIns="0" tIns="7810" rIns="0" bIns="0" rtlCol="0">
            <a:noAutofit/>
          </a:bodyPr>
          <a:lstStyle/>
          <a:p>
            <a:pPr marL="82448" marR="82618" algn="ctr">
              <a:lnSpc>
                <a:spcPts val="1230"/>
              </a:lnSpc>
            </a:pPr>
            <a:r>
              <a:rPr sz="1100" spc="2" dirty="0">
                <a:solidFill>
                  <a:srgbClr val="FFFFFF"/>
                </a:solidFill>
                <a:latin typeface="Franklin Gothic Book"/>
                <a:cs typeface="Franklin Gothic Book"/>
              </a:rPr>
              <a:t>Asignar</a:t>
            </a:r>
            <a:endParaRPr sz="1100">
              <a:latin typeface="Franklin Gothic Book"/>
              <a:cs typeface="Franklin Gothic Book"/>
            </a:endParaRPr>
          </a:p>
          <a:p>
            <a:pPr marL="820" marR="820" indent="0" algn="ctr">
              <a:lnSpc>
                <a:spcPts val="1610"/>
              </a:lnSpc>
              <a:spcBef>
                <a:spcPts val="84"/>
              </a:spcBef>
            </a:pPr>
            <a:r>
              <a:rPr sz="1100" spc="4" dirty="0">
                <a:solidFill>
                  <a:srgbClr val="FFFFFF"/>
                </a:solidFill>
                <a:latin typeface="Franklin Gothic Book"/>
                <a:cs typeface="Franklin Gothic Book"/>
              </a:rPr>
              <a:t>R</a:t>
            </a:r>
            <a:r>
              <a:rPr sz="1100" spc="14" dirty="0">
                <a:solidFill>
                  <a:srgbClr val="FFFFFF"/>
                </a:solidFill>
                <a:latin typeface="Franklin Gothic Book"/>
                <a:cs typeface="Franklin Gothic Book"/>
              </a:rPr>
              <a:t>es</a:t>
            </a:r>
            <a:r>
              <a:rPr sz="1100" spc="0" dirty="0">
                <a:solidFill>
                  <a:srgbClr val="FFFFFF"/>
                </a:solidFill>
                <a:latin typeface="Franklin Gothic Book"/>
                <a:cs typeface="Franklin Gothic Book"/>
              </a:rPr>
              <a:t>pon</a:t>
            </a:r>
            <a:r>
              <a:rPr sz="1100" spc="-4" dirty="0">
                <a:solidFill>
                  <a:srgbClr val="FFFFFF"/>
                </a:solidFill>
                <a:latin typeface="Franklin Gothic Book"/>
                <a:cs typeface="Franklin Gothic Book"/>
              </a:rPr>
              <a:t>s</a:t>
            </a:r>
            <a:r>
              <a:rPr sz="1100" spc="4" dirty="0">
                <a:solidFill>
                  <a:srgbClr val="FFFFFF"/>
                </a:solidFill>
                <a:latin typeface="Franklin Gothic Book"/>
                <a:cs typeface="Franklin Gothic Book"/>
              </a:rPr>
              <a:t>a</a:t>
            </a:r>
            <a:r>
              <a:rPr sz="1100" spc="0" dirty="0">
                <a:solidFill>
                  <a:srgbClr val="FFFFFF"/>
                </a:solidFill>
                <a:latin typeface="Franklin Gothic Book"/>
                <a:cs typeface="Franklin Gothic Book"/>
              </a:rPr>
              <a:t>- </a:t>
            </a:r>
            <a:r>
              <a:rPr sz="1100" spc="4" dirty="0">
                <a:solidFill>
                  <a:srgbClr val="FFFFFF"/>
                </a:solidFill>
                <a:latin typeface="Franklin Gothic Book"/>
                <a:cs typeface="Franklin Gothic Book"/>
              </a:rPr>
              <a:t>b</a:t>
            </a:r>
            <a:r>
              <a:rPr sz="1100" spc="9" dirty="0">
                <a:solidFill>
                  <a:srgbClr val="FFFFFF"/>
                </a:solidFill>
                <a:latin typeface="Franklin Gothic Book"/>
                <a:cs typeface="Franklin Gothic Book"/>
              </a:rPr>
              <a:t>i</a:t>
            </a:r>
            <a:r>
              <a:rPr sz="1100" spc="0" dirty="0">
                <a:solidFill>
                  <a:srgbClr val="FFFFFF"/>
                </a:solidFill>
                <a:latin typeface="Franklin Gothic Book"/>
                <a:cs typeface="Franklin Gothic Book"/>
              </a:rPr>
              <a:t>li</a:t>
            </a:r>
            <a:r>
              <a:rPr sz="1100" spc="-9" dirty="0">
                <a:solidFill>
                  <a:srgbClr val="FFFFFF"/>
                </a:solidFill>
                <a:latin typeface="Franklin Gothic Book"/>
                <a:cs typeface="Franklin Gothic Book"/>
              </a:rPr>
              <a:t>d</a:t>
            </a:r>
            <a:r>
              <a:rPr sz="1100" spc="4" dirty="0">
                <a:solidFill>
                  <a:srgbClr val="FFFFFF"/>
                </a:solidFill>
                <a:latin typeface="Franklin Gothic Book"/>
                <a:cs typeface="Franklin Gothic Book"/>
              </a:rPr>
              <a:t>a</a:t>
            </a:r>
            <a:r>
              <a:rPr sz="1100" spc="-4" dirty="0">
                <a:solidFill>
                  <a:srgbClr val="FFFFFF"/>
                </a:solidFill>
                <a:latin typeface="Franklin Gothic Book"/>
                <a:cs typeface="Franklin Gothic Book"/>
              </a:rPr>
              <a:t>d</a:t>
            </a:r>
            <a:r>
              <a:rPr sz="1100" spc="0" dirty="0">
                <a:solidFill>
                  <a:srgbClr val="FFFFFF"/>
                </a:solidFill>
                <a:latin typeface="Franklin Gothic Book"/>
                <a:cs typeface="Franklin Gothic Book"/>
              </a:rPr>
              <a:t>es</a:t>
            </a:r>
            <a:endParaRPr sz="1100">
              <a:latin typeface="Franklin Gothic Book"/>
              <a:cs typeface="Franklin Gothic Book"/>
            </a:endParaRPr>
          </a:p>
        </p:txBody>
      </p:sp>
      <p:sp>
        <p:nvSpPr>
          <p:cNvPr id="14" name="object 14"/>
          <p:cNvSpPr txBox="1"/>
          <p:nvPr/>
        </p:nvSpPr>
        <p:spPr>
          <a:xfrm>
            <a:off x="7549642" y="3238700"/>
            <a:ext cx="702165" cy="368299"/>
          </a:xfrm>
          <a:prstGeom prst="rect">
            <a:avLst/>
          </a:prstGeom>
        </p:spPr>
        <p:txBody>
          <a:bodyPr wrap="square" lIns="0" tIns="7810" rIns="0" bIns="0" rtlCol="0">
            <a:noAutofit/>
          </a:bodyPr>
          <a:lstStyle/>
          <a:p>
            <a:pPr marL="21843" marR="21031">
              <a:lnSpc>
                <a:spcPts val="1230"/>
              </a:lnSpc>
            </a:pPr>
            <a:r>
              <a:rPr sz="1100" dirty="0">
                <a:solidFill>
                  <a:srgbClr val="000099"/>
                </a:solidFill>
                <a:latin typeface="Franklin Gothic Book"/>
                <a:cs typeface="Franklin Gothic Book"/>
              </a:rPr>
              <a:t>Análisis de</a:t>
            </a:r>
            <a:endParaRPr sz="1100">
              <a:latin typeface="Franklin Gothic Book"/>
              <a:cs typeface="Franklin Gothic Book"/>
            </a:endParaRPr>
          </a:p>
          <a:p>
            <a:pPr marL="12700">
              <a:lnSpc>
                <a:spcPct val="94482"/>
              </a:lnSpc>
              <a:spcBef>
                <a:spcPts val="283"/>
              </a:spcBef>
            </a:pPr>
            <a:r>
              <a:rPr sz="1100" spc="1" dirty="0">
                <a:solidFill>
                  <a:srgbClr val="000099"/>
                </a:solidFill>
                <a:latin typeface="Franklin Gothic Book"/>
                <a:cs typeface="Franklin Gothic Book"/>
              </a:rPr>
              <a:t>tendencias</a:t>
            </a:r>
            <a:endParaRPr sz="1100">
              <a:latin typeface="Franklin Gothic Book"/>
              <a:cs typeface="Franklin Gothic Book"/>
            </a:endParaRPr>
          </a:p>
        </p:txBody>
      </p:sp>
      <p:sp>
        <p:nvSpPr>
          <p:cNvPr id="13" name="object 13"/>
          <p:cNvSpPr txBox="1"/>
          <p:nvPr/>
        </p:nvSpPr>
        <p:spPr>
          <a:xfrm>
            <a:off x="2980690" y="3705933"/>
            <a:ext cx="867139" cy="775208"/>
          </a:xfrm>
          <a:prstGeom prst="rect">
            <a:avLst/>
          </a:prstGeom>
        </p:spPr>
        <p:txBody>
          <a:bodyPr wrap="square" lIns="0" tIns="7810" rIns="0" bIns="0" rtlCol="0">
            <a:noAutofit/>
          </a:bodyPr>
          <a:lstStyle/>
          <a:p>
            <a:pPr marL="83972" marR="80297" algn="ctr">
              <a:lnSpc>
                <a:spcPts val="1230"/>
              </a:lnSpc>
            </a:pPr>
            <a:r>
              <a:rPr sz="1100" spc="2" dirty="0">
                <a:solidFill>
                  <a:srgbClr val="000099"/>
                </a:solidFill>
                <a:latin typeface="Franklin Gothic Book"/>
                <a:cs typeface="Franklin Gothic Book"/>
              </a:rPr>
              <a:t>Desarrollar</a:t>
            </a:r>
            <a:endParaRPr sz="1100">
              <a:latin typeface="Franklin Gothic Book"/>
              <a:cs typeface="Franklin Gothic Book"/>
            </a:endParaRPr>
          </a:p>
          <a:p>
            <a:pPr marL="820" marR="820" indent="0" algn="ctr">
              <a:lnSpc>
                <a:spcPts val="1247"/>
              </a:lnSpc>
              <a:spcBef>
                <a:spcPts val="283"/>
              </a:spcBef>
            </a:pPr>
            <a:r>
              <a:rPr sz="1100" spc="14" dirty="0">
                <a:solidFill>
                  <a:srgbClr val="000099"/>
                </a:solidFill>
                <a:latin typeface="Franklin Gothic Book"/>
                <a:cs typeface="Franklin Gothic Book"/>
              </a:rPr>
              <a:t>es</a:t>
            </a:r>
            <a:r>
              <a:rPr sz="1100" spc="4" dirty="0">
                <a:solidFill>
                  <a:srgbClr val="000099"/>
                </a:solidFill>
                <a:latin typeface="Franklin Gothic Book"/>
                <a:cs typeface="Franklin Gothic Book"/>
              </a:rPr>
              <a:t>t</a:t>
            </a:r>
            <a:r>
              <a:rPr sz="1100" spc="-4" dirty="0">
                <a:solidFill>
                  <a:srgbClr val="000099"/>
                </a:solidFill>
                <a:latin typeface="Franklin Gothic Book"/>
                <a:cs typeface="Franklin Gothic Book"/>
              </a:rPr>
              <a:t>r</a:t>
            </a:r>
            <a:r>
              <a:rPr sz="1100" spc="4" dirty="0">
                <a:solidFill>
                  <a:srgbClr val="000099"/>
                </a:solidFill>
                <a:latin typeface="Franklin Gothic Book"/>
                <a:cs typeface="Franklin Gothic Book"/>
              </a:rPr>
              <a:t>a</a:t>
            </a:r>
            <a:r>
              <a:rPr sz="1100" spc="-4" dirty="0">
                <a:solidFill>
                  <a:srgbClr val="000099"/>
                </a:solidFill>
                <a:latin typeface="Franklin Gothic Book"/>
                <a:cs typeface="Franklin Gothic Book"/>
              </a:rPr>
              <a:t>t</a:t>
            </a:r>
            <a:r>
              <a:rPr sz="1100" spc="0" dirty="0">
                <a:solidFill>
                  <a:srgbClr val="000099"/>
                </a:solidFill>
                <a:latin typeface="Franklin Gothic Book"/>
                <a:cs typeface="Franklin Gothic Book"/>
              </a:rPr>
              <a:t>egias</a:t>
            </a:r>
            <a:r>
              <a:rPr sz="1100" spc="-39" dirty="0">
                <a:solidFill>
                  <a:srgbClr val="000099"/>
                </a:solidFill>
                <a:latin typeface="Franklin Gothic Book"/>
                <a:cs typeface="Franklin Gothic Book"/>
              </a:rPr>
              <a:t> </a:t>
            </a:r>
            <a:r>
              <a:rPr sz="1100" spc="14" dirty="0">
                <a:solidFill>
                  <a:srgbClr val="000099"/>
                </a:solidFill>
                <a:latin typeface="Franklin Gothic Book"/>
                <a:cs typeface="Franklin Gothic Book"/>
              </a:rPr>
              <a:t>d</a:t>
            </a:r>
            <a:r>
              <a:rPr sz="1100" spc="0" dirty="0">
                <a:solidFill>
                  <a:srgbClr val="000099"/>
                </a:solidFill>
                <a:latin typeface="Franklin Gothic Book"/>
                <a:cs typeface="Franklin Gothic Book"/>
              </a:rPr>
              <a:t>e </a:t>
            </a:r>
            <a:endParaRPr sz="1100">
              <a:latin typeface="Franklin Gothic Book"/>
              <a:cs typeface="Franklin Gothic Book"/>
            </a:endParaRPr>
          </a:p>
          <a:p>
            <a:pPr marL="820" marR="820" algn="ctr">
              <a:lnSpc>
                <a:spcPts val="1247"/>
              </a:lnSpc>
              <a:spcBef>
                <a:spcPts val="360"/>
              </a:spcBef>
            </a:pPr>
            <a:r>
              <a:rPr sz="1100" spc="-1" dirty="0">
                <a:solidFill>
                  <a:srgbClr val="000099"/>
                </a:solidFill>
                <a:latin typeface="Franklin Gothic Book"/>
                <a:cs typeface="Franklin Gothic Book"/>
              </a:rPr>
              <a:t>control y</a:t>
            </a:r>
            <a:endParaRPr sz="1100">
              <a:latin typeface="Franklin Gothic Book"/>
              <a:cs typeface="Franklin Gothic Book"/>
            </a:endParaRPr>
          </a:p>
          <a:p>
            <a:pPr marL="105308" marR="101988" algn="ctr">
              <a:lnSpc>
                <a:spcPts val="1235"/>
              </a:lnSpc>
              <a:spcBef>
                <a:spcPts val="422"/>
              </a:spcBef>
            </a:pPr>
            <a:r>
              <a:rPr sz="1100" spc="1" dirty="0">
                <a:solidFill>
                  <a:srgbClr val="000099"/>
                </a:solidFill>
                <a:latin typeface="Franklin Gothic Book"/>
                <a:cs typeface="Franklin Gothic Book"/>
              </a:rPr>
              <a:t>mitigación</a:t>
            </a:r>
            <a:endParaRPr sz="1100">
              <a:latin typeface="Franklin Gothic Book"/>
              <a:cs typeface="Franklin Gothic Book"/>
            </a:endParaRPr>
          </a:p>
        </p:txBody>
      </p:sp>
      <p:sp>
        <p:nvSpPr>
          <p:cNvPr id="12" name="object 12"/>
          <p:cNvSpPr txBox="1"/>
          <p:nvPr/>
        </p:nvSpPr>
        <p:spPr>
          <a:xfrm>
            <a:off x="1161694" y="3735778"/>
            <a:ext cx="1078436" cy="744728"/>
          </a:xfrm>
          <a:prstGeom prst="rect">
            <a:avLst/>
          </a:prstGeom>
        </p:spPr>
        <p:txBody>
          <a:bodyPr wrap="square" lIns="0" tIns="7810" rIns="0" bIns="0" rtlCol="0">
            <a:noAutofit/>
          </a:bodyPr>
          <a:lstStyle/>
          <a:p>
            <a:pPr marL="12700">
              <a:lnSpc>
                <a:spcPts val="1230"/>
              </a:lnSpc>
            </a:pPr>
            <a:r>
              <a:rPr sz="1100" spc="0" dirty="0">
                <a:solidFill>
                  <a:srgbClr val="000099"/>
                </a:solidFill>
                <a:latin typeface="Franklin Gothic Book"/>
                <a:cs typeface="Franklin Gothic Book"/>
              </a:rPr>
              <a:t>Método proactivo</a:t>
            </a:r>
            <a:endParaRPr sz="1100">
              <a:latin typeface="Franklin Gothic Book"/>
              <a:cs typeface="Franklin Gothic Book"/>
            </a:endParaRPr>
          </a:p>
          <a:p>
            <a:pPr marL="12700" marR="21031">
              <a:lnSpc>
                <a:spcPct val="95825"/>
              </a:lnSpc>
              <a:spcBef>
                <a:spcPts val="188"/>
              </a:spcBef>
            </a:pPr>
            <a:r>
              <a:rPr sz="1100" spc="32" dirty="0">
                <a:solidFill>
                  <a:srgbClr val="000099"/>
                </a:solidFill>
                <a:latin typeface="Arial"/>
                <a:cs typeface="Arial"/>
              </a:rPr>
              <a:t>• </a:t>
            </a:r>
            <a:r>
              <a:rPr sz="1100" spc="-4" dirty="0">
                <a:solidFill>
                  <a:srgbClr val="000099"/>
                </a:solidFill>
                <a:latin typeface="Franklin Gothic Book"/>
                <a:cs typeface="Franklin Gothic Book"/>
              </a:rPr>
              <a:t>ASR</a:t>
            </a:r>
            <a:endParaRPr sz="1100">
              <a:latin typeface="Franklin Gothic Book"/>
              <a:cs typeface="Franklin Gothic Book"/>
            </a:endParaRPr>
          </a:p>
          <a:p>
            <a:pPr marL="12700" marR="21031">
              <a:lnSpc>
                <a:spcPct val="95825"/>
              </a:lnSpc>
              <a:spcBef>
                <a:spcPts val="240"/>
              </a:spcBef>
            </a:pPr>
            <a:r>
              <a:rPr sz="1100" spc="32" dirty="0">
                <a:solidFill>
                  <a:srgbClr val="000099"/>
                </a:solidFill>
                <a:latin typeface="Arial"/>
                <a:cs typeface="Arial"/>
              </a:rPr>
              <a:t>• </a:t>
            </a:r>
            <a:r>
              <a:rPr sz="1100" spc="0" dirty="0">
                <a:solidFill>
                  <a:srgbClr val="000099"/>
                </a:solidFill>
                <a:latin typeface="Franklin Gothic Book"/>
                <a:cs typeface="Franklin Gothic Book"/>
              </a:rPr>
              <a:t>Encuestas</a:t>
            </a:r>
            <a:endParaRPr sz="1100">
              <a:latin typeface="Franklin Gothic Book"/>
              <a:cs typeface="Franklin Gothic Book"/>
            </a:endParaRPr>
          </a:p>
          <a:p>
            <a:pPr marL="12700" marR="21031">
              <a:lnSpc>
                <a:spcPct val="95825"/>
              </a:lnSpc>
              <a:spcBef>
                <a:spcPts val="250"/>
              </a:spcBef>
            </a:pPr>
            <a:r>
              <a:rPr sz="1100" spc="32" dirty="0">
                <a:solidFill>
                  <a:srgbClr val="000099"/>
                </a:solidFill>
                <a:latin typeface="Arial"/>
                <a:cs typeface="Arial"/>
              </a:rPr>
              <a:t>• </a:t>
            </a:r>
            <a:r>
              <a:rPr sz="1100" spc="0" dirty="0">
                <a:solidFill>
                  <a:srgbClr val="000099"/>
                </a:solidFill>
                <a:latin typeface="Franklin Gothic Book"/>
                <a:cs typeface="Franklin Gothic Book"/>
              </a:rPr>
              <a:t>Auditorias</a:t>
            </a:r>
            <a:endParaRPr sz="1100">
              <a:latin typeface="Franklin Gothic Book"/>
              <a:cs typeface="Franklin Gothic Book"/>
            </a:endParaRPr>
          </a:p>
        </p:txBody>
      </p:sp>
      <p:sp>
        <p:nvSpPr>
          <p:cNvPr id="11" name="object 11"/>
          <p:cNvSpPr txBox="1"/>
          <p:nvPr/>
        </p:nvSpPr>
        <p:spPr>
          <a:xfrm>
            <a:off x="4536440" y="3908625"/>
            <a:ext cx="806354" cy="368300"/>
          </a:xfrm>
          <a:prstGeom prst="rect">
            <a:avLst/>
          </a:prstGeom>
        </p:spPr>
        <p:txBody>
          <a:bodyPr wrap="square" lIns="0" tIns="7810" rIns="0" bIns="0" rtlCol="0">
            <a:noAutofit/>
          </a:bodyPr>
          <a:lstStyle/>
          <a:p>
            <a:pPr marL="12700">
              <a:lnSpc>
                <a:spcPts val="1230"/>
              </a:lnSpc>
            </a:pPr>
            <a:r>
              <a:rPr sz="1100" spc="2" dirty="0">
                <a:solidFill>
                  <a:srgbClr val="FFFFFF"/>
                </a:solidFill>
                <a:latin typeface="Franklin Gothic Book"/>
                <a:cs typeface="Franklin Gothic Book"/>
              </a:rPr>
              <a:t>Implementar</a:t>
            </a:r>
            <a:endParaRPr sz="1100">
              <a:latin typeface="Franklin Gothic Book"/>
              <a:cs typeface="Franklin Gothic Book"/>
            </a:endParaRPr>
          </a:p>
          <a:p>
            <a:pPr marL="61468" marR="21031">
              <a:lnSpc>
                <a:spcPct val="94482"/>
              </a:lnSpc>
              <a:spcBef>
                <a:spcPts val="283"/>
              </a:spcBef>
            </a:pPr>
            <a:r>
              <a:rPr sz="1100" spc="2" dirty="0">
                <a:solidFill>
                  <a:srgbClr val="FFFFFF"/>
                </a:solidFill>
                <a:latin typeface="Franklin Gothic Book"/>
                <a:cs typeface="Franklin Gothic Book"/>
              </a:rPr>
              <a:t>estrategias</a:t>
            </a:r>
            <a:endParaRPr sz="1100">
              <a:latin typeface="Franklin Gothic Book"/>
              <a:cs typeface="Franklin Gothic Book"/>
            </a:endParaRPr>
          </a:p>
        </p:txBody>
      </p:sp>
      <p:sp>
        <p:nvSpPr>
          <p:cNvPr id="10" name="object 10"/>
          <p:cNvSpPr txBox="1"/>
          <p:nvPr/>
        </p:nvSpPr>
        <p:spPr>
          <a:xfrm>
            <a:off x="7493000" y="3932374"/>
            <a:ext cx="807280" cy="368300"/>
          </a:xfrm>
          <a:prstGeom prst="rect">
            <a:avLst/>
          </a:prstGeom>
        </p:spPr>
        <p:txBody>
          <a:bodyPr wrap="square" lIns="0" tIns="7810" rIns="0" bIns="0" rtlCol="0">
            <a:noAutofit/>
          </a:bodyPr>
          <a:lstStyle/>
          <a:p>
            <a:pPr marL="97688" marR="106622" algn="ctr">
              <a:lnSpc>
                <a:spcPts val="1230"/>
              </a:lnSpc>
            </a:pPr>
            <a:r>
              <a:rPr sz="1100" spc="3" dirty="0">
                <a:solidFill>
                  <a:srgbClr val="000099"/>
                </a:solidFill>
                <a:latin typeface="Franklin Gothic Book"/>
                <a:cs typeface="Franklin Gothic Book"/>
              </a:rPr>
              <a:t>Boletines</a:t>
            </a:r>
            <a:endParaRPr sz="1100">
              <a:latin typeface="Franklin Gothic Book"/>
              <a:cs typeface="Franklin Gothic Book"/>
            </a:endParaRPr>
          </a:p>
          <a:p>
            <a:pPr algn="ctr">
              <a:lnSpc>
                <a:spcPct val="94482"/>
              </a:lnSpc>
              <a:spcBef>
                <a:spcPts val="283"/>
              </a:spcBef>
            </a:pPr>
            <a:r>
              <a:rPr sz="1100" spc="0" dirty="0">
                <a:solidFill>
                  <a:srgbClr val="000099"/>
                </a:solidFill>
                <a:latin typeface="Franklin Gothic Book"/>
                <a:cs typeface="Franklin Gothic Book"/>
              </a:rPr>
              <a:t>de seguridad</a:t>
            </a:r>
            <a:endParaRPr sz="1100">
              <a:latin typeface="Franklin Gothic Book"/>
              <a:cs typeface="Franklin Gothic Book"/>
            </a:endParaRPr>
          </a:p>
        </p:txBody>
      </p:sp>
      <p:sp>
        <p:nvSpPr>
          <p:cNvPr id="9" name="object 9"/>
          <p:cNvSpPr txBox="1"/>
          <p:nvPr/>
        </p:nvSpPr>
        <p:spPr>
          <a:xfrm>
            <a:off x="7523480" y="4523940"/>
            <a:ext cx="743824" cy="572516"/>
          </a:xfrm>
          <a:prstGeom prst="rect">
            <a:avLst/>
          </a:prstGeom>
        </p:spPr>
        <p:txBody>
          <a:bodyPr wrap="square" lIns="0" tIns="7810" rIns="0" bIns="0" rtlCol="0">
            <a:noAutofit/>
          </a:bodyPr>
          <a:lstStyle/>
          <a:p>
            <a:pPr algn="ctr">
              <a:lnSpc>
                <a:spcPts val="1230"/>
              </a:lnSpc>
            </a:pPr>
            <a:r>
              <a:rPr sz="1100" spc="0" dirty="0">
                <a:solidFill>
                  <a:srgbClr val="000099"/>
                </a:solidFill>
                <a:latin typeface="Franklin Gothic Book"/>
                <a:cs typeface="Franklin Gothic Book"/>
              </a:rPr>
              <a:t>Distribución</a:t>
            </a:r>
            <a:endParaRPr sz="1100">
              <a:latin typeface="Franklin Gothic Book"/>
              <a:cs typeface="Franklin Gothic Book"/>
            </a:endParaRPr>
          </a:p>
          <a:p>
            <a:pPr marL="92260" marR="103222" indent="1654" algn="ctr">
              <a:lnSpc>
                <a:spcPts val="1610"/>
              </a:lnSpc>
              <a:spcBef>
                <a:spcPts val="84"/>
              </a:spcBef>
            </a:pPr>
            <a:r>
              <a:rPr sz="1100" spc="2" dirty="0">
                <a:solidFill>
                  <a:srgbClr val="000099"/>
                </a:solidFill>
                <a:latin typeface="Franklin Gothic Book"/>
                <a:cs typeface="Franklin Gothic Book"/>
              </a:rPr>
              <a:t>de los informes</a:t>
            </a:r>
            <a:endParaRPr sz="1100">
              <a:latin typeface="Franklin Gothic Book"/>
              <a:cs typeface="Franklin Gothic Book"/>
            </a:endParaRPr>
          </a:p>
        </p:txBody>
      </p:sp>
      <p:sp>
        <p:nvSpPr>
          <p:cNvPr id="8" name="object 8"/>
          <p:cNvSpPr txBox="1"/>
          <p:nvPr/>
        </p:nvSpPr>
        <p:spPr>
          <a:xfrm>
            <a:off x="1161694" y="4800800"/>
            <a:ext cx="1110403" cy="886467"/>
          </a:xfrm>
          <a:prstGeom prst="rect">
            <a:avLst/>
          </a:prstGeom>
        </p:spPr>
        <p:txBody>
          <a:bodyPr wrap="square" lIns="0" tIns="7810" rIns="0" bIns="0" rtlCol="0">
            <a:noAutofit/>
          </a:bodyPr>
          <a:lstStyle/>
          <a:p>
            <a:pPr marL="12700">
              <a:lnSpc>
                <a:spcPts val="1230"/>
              </a:lnSpc>
            </a:pPr>
            <a:r>
              <a:rPr sz="1100" spc="0" dirty="0">
                <a:solidFill>
                  <a:srgbClr val="000099"/>
                </a:solidFill>
                <a:latin typeface="Franklin Gothic Book"/>
                <a:cs typeface="Franklin Gothic Book"/>
              </a:rPr>
              <a:t>Método predictivo</a:t>
            </a:r>
            <a:endParaRPr sz="1100">
              <a:latin typeface="Franklin Gothic Book"/>
              <a:cs typeface="Franklin Gothic Book"/>
            </a:endParaRPr>
          </a:p>
          <a:p>
            <a:pPr marL="12700" marR="21031">
              <a:lnSpc>
                <a:spcPct val="95825"/>
              </a:lnSpc>
              <a:spcBef>
                <a:spcPts val="188"/>
              </a:spcBef>
            </a:pPr>
            <a:r>
              <a:rPr sz="1100" spc="32" dirty="0">
                <a:solidFill>
                  <a:srgbClr val="000099"/>
                </a:solidFill>
                <a:latin typeface="Arial"/>
                <a:cs typeface="Arial"/>
              </a:rPr>
              <a:t>• </a:t>
            </a:r>
            <a:r>
              <a:rPr sz="1100" spc="3" dirty="0">
                <a:solidFill>
                  <a:srgbClr val="000099"/>
                </a:solidFill>
                <a:latin typeface="Franklin Gothic Book"/>
                <a:cs typeface="Franklin Gothic Book"/>
              </a:rPr>
              <a:t>FDA</a:t>
            </a:r>
            <a:endParaRPr sz="1100">
              <a:latin typeface="Franklin Gothic Book"/>
              <a:cs typeface="Franklin Gothic Book"/>
            </a:endParaRPr>
          </a:p>
          <a:p>
            <a:pPr marL="108686" marR="248665" indent="-95986" algn="just">
              <a:lnSpc>
                <a:spcPts val="1247"/>
              </a:lnSpc>
              <a:spcBef>
                <a:spcPts val="240"/>
              </a:spcBef>
            </a:pPr>
            <a:r>
              <a:rPr sz="1100" spc="32" dirty="0">
                <a:solidFill>
                  <a:srgbClr val="000099"/>
                </a:solidFill>
                <a:latin typeface="Arial"/>
                <a:cs typeface="Arial"/>
              </a:rPr>
              <a:t>• </a:t>
            </a:r>
            <a:r>
              <a:rPr sz="1100" spc="-4" dirty="0">
                <a:solidFill>
                  <a:srgbClr val="000099"/>
                </a:solidFill>
                <a:latin typeface="Franklin Gothic Book"/>
                <a:cs typeface="Franklin Gothic Book"/>
              </a:rPr>
              <a:t>S</a:t>
            </a:r>
            <a:r>
              <a:rPr sz="1100" spc="0" dirty="0">
                <a:solidFill>
                  <a:srgbClr val="000099"/>
                </a:solidFill>
                <a:latin typeface="Franklin Gothic Book"/>
                <a:cs typeface="Franklin Gothic Book"/>
              </a:rPr>
              <a:t>istem</a:t>
            </a:r>
            <a:r>
              <a:rPr sz="1100" spc="4" dirty="0">
                <a:solidFill>
                  <a:srgbClr val="000099"/>
                </a:solidFill>
                <a:latin typeface="Franklin Gothic Book"/>
                <a:cs typeface="Franklin Gothic Book"/>
              </a:rPr>
              <a:t>a</a:t>
            </a:r>
            <a:r>
              <a:rPr sz="1100" spc="0" dirty="0">
                <a:solidFill>
                  <a:srgbClr val="000099"/>
                </a:solidFill>
                <a:latin typeface="Franklin Gothic Book"/>
                <a:cs typeface="Franklin Gothic Book"/>
              </a:rPr>
              <a:t>s</a:t>
            </a:r>
            <a:r>
              <a:rPr sz="1100" spc="-9" dirty="0">
                <a:solidFill>
                  <a:srgbClr val="000099"/>
                </a:solidFill>
                <a:latin typeface="Franklin Gothic Book"/>
                <a:cs typeface="Franklin Gothic Book"/>
              </a:rPr>
              <a:t> </a:t>
            </a:r>
            <a:r>
              <a:rPr sz="1100" spc="4" dirty="0">
                <a:solidFill>
                  <a:srgbClr val="000099"/>
                </a:solidFill>
                <a:latin typeface="Franklin Gothic Book"/>
                <a:cs typeface="Franklin Gothic Book"/>
              </a:rPr>
              <a:t>d</a:t>
            </a:r>
            <a:r>
              <a:rPr sz="1100" spc="0" dirty="0">
                <a:solidFill>
                  <a:srgbClr val="000099"/>
                </a:solidFill>
                <a:latin typeface="Franklin Gothic Book"/>
                <a:cs typeface="Franklin Gothic Book"/>
              </a:rPr>
              <a:t>e obser</a:t>
            </a:r>
            <a:r>
              <a:rPr sz="1100" spc="-4" dirty="0">
                <a:solidFill>
                  <a:srgbClr val="000099"/>
                </a:solidFill>
                <a:latin typeface="Franklin Gothic Book"/>
                <a:cs typeface="Franklin Gothic Book"/>
              </a:rPr>
              <a:t>v</a:t>
            </a:r>
            <a:r>
              <a:rPr sz="1100" spc="4" dirty="0">
                <a:solidFill>
                  <a:srgbClr val="000099"/>
                </a:solidFill>
                <a:latin typeface="Franklin Gothic Book"/>
                <a:cs typeface="Franklin Gothic Book"/>
              </a:rPr>
              <a:t>a</a:t>
            </a:r>
            <a:r>
              <a:rPr sz="1100" spc="0" dirty="0">
                <a:solidFill>
                  <a:srgbClr val="000099"/>
                </a:solidFill>
                <a:latin typeface="Franklin Gothic Book"/>
                <a:cs typeface="Franklin Gothic Book"/>
              </a:rPr>
              <a:t>ción </a:t>
            </a:r>
            <a:r>
              <a:rPr sz="1100" spc="4" dirty="0">
                <a:solidFill>
                  <a:srgbClr val="000099"/>
                </a:solidFill>
                <a:latin typeface="Franklin Gothic Book"/>
                <a:cs typeface="Franklin Gothic Book"/>
              </a:rPr>
              <a:t>d</a:t>
            </a:r>
            <a:r>
              <a:rPr sz="1100" spc="0" dirty="0">
                <a:solidFill>
                  <a:srgbClr val="000099"/>
                </a:solidFill>
                <a:latin typeface="Franklin Gothic Book"/>
                <a:cs typeface="Franklin Gothic Book"/>
              </a:rPr>
              <a:t>i</a:t>
            </a:r>
            <a:r>
              <a:rPr sz="1100" spc="-4" dirty="0">
                <a:solidFill>
                  <a:srgbClr val="000099"/>
                </a:solidFill>
                <a:latin typeface="Franklin Gothic Book"/>
                <a:cs typeface="Franklin Gothic Book"/>
              </a:rPr>
              <a:t>r</a:t>
            </a:r>
            <a:r>
              <a:rPr sz="1100" spc="0" dirty="0">
                <a:solidFill>
                  <a:srgbClr val="000099"/>
                </a:solidFill>
                <a:latin typeface="Franklin Gothic Book"/>
                <a:cs typeface="Franklin Gothic Book"/>
              </a:rPr>
              <a:t>ec</a:t>
            </a:r>
            <a:r>
              <a:rPr sz="1100" spc="-4" dirty="0">
                <a:solidFill>
                  <a:srgbClr val="000099"/>
                </a:solidFill>
                <a:latin typeface="Franklin Gothic Book"/>
                <a:cs typeface="Franklin Gothic Book"/>
              </a:rPr>
              <a:t>t</a:t>
            </a:r>
            <a:r>
              <a:rPr sz="1100" spc="0" dirty="0">
                <a:solidFill>
                  <a:srgbClr val="000099"/>
                </a:solidFill>
                <a:latin typeface="Franklin Gothic Book"/>
                <a:cs typeface="Franklin Gothic Book"/>
              </a:rPr>
              <a:t>a</a:t>
            </a:r>
            <a:endParaRPr sz="1100">
              <a:latin typeface="Franklin Gothic Book"/>
              <a:cs typeface="Franklin Gothic Book"/>
            </a:endParaRPr>
          </a:p>
        </p:txBody>
      </p:sp>
      <p:sp>
        <p:nvSpPr>
          <p:cNvPr id="7" name="object 7"/>
          <p:cNvSpPr txBox="1"/>
          <p:nvPr/>
        </p:nvSpPr>
        <p:spPr>
          <a:xfrm>
            <a:off x="2914015" y="4894907"/>
            <a:ext cx="1003001" cy="876122"/>
          </a:xfrm>
          <a:prstGeom prst="rect">
            <a:avLst/>
          </a:prstGeom>
        </p:spPr>
        <p:txBody>
          <a:bodyPr wrap="square" lIns="0" tIns="7810" rIns="0" bIns="0" rtlCol="0">
            <a:noAutofit/>
          </a:bodyPr>
          <a:lstStyle/>
          <a:p>
            <a:pPr marL="45872" marR="46521" algn="ctr">
              <a:lnSpc>
                <a:spcPts val="1230"/>
              </a:lnSpc>
            </a:pPr>
            <a:r>
              <a:rPr sz="1100" spc="0" dirty="0">
                <a:solidFill>
                  <a:srgbClr val="000099"/>
                </a:solidFill>
                <a:latin typeface="Franklin Gothic Book"/>
                <a:cs typeface="Franklin Gothic Book"/>
              </a:rPr>
              <a:t>Informar a la o</a:t>
            </a:r>
            <a:endParaRPr sz="1100">
              <a:latin typeface="Franklin Gothic Book"/>
              <a:cs typeface="Franklin Gothic Book"/>
            </a:endParaRPr>
          </a:p>
          <a:p>
            <a:pPr marL="820" marR="820" indent="-967" algn="ctr">
              <a:lnSpc>
                <a:spcPts val="1247"/>
              </a:lnSpc>
              <a:spcBef>
                <a:spcPts val="83"/>
              </a:spcBef>
            </a:pPr>
            <a:r>
              <a:rPr sz="1100" spc="1" dirty="0">
                <a:solidFill>
                  <a:srgbClr val="000099"/>
                </a:solidFill>
                <a:latin typeface="Franklin Gothic Book"/>
                <a:cs typeface="Franklin Gothic Book"/>
              </a:rPr>
              <a:t>las personas </a:t>
            </a:r>
            <a:endParaRPr sz="1100">
              <a:latin typeface="Franklin Gothic Book"/>
              <a:cs typeface="Franklin Gothic Book"/>
            </a:endParaRPr>
          </a:p>
          <a:p>
            <a:pPr marL="820" marR="820" algn="ctr">
              <a:lnSpc>
                <a:spcPts val="1247"/>
              </a:lnSpc>
              <a:spcBef>
                <a:spcPts val="153"/>
              </a:spcBef>
            </a:pPr>
            <a:r>
              <a:rPr sz="1100" spc="4" dirty="0">
                <a:solidFill>
                  <a:srgbClr val="000099"/>
                </a:solidFill>
                <a:latin typeface="Franklin Gothic Book"/>
                <a:cs typeface="Franklin Gothic Book"/>
              </a:rPr>
              <a:t>r</a:t>
            </a:r>
            <a:r>
              <a:rPr sz="1100" spc="14" dirty="0">
                <a:solidFill>
                  <a:srgbClr val="000099"/>
                </a:solidFill>
                <a:latin typeface="Franklin Gothic Book"/>
                <a:cs typeface="Franklin Gothic Book"/>
              </a:rPr>
              <a:t>es</a:t>
            </a:r>
            <a:r>
              <a:rPr sz="1100" spc="0" dirty="0">
                <a:solidFill>
                  <a:srgbClr val="000099"/>
                </a:solidFill>
                <a:latin typeface="Franklin Gothic Book"/>
                <a:cs typeface="Franklin Gothic Book"/>
              </a:rPr>
              <a:t>pon</a:t>
            </a:r>
            <a:r>
              <a:rPr sz="1100" spc="-4" dirty="0">
                <a:solidFill>
                  <a:srgbClr val="000099"/>
                </a:solidFill>
                <a:latin typeface="Franklin Gothic Book"/>
                <a:cs typeface="Franklin Gothic Book"/>
              </a:rPr>
              <a:t>s</a:t>
            </a:r>
            <a:r>
              <a:rPr sz="1100" spc="4" dirty="0">
                <a:solidFill>
                  <a:srgbClr val="000099"/>
                </a:solidFill>
                <a:latin typeface="Franklin Gothic Book"/>
                <a:cs typeface="Franklin Gothic Book"/>
              </a:rPr>
              <a:t>a</a:t>
            </a:r>
            <a:r>
              <a:rPr sz="1100" spc="-4" dirty="0">
                <a:solidFill>
                  <a:srgbClr val="000099"/>
                </a:solidFill>
                <a:latin typeface="Franklin Gothic Book"/>
                <a:cs typeface="Franklin Gothic Book"/>
              </a:rPr>
              <a:t>b</a:t>
            </a:r>
            <a:r>
              <a:rPr sz="1100" spc="0" dirty="0">
                <a:solidFill>
                  <a:srgbClr val="000099"/>
                </a:solidFill>
                <a:latin typeface="Franklin Gothic Book"/>
                <a:cs typeface="Franklin Gothic Book"/>
              </a:rPr>
              <a:t>les</a:t>
            </a:r>
            <a:r>
              <a:rPr sz="1100" spc="-29" dirty="0">
                <a:solidFill>
                  <a:srgbClr val="000099"/>
                </a:solidFill>
                <a:latin typeface="Franklin Gothic Book"/>
                <a:cs typeface="Franklin Gothic Book"/>
              </a:rPr>
              <a:t> </a:t>
            </a:r>
            <a:r>
              <a:rPr sz="1100" spc="14" dirty="0">
                <a:solidFill>
                  <a:srgbClr val="000099"/>
                </a:solidFill>
                <a:latin typeface="Franklin Gothic Book"/>
                <a:cs typeface="Franklin Gothic Book"/>
              </a:rPr>
              <a:t>d</a:t>
            </a:r>
            <a:r>
              <a:rPr sz="1100" spc="0" dirty="0">
                <a:solidFill>
                  <a:srgbClr val="000099"/>
                </a:solidFill>
                <a:latin typeface="Franklin Gothic Book"/>
                <a:cs typeface="Franklin Gothic Book"/>
              </a:rPr>
              <a:t>e </a:t>
            </a:r>
            <a:endParaRPr sz="1100">
              <a:latin typeface="Franklin Gothic Book"/>
              <a:cs typeface="Franklin Gothic Book"/>
            </a:endParaRPr>
          </a:p>
          <a:p>
            <a:pPr marL="820" marR="820" algn="ctr">
              <a:lnSpc>
                <a:spcPts val="1247"/>
              </a:lnSpc>
              <a:spcBef>
                <a:spcPts val="153"/>
              </a:spcBef>
            </a:pPr>
            <a:r>
              <a:rPr sz="1100" spc="1" dirty="0">
                <a:solidFill>
                  <a:srgbClr val="000099"/>
                </a:solidFill>
                <a:latin typeface="Franklin Gothic Book"/>
                <a:cs typeface="Franklin Gothic Book"/>
              </a:rPr>
              <a:t>implementar las </a:t>
            </a:r>
            <a:endParaRPr sz="1100">
              <a:latin typeface="Franklin Gothic Book"/>
              <a:cs typeface="Franklin Gothic Book"/>
            </a:endParaRPr>
          </a:p>
          <a:p>
            <a:pPr marL="820" marR="820" algn="ctr">
              <a:lnSpc>
                <a:spcPts val="1247"/>
              </a:lnSpc>
              <a:spcBef>
                <a:spcPts val="153"/>
              </a:spcBef>
            </a:pPr>
            <a:r>
              <a:rPr sz="1100" spc="2" dirty="0">
                <a:solidFill>
                  <a:srgbClr val="000099"/>
                </a:solidFill>
                <a:latin typeface="Franklin Gothic Book"/>
                <a:cs typeface="Franklin Gothic Book"/>
              </a:rPr>
              <a:t>estrategias</a:t>
            </a:r>
            <a:endParaRPr sz="1100">
              <a:latin typeface="Franklin Gothic Book"/>
              <a:cs typeface="Franklin Gothic Book"/>
            </a:endParaRPr>
          </a:p>
        </p:txBody>
      </p:sp>
      <p:sp>
        <p:nvSpPr>
          <p:cNvPr id="6" name="object 6"/>
          <p:cNvSpPr txBox="1"/>
          <p:nvPr/>
        </p:nvSpPr>
        <p:spPr>
          <a:xfrm>
            <a:off x="4540123" y="5055569"/>
            <a:ext cx="785875" cy="573117"/>
          </a:xfrm>
          <a:prstGeom prst="rect">
            <a:avLst/>
          </a:prstGeom>
        </p:spPr>
        <p:txBody>
          <a:bodyPr wrap="square" lIns="0" tIns="7842" rIns="0" bIns="0" rtlCol="0">
            <a:noAutofit/>
          </a:bodyPr>
          <a:lstStyle/>
          <a:p>
            <a:pPr marL="69087" marR="11058">
              <a:lnSpc>
                <a:spcPts val="1235"/>
              </a:lnSpc>
            </a:pPr>
            <a:r>
              <a:rPr sz="1100" spc="3" dirty="0">
                <a:solidFill>
                  <a:srgbClr val="FFFFFF"/>
                </a:solidFill>
                <a:latin typeface="Franklin Gothic Book"/>
                <a:cs typeface="Franklin Gothic Book"/>
              </a:rPr>
              <a:t>Re-evaluar</a:t>
            </a:r>
            <a:endParaRPr sz="1100">
              <a:latin typeface="Franklin Gothic Book"/>
              <a:cs typeface="Franklin Gothic Book"/>
            </a:endParaRPr>
          </a:p>
          <a:p>
            <a:pPr marL="119379" indent="-106679">
              <a:lnSpc>
                <a:spcPts val="1610"/>
              </a:lnSpc>
              <a:spcBef>
                <a:spcPts val="88"/>
              </a:spcBef>
            </a:pPr>
            <a:r>
              <a:rPr sz="1100" spc="14" dirty="0">
                <a:solidFill>
                  <a:srgbClr val="FFFFFF"/>
                </a:solidFill>
                <a:latin typeface="Franklin Gothic Book"/>
                <a:cs typeface="Franklin Gothic Book"/>
              </a:rPr>
              <a:t>es</a:t>
            </a:r>
            <a:r>
              <a:rPr sz="1100" spc="4" dirty="0">
                <a:solidFill>
                  <a:srgbClr val="FFFFFF"/>
                </a:solidFill>
                <a:latin typeface="Franklin Gothic Book"/>
                <a:cs typeface="Franklin Gothic Book"/>
              </a:rPr>
              <a:t>t</a:t>
            </a:r>
            <a:r>
              <a:rPr sz="1100" spc="-4" dirty="0">
                <a:solidFill>
                  <a:srgbClr val="FFFFFF"/>
                </a:solidFill>
                <a:latin typeface="Franklin Gothic Book"/>
                <a:cs typeface="Franklin Gothic Book"/>
              </a:rPr>
              <a:t>r</a:t>
            </a:r>
            <a:r>
              <a:rPr sz="1100" spc="4" dirty="0">
                <a:solidFill>
                  <a:srgbClr val="FFFFFF"/>
                </a:solidFill>
                <a:latin typeface="Franklin Gothic Book"/>
                <a:cs typeface="Franklin Gothic Book"/>
              </a:rPr>
              <a:t>a</a:t>
            </a:r>
            <a:r>
              <a:rPr sz="1100" spc="-4" dirty="0">
                <a:solidFill>
                  <a:srgbClr val="FFFFFF"/>
                </a:solidFill>
                <a:latin typeface="Franklin Gothic Book"/>
                <a:cs typeface="Franklin Gothic Book"/>
              </a:rPr>
              <a:t>t</a:t>
            </a:r>
            <a:r>
              <a:rPr sz="1100" spc="0" dirty="0">
                <a:solidFill>
                  <a:srgbClr val="FFFFFF"/>
                </a:solidFill>
                <a:latin typeface="Franklin Gothic Book"/>
                <a:cs typeface="Franklin Gothic Book"/>
              </a:rPr>
              <a:t>egias</a:t>
            </a:r>
            <a:r>
              <a:rPr sz="1100" spc="-39" dirty="0">
                <a:solidFill>
                  <a:srgbClr val="FFFFFF"/>
                </a:solidFill>
                <a:latin typeface="Franklin Gothic Book"/>
                <a:cs typeface="Franklin Gothic Book"/>
              </a:rPr>
              <a:t> </a:t>
            </a:r>
            <a:r>
              <a:rPr sz="1100" spc="0" dirty="0">
                <a:solidFill>
                  <a:srgbClr val="FFFFFF"/>
                </a:solidFill>
                <a:latin typeface="Franklin Gothic Book"/>
                <a:cs typeface="Franklin Gothic Book"/>
              </a:rPr>
              <a:t>y </a:t>
            </a:r>
            <a:r>
              <a:rPr sz="1100" spc="9" dirty="0">
                <a:solidFill>
                  <a:srgbClr val="FFFFFF"/>
                </a:solidFill>
                <a:latin typeface="Franklin Gothic Book"/>
                <a:cs typeface="Franklin Gothic Book"/>
              </a:rPr>
              <a:t>p</a:t>
            </a:r>
            <a:r>
              <a:rPr sz="1100" spc="4" dirty="0">
                <a:solidFill>
                  <a:srgbClr val="FFFFFF"/>
                </a:solidFill>
                <a:latin typeface="Franklin Gothic Book"/>
                <a:cs typeface="Franklin Gothic Book"/>
              </a:rPr>
              <a:t>r</a:t>
            </a:r>
            <a:r>
              <a:rPr sz="1100" spc="14" dirty="0">
                <a:solidFill>
                  <a:srgbClr val="FFFFFF"/>
                </a:solidFill>
                <a:latin typeface="Franklin Gothic Book"/>
                <a:cs typeface="Franklin Gothic Book"/>
              </a:rPr>
              <a:t>o</a:t>
            </a:r>
            <a:r>
              <a:rPr sz="1100" spc="0" dirty="0">
                <a:solidFill>
                  <a:srgbClr val="FFFFFF"/>
                </a:solidFill>
                <a:latin typeface="Franklin Gothic Book"/>
                <a:cs typeface="Franklin Gothic Book"/>
              </a:rPr>
              <a:t>ce</a:t>
            </a:r>
            <a:r>
              <a:rPr sz="1100" spc="-4" dirty="0">
                <a:solidFill>
                  <a:srgbClr val="FFFFFF"/>
                </a:solidFill>
                <a:latin typeface="Franklin Gothic Book"/>
                <a:cs typeface="Franklin Gothic Book"/>
              </a:rPr>
              <a:t>s</a:t>
            </a:r>
            <a:r>
              <a:rPr sz="1100" spc="0" dirty="0">
                <a:solidFill>
                  <a:srgbClr val="FFFFFF"/>
                </a:solidFill>
                <a:latin typeface="Franklin Gothic Book"/>
                <a:cs typeface="Franklin Gothic Book"/>
              </a:rPr>
              <a:t>os</a:t>
            </a:r>
            <a:endParaRPr sz="1100">
              <a:latin typeface="Franklin Gothic Book"/>
              <a:cs typeface="Franklin Gothic Book"/>
            </a:endParaRPr>
          </a:p>
        </p:txBody>
      </p:sp>
      <p:sp>
        <p:nvSpPr>
          <p:cNvPr id="5" name="object 5"/>
          <p:cNvSpPr txBox="1"/>
          <p:nvPr/>
        </p:nvSpPr>
        <p:spPr>
          <a:xfrm>
            <a:off x="7499096" y="5328358"/>
            <a:ext cx="793044" cy="333247"/>
          </a:xfrm>
          <a:prstGeom prst="rect">
            <a:avLst/>
          </a:prstGeom>
        </p:spPr>
        <p:txBody>
          <a:bodyPr wrap="square" lIns="0" tIns="7810" rIns="0" bIns="0" rtlCol="0">
            <a:noAutofit/>
          </a:bodyPr>
          <a:lstStyle/>
          <a:p>
            <a:pPr algn="ctr">
              <a:lnSpc>
                <a:spcPts val="1230"/>
              </a:lnSpc>
            </a:pPr>
            <a:r>
              <a:rPr sz="1100" spc="0" dirty="0">
                <a:solidFill>
                  <a:srgbClr val="0000FF"/>
                </a:solidFill>
                <a:latin typeface="Franklin Gothic Book"/>
                <a:cs typeface="Franklin Gothic Book"/>
              </a:rPr>
              <a:t>Seminarios y</a:t>
            </a:r>
            <a:endParaRPr sz="1100">
              <a:latin typeface="Franklin Gothic Book"/>
              <a:cs typeface="Franklin Gothic Book"/>
            </a:endParaRPr>
          </a:p>
          <a:p>
            <a:pPr marL="147980" marR="156364" algn="ctr">
              <a:lnSpc>
                <a:spcPct val="94482"/>
              </a:lnSpc>
              <a:spcBef>
                <a:spcPts val="8"/>
              </a:spcBef>
            </a:pPr>
            <a:r>
              <a:rPr sz="1100" spc="3" dirty="0">
                <a:solidFill>
                  <a:srgbClr val="0000FF"/>
                </a:solidFill>
                <a:latin typeface="Franklin Gothic Book"/>
                <a:cs typeface="Franklin Gothic Book"/>
              </a:rPr>
              <a:t>talleres</a:t>
            </a:r>
            <a:endParaRPr sz="1100">
              <a:latin typeface="Franklin Gothic Book"/>
              <a:cs typeface="Franklin Gothic Book"/>
            </a:endParaRPr>
          </a:p>
        </p:txBody>
      </p:sp>
      <p:sp>
        <p:nvSpPr>
          <p:cNvPr id="4" name="object 4"/>
          <p:cNvSpPr txBox="1"/>
          <p:nvPr/>
        </p:nvSpPr>
        <p:spPr>
          <a:xfrm>
            <a:off x="3413252" y="5925086"/>
            <a:ext cx="1565362" cy="254304"/>
          </a:xfrm>
          <a:prstGeom prst="rect">
            <a:avLst/>
          </a:prstGeom>
        </p:spPr>
        <p:txBody>
          <a:bodyPr wrap="square" lIns="0" tIns="12382" rIns="0" bIns="0" rtlCol="0">
            <a:noAutofit/>
          </a:bodyPr>
          <a:lstStyle/>
          <a:p>
            <a:pPr marL="12700">
              <a:lnSpc>
                <a:spcPts val="1950"/>
              </a:lnSpc>
            </a:pPr>
            <a:r>
              <a:rPr sz="1800" spc="-1" dirty="0">
                <a:solidFill>
                  <a:srgbClr val="FFFFFF"/>
                </a:solidFill>
                <a:latin typeface="Franklin Gothic Book"/>
                <a:cs typeface="Franklin Gothic Book"/>
              </a:rPr>
              <a:t>Realimentación</a:t>
            </a:r>
            <a:endParaRPr sz="1800">
              <a:latin typeface="Franklin Gothic Book"/>
              <a:cs typeface="Franklin Gothic Book"/>
            </a:endParaRPr>
          </a:p>
        </p:txBody>
      </p:sp>
      <p:sp>
        <p:nvSpPr>
          <p:cNvPr id="3" name="object 3"/>
          <p:cNvSpPr txBox="1"/>
          <p:nvPr/>
        </p:nvSpPr>
        <p:spPr>
          <a:xfrm rot="16200000">
            <a:off x="446976" y="4649350"/>
            <a:ext cx="530472" cy="156210"/>
          </a:xfrm>
          <a:prstGeom prst="rect">
            <a:avLst/>
          </a:prstGeom>
        </p:spPr>
        <p:txBody>
          <a:bodyPr wrap="square" lIns="0" tIns="7810" rIns="0" bIns="0" rtlCol="0">
            <a:noAutofit/>
          </a:bodyPr>
          <a:lstStyle/>
          <a:p>
            <a:pPr marL="12700">
              <a:lnSpc>
                <a:spcPts val="1230"/>
              </a:lnSpc>
            </a:pPr>
            <a:r>
              <a:rPr sz="1100" spc="4" dirty="0">
                <a:solidFill>
                  <a:srgbClr val="FFFFFF"/>
                </a:solidFill>
                <a:latin typeface="Franklin Gothic Book"/>
                <a:cs typeface="Franklin Gothic Book"/>
              </a:rPr>
              <a:t>P</a:t>
            </a:r>
            <a:r>
              <a:rPr sz="1100" spc="14" dirty="0">
                <a:solidFill>
                  <a:srgbClr val="FFFFFF"/>
                </a:solidFill>
                <a:latin typeface="Franklin Gothic Book"/>
                <a:cs typeface="Franklin Gothic Book"/>
              </a:rPr>
              <a:t>e</a:t>
            </a:r>
            <a:r>
              <a:rPr sz="1100" spc="9" dirty="0">
                <a:solidFill>
                  <a:srgbClr val="FFFFFF"/>
                </a:solidFill>
                <a:latin typeface="Franklin Gothic Book"/>
                <a:cs typeface="Franklin Gothic Book"/>
              </a:rPr>
              <a:t>l</a:t>
            </a:r>
            <a:r>
              <a:rPr sz="1100" spc="0" dirty="0">
                <a:solidFill>
                  <a:srgbClr val="FFFFFF"/>
                </a:solidFill>
                <a:latin typeface="Franklin Gothic Book"/>
                <a:cs typeface="Franklin Gothic Book"/>
              </a:rPr>
              <a:t>i</a:t>
            </a:r>
            <a:r>
              <a:rPr sz="1100" spc="-14" dirty="0">
                <a:solidFill>
                  <a:srgbClr val="FFFFFF"/>
                </a:solidFill>
                <a:latin typeface="Franklin Gothic Book"/>
                <a:cs typeface="Franklin Gothic Book"/>
              </a:rPr>
              <a:t>g</a:t>
            </a:r>
            <a:r>
              <a:rPr sz="1100" spc="4" dirty="0">
                <a:solidFill>
                  <a:srgbClr val="FFFFFF"/>
                </a:solidFill>
                <a:latin typeface="Franklin Gothic Book"/>
                <a:cs typeface="Franklin Gothic Book"/>
              </a:rPr>
              <a:t>r</a:t>
            </a:r>
            <a:r>
              <a:rPr sz="1100" spc="0" dirty="0">
                <a:solidFill>
                  <a:srgbClr val="FFFFFF"/>
                </a:solidFill>
                <a:latin typeface="Franklin Gothic Book"/>
                <a:cs typeface="Franklin Gothic Book"/>
              </a:rPr>
              <a:t>os</a:t>
            </a:r>
            <a:endParaRPr sz="1100">
              <a:latin typeface="Franklin Gothic Book"/>
              <a:cs typeface="Franklin Gothic Book"/>
            </a:endParaRPr>
          </a:p>
        </p:txBody>
      </p:sp>
      <p:sp>
        <p:nvSpPr>
          <p:cNvPr id="2" name="object 2"/>
          <p:cNvSpPr txBox="1"/>
          <p:nvPr/>
        </p:nvSpPr>
        <p:spPr>
          <a:xfrm rot="16200000">
            <a:off x="446976" y="3333503"/>
            <a:ext cx="530472" cy="156210"/>
          </a:xfrm>
          <a:prstGeom prst="rect">
            <a:avLst/>
          </a:prstGeom>
        </p:spPr>
        <p:txBody>
          <a:bodyPr wrap="square" lIns="0" tIns="7810" rIns="0" bIns="0" rtlCol="0">
            <a:noAutofit/>
          </a:bodyPr>
          <a:lstStyle/>
          <a:p>
            <a:pPr marL="12700">
              <a:lnSpc>
                <a:spcPts val="1230"/>
              </a:lnSpc>
            </a:pPr>
            <a:r>
              <a:rPr sz="1100" spc="4" dirty="0">
                <a:solidFill>
                  <a:srgbClr val="FFFFFF"/>
                </a:solidFill>
                <a:latin typeface="Franklin Gothic Book"/>
                <a:cs typeface="Franklin Gothic Book"/>
              </a:rPr>
              <a:t>P</a:t>
            </a:r>
            <a:r>
              <a:rPr sz="1100" spc="14" dirty="0">
                <a:solidFill>
                  <a:srgbClr val="FFFFFF"/>
                </a:solidFill>
                <a:latin typeface="Franklin Gothic Book"/>
                <a:cs typeface="Franklin Gothic Book"/>
              </a:rPr>
              <a:t>e</a:t>
            </a:r>
            <a:r>
              <a:rPr sz="1100" spc="9" dirty="0">
                <a:solidFill>
                  <a:srgbClr val="FFFFFF"/>
                </a:solidFill>
                <a:latin typeface="Franklin Gothic Book"/>
                <a:cs typeface="Franklin Gothic Book"/>
              </a:rPr>
              <a:t>l</a:t>
            </a:r>
            <a:r>
              <a:rPr sz="1100" spc="0" dirty="0">
                <a:solidFill>
                  <a:srgbClr val="FFFFFF"/>
                </a:solidFill>
                <a:latin typeface="Franklin Gothic Book"/>
                <a:cs typeface="Franklin Gothic Book"/>
              </a:rPr>
              <a:t>i</a:t>
            </a:r>
            <a:r>
              <a:rPr sz="1100" spc="-14" dirty="0">
                <a:solidFill>
                  <a:srgbClr val="FFFFFF"/>
                </a:solidFill>
                <a:latin typeface="Franklin Gothic Book"/>
                <a:cs typeface="Franklin Gothic Book"/>
              </a:rPr>
              <a:t>g</a:t>
            </a:r>
            <a:r>
              <a:rPr sz="1100" spc="4" dirty="0">
                <a:solidFill>
                  <a:srgbClr val="FFFFFF"/>
                </a:solidFill>
                <a:latin typeface="Franklin Gothic Book"/>
                <a:cs typeface="Franklin Gothic Book"/>
              </a:rPr>
              <a:t>r</a:t>
            </a:r>
            <a:r>
              <a:rPr sz="1100" spc="0" dirty="0">
                <a:solidFill>
                  <a:srgbClr val="FFFFFF"/>
                </a:solidFill>
                <a:latin typeface="Franklin Gothic Book"/>
                <a:cs typeface="Franklin Gothic Book"/>
              </a:rPr>
              <a:t>os</a:t>
            </a:r>
            <a:endParaRPr sz="1100">
              <a:latin typeface="Franklin Gothic Book"/>
              <a:cs typeface="Franklin Gothic Boo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p:nvPr/>
        </p:nvSpPr>
        <p:spPr>
          <a:xfrm>
            <a:off x="1817116" y="2775204"/>
            <a:ext cx="172973" cy="1698117"/>
          </a:xfrm>
          <a:custGeom>
            <a:avLst/>
            <a:gdLst/>
            <a:ahLst/>
            <a:cxnLst/>
            <a:rect l="l" t="t" r="r" b="b"/>
            <a:pathLst>
              <a:path w="172973" h="1698117">
                <a:moveTo>
                  <a:pt x="115823" y="0"/>
                </a:moveTo>
                <a:lnTo>
                  <a:pt x="115569" y="171450"/>
                </a:lnTo>
                <a:lnTo>
                  <a:pt x="172719" y="171450"/>
                </a:lnTo>
                <a:lnTo>
                  <a:pt x="172973" y="0"/>
                </a:lnTo>
                <a:lnTo>
                  <a:pt x="115823" y="0"/>
                </a:lnTo>
                <a:close/>
              </a:path>
              <a:path w="172973" h="1698117">
                <a:moveTo>
                  <a:pt x="115569" y="228600"/>
                </a:moveTo>
                <a:lnTo>
                  <a:pt x="115442" y="400050"/>
                </a:lnTo>
                <a:lnTo>
                  <a:pt x="172592" y="400050"/>
                </a:lnTo>
                <a:lnTo>
                  <a:pt x="172719" y="228600"/>
                </a:lnTo>
                <a:lnTo>
                  <a:pt x="115569" y="228600"/>
                </a:lnTo>
                <a:close/>
              </a:path>
              <a:path w="172973" h="1698117">
                <a:moveTo>
                  <a:pt x="115315" y="457200"/>
                </a:moveTo>
                <a:lnTo>
                  <a:pt x="115188" y="628650"/>
                </a:lnTo>
                <a:lnTo>
                  <a:pt x="172338" y="628650"/>
                </a:lnTo>
                <a:lnTo>
                  <a:pt x="172465" y="457200"/>
                </a:lnTo>
                <a:lnTo>
                  <a:pt x="115315" y="457200"/>
                </a:lnTo>
                <a:close/>
              </a:path>
              <a:path w="172973" h="1698117">
                <a:moveTo>
                  <a:pt x="115061" y="685800"/>
                </a:moveTo>
                <a:lnTo>
                  <a:pt x="114934" y="857250"/>
                </a:lnTo>
                <a:lnTo>
                  <a:pt x="172084" y="857250"/>
                </a:lnTo>
                <a:lnTo>
                  <a:pt x="172211" y="685800"/>
                </a:lnTo>
                <a:lnTo>
                  <a:pt x="115061" y="685800"/>
                </a:lnTo>
                <a:close/>
              </a:path>
              <a:path w="172973" h="1698117">
                <a:moveTo>
                  <a:pt x="114934" y="914400"/>
                </a:moveTo>
                <a:lnTo>
                  <a:pt x="114807" y="1085850"/>
                </a:lnTo>
                <a:lnTo>
                  <a:pt x="171957" y="1085850"/>
                </a:lnTo>
                <a:lnTo>
                  <a:pt x="172084" y="914400"/>
                </a:lnTo>
                <a:lnTo>
                  <a:pt x="114934" y="914400"/>
                </a:lnTo>
                <a:close/>
              </a:path>
              <a:path w="172973" h="1698117">
                <a:moveTo>
                  <a:pt x="114681" y="1143000"/>
                </a:moveTo>
                <a:lnTo>
                  <a:pt x="114553" y="1314450"/>
                </a:lnTo>
                <a:lnTo>
                  <a:pt x="171703" y="1314450"/>
                </a:lnTo>
                <a:lnTo>
                  <a:pt x="171831" y="1143000"/>
                </a:lnTo>
                <a:lnTo>
                  <a:pt x="114681" y="1143000"/>
                </a:lnTo>
                <a:close/>
              </a:path>
              <a:path w="172973" h="1698117">
                <a:moveTo>
                  <a:pt x="114312" y="1526641"/>
                </a:moveTo>
                <a:lnTo>
                  <a:pt x="0" y="1526540"/>
                </a:lnTo>
                <a:lnTo>
                  <a:pt x="142747" y="1698117"/>
                </a:lnTo>
                <a:lnTo>
                  <a:pt x="285750" y="1526794"/>
                </a:lnTo>
                <a:lnTo>
                  <a:pt x="171462" y="1526692"/>
                </a:lnTo>
                <a:lnTo>
                  <a:pt x="171450" y="1543050"/>
                </a:lnTo>
                <a:lnTo>
                  <a:pt x="114300" y="1543050"/>
                </a:lnTo>
                <a:lnTo>
                  <a:pt x="114312" y="1526641"/>
                </a:lnTo>
                <a:close/>
              </a:path>
              <a:path w="172973" h="1698117">
                <a:moveTo>
                  <a:pt x="114300" y="1543050"/>
                </a:moveTo>
                <a:lnTo>
                  <a:pt x="171450" y="1543050"/>
                </a:lnTo>
                <a:lnTo>
                  <a:pt x="171576" y="1371600"/>
                </a:lnTo>
                <a:lnTo>
                  <a:pt x="114426" y="1371600"/>
                </a:lnTo>
                <a:lnTo>
                  <a:pt x="114300" y="1543050"/>
                </a:lnTo>
                <a:close/>
              </a:path>
            </a:pathLst>
          </a:custGeom>
          <a:solidFill>
            <a:srgbClr val="660033"/>
          </a:solidFill>
        </p:spPr>
        <p:txBody>
          <a:bodyPr wrap="square" lIns="0" tIns="0" rIns="0" bIns="0" rtlCol="0">
            <a:noAutofit/>
          </a:bodyPr>
          <a:lstStyle/>
          <a:p>
            <a:endParaRPr/>
          </a:p>
        </p:txBody>
      </p:sp>
      <p:sp>
        <p:nvSpPr>
          <p:cNvPr id="26" name="object 26"/>
          <p:cNvSpPr/>
          <p:nvPr/>
        </p:nvSpPr>
        <p:spPr>
          <a:xfrm>
            <a:off x="1960943" y="3232404"/>
            <a:ext cx="0" cy="171450"/>
          </a:xfrm>
          <a:custGeom>
            <a:avLst/>
            <a:gdLst/>
            <a:ahLst/>
            <a:cxnLst/>
            <a:rect l="l" t="t" r="r" b="b"/>
            <a:pathLst>
              <a:path h="171450">
                <a:moveTo>
                  <a:pt x="0" y="0"/>
                </a:moveTo>
                <a:lnTo>
                  <a:pt x="0" y="171450"/>
                </a:lnTo>
              </a:path>
            </a:pathLst>
          </a:custGeom>
          <a:ln w="58293">
            <a:solidFill>
              <a:srgbClr val="660033"/>
            </a:solidFill>
          </a:ln>
        </p:spPr>
        <p:txBody>
          <a:bodyPr wrap="square" lIns="0" tIns="0" rIns="0" bIns="0" rtlCol="0">
            <a:noAutofit/>
          </a:bodyPr>
          <a:lstStyle/>
          <a:p>
            <a:endParaRPr/>
          </a:p>
        </p:txBody>
      </p:sp>
      <p:sp>
        <p:nvSpPr>
          <p:cNvPr id="27" name="object 27"/>
          <p:cNvSpPr/>
          <p:nvPr/>
        </p:nvSpPr>
        <p:spPr>
          <a:xfrm>
            <a:off x="1960689" y="3461004"/>
            <a:ext cx="0" cy="171450"/>
          </a:xfrm>
          <a:custGeom>
            <a:avLst/>
            <a:gdLst/>
            <a:ahLst/>
            <a:cxnLst/>
            <a:rect l="l" t="t" r="r" b="b"/>
            <a:pathLst>
              <a:path h="171450">
                <a:moveTo>
                  <a:pt x="0" y="0"/>
                </a:moveTo>
                <a:lnTo>
                  <a:pt x="0" y="171450"/>
                </a:lnTo>
              </a:path>
            </a:pathLst>
          </a:custGeom>
          <a:ln w="58293">
            <a:solidFill>
              <a:srgbClr val="660033"/>
            </a:solidFill>
          </a:ln>
        </p:spPr>
        <p:txBody>
          <a:bodyPr wrap="square" lIns="0" tIns="0" rIns="0" bIns="0" rtlCol="0">
            <a:noAutofit/>
          </a:bodyPr>
          <a:lstStyle/>
          <a:p>
            <a:endParaRPr/>
          </a:p>
        </p:txBody>
      </p:sp>
      <p:sp>
        <p:nvSpPr>
          <p:cNvPr id="28" name="object 28"/>
          <p:cNvSpPr/>
          <p:nvPr/>
        </p:nvSpPr>
        <p:spPr>
          <a:xfrm>
            <a:off x="1960562" y="3689604"/>
            <a:ext cx="0" cy="171450"/>
          </a:xfrm>
          <a:custGeom>
            <a:avLst/>
            <a:gdLst/>
            <a:ahLst/>
            <a:cxnLst/>
            <a:rect l="l" t="t" r="r" b="b"/>
            <a:pathLst>
              <a:path h="171450">
                <a:moveTo>
                  <a:pt x="0" y="0"/>
                </a:moveTo>
                <a:lnTo>
                  <a:pt x="0" y="171450"/>
                </a:lnTo>
              </a:path>
            </a:pathLst>
          </a:custGeom>
          <a:ln w="58293">
            <a:solidFill>
              <a:srgbClr val="660033"/>
            </a:solidFill>
          </a:ln>
        </p:spPr>
        <p:txBody>
          <a:bodyPr wrap="square" lIns="0" tIns="0" rIns="0" bIns="0" rtlCol="0">
            <a:noAutofit/>
          </a:bodyPr>
          <a:lstStyle/>
          <a:p>
            <a:endParaRPr/>
          </a:p>
        </p:txBody>
      </p:sp>
      <p:sp>
        <p:nvSpPr>
          <p:cNvPr id="29" name="object 29"/>
          <p:cNvSpPr/>
          <p:nvPr/>
        </p:nvSpPr>
        <p:spPr>
          <a:xfrm>
            <a:off x="1960054" y="4146804"/>
            <a:ext cx="0" cy="171450"/>
          </a:xfrm>
          <a:custGeom>
            <a:avLst/>
            <a:gdLst/>
            <a:ahLst/>
            <a:cxnLst/>
            <a:rect l="l" t="t" r="r" b="b"/>
            <a:pathLst>
              <a:path h="171450">
                <a:moveTo>
                  <a:pt x="0" y="0"/>
                </a:moveTo>
                <a:lnTo>
                  <a:pt x="0" y="171450"/>
                </a:lnTo>
              </a:path>
            </a:pathLst>
          </a:custGeom>
          <a:ln w="58293">
            <a:solidFill>
              <a:srgbClr val="660033"/>
            </a:solidFill>
          </a:ln>
        </p:spPr>
        <p:txBody>
          <a:bodyPr wrap="square" lIns="0" tIns="0" rIns="0" bIns="0" rtlCol="0">
            <a:noAutofit/>
          </a:bodyPr>
          <a:lstStyle/>
          <a:p>
            <a:endParaRPr/>
          </a:p>
        </p:txBody>
      </p:sp>
      <p:sp>
        <p:nvSpPr>
          <p:cNvPr id="30" name="object 30"/>
          <p:cNvSpPr/>
          <p:nvPr/>
        </p:nvSpPr>
        <p:spPr>
          <a:xfrm>
            <a:off x="1595628" y="1392935"/>
            <a:ext cx="4165854" cy="1344930"/>
          </a:xfrm>
          <a:prstGeom prst="rect">
            <a:avLst/>
          </a:prstGeom>
          <a:blipFill>
            <a:blip r:embed="rId2" cstate="print"/>
            <a:stretch>
              <a:fillRect/>
            </a:stretch>
          </a:blipFill>
        </p:spPr>
        <p:txBody>
          <a:bodyPr wrap="square" lIns="0" tIns="0" rIns="0" bIns="0" rtlCol="0">
            <a:noAutofit/>
          </a:bodyPr>
          <a:lstStyle/>
          <a:p>
            <a:endParaRPr/>
          </a:p>
        </p:txBody>
      </p:sp>
      <p:sp>
        <p:nvSpPr>
          <p:cNvPr id="31" name="object 31"/>
          <p:cNvSpPr/>
          <p:nvPr/>
        </p:nvSpPr>
        <p:spPr>
          <a:xfrm>
            <a:off x="2702052" y="1908048"/>
            <a:ext cx="2281428" cy="399288"/>
          </a:xfrm>
          <a:custGeom>
            <a:avLst/>
            <a:gdLst/>
            <a:ahLst/>
            <a:cxnLst/>
            <a:rect l="l" t="t" r="r" b="b"/>
            <a:pathLst>
              <a:path w="2281428" h="399288">
                <a:moveTo>
                  <a:pt x="0" y="399288"/>
                </a:moveTo>
                <a:lnTo>
                  <a:pt x="2281428" y="399288"/>
                </a:lnTo>
                <a:lnTo>
                  <a:pt x="2281428" y="0"/>
                </a:lnTo>
                <a:lnTo>
                  <a:pt x="0" y="0"/>
                </a:lnTo>
                <a:lnTo>
                  <a:pt x="0" y="399288"/>
                </a:lnTo>
                <a:close/>
              </a:path>
            </a:pathLst>
          </a:custGeom>
          <a:solidFill>
            <a:srgbClr val="F86A1B"/>
          </a:solidFill>
        </p:spPr>
        <p:txBody>
          <a:bodyPr wrap="square" lIns="0" tIns="0" rIns="0" bIns="0" rtlCol="0">
            <a:noAutofit/>
          </a:bodyPr>
          <a:lstStyle/>
          <a:p>
            <a:endParaRPr/>
          </a:p>
        </p:txBody>
      </p:sp>
      <p:sp>
        <p:nvSpPr>
          <p:cNvPr id="32" name="object 32"/>
          <p:cNvSpPr/>
          <p:nvPr/>
        </p:nvSpPr>
        <p:spPr>
          <a:xfrm>
            <a:off x="2228088" y="2660904"/>
            <a:ext cx="2907030" cy="1817370"/>
          </a:xfrm>
          <a:prstGeom prst="rect">
            <a:avLst/>
          </a:prstGeom>
          <a:blipFill>
            <a:blip r:embed="rId3" cstate="print"/>
            <a:stretch>
              <a:fillRect/>
            </a:stretch>
          </a:blipFill>
        </p:spPr>
        <p:txBody>
          <a:bodyPr wrap="square" lIns="0" tIns="0" rIns="0" bIns="0" rtlCol="0">
            <a:noAutofit/>
          </a:bodyPr>
          <a:lstStyle/>
          <a:p>
            <a:endParaRPr/>
          </a:p>
        </p:txBody>
      </p:sp>
      <p:sp>
        <p:nvSpPr>
          <p:cNvPr id="33" name="object 33"/>
          <p:cNvSpPr/>
          <p:nvPr/>
        </p:nvSpPr>
        <p:spPr>
          <a:xfrm>
            <a:off x="3093720" y="4418076"/>
            <a:ext cx="1152918" cy="1157478"/>
          </a:xfrm>
          <a:prstGeom prst="rect">
            <a:avLst/>
          </a:prstGeom>
          <a:blipFill>
            <a:blip r:embed="rId4" cstate="print"/>
            <a:stretch>
              <a:fillRect/>
            </a:stretch>
          </a:blipFill>
        </p:spPr>
        <p:txBody>
          <a:bodyPr wrap="square" lIns="0" tIns="0" rIns="0" bIns="0" rtlCol="0">
            <a:noAutofit/>
          </a:bodyPr>
          <a:lstStyle/>
          <a:p>
            <a:endParaRPr/>
          </a:p>
        </p:txBody>
      </p:sp>
      <p:sp>
        <p:nvSpPr>
          <p:cNvPr id="34" name="object 34"/>
          <p:cNvSpPr/>
          <p:nvPr/>
        </p:nvSpPr>
        <p:spPr>
          <a:xfrm>
            <a:off x="5139710" y="2889757"/>
            <a:ext cx="3599688" cy="1479803"/>
          </a:xfrm>
          <a:custGeom>
            <a:avLst/>
            <a:gdLst/>
            <a:ahLst/>
            <a:cxnLst/>
            <a:rect l="l" t="t" r="r" b="b"/>
            <a:pathLst>
              <a:path w="3599688" h="1479803">
                <a:moveTo>
                  <a:pt x="0" y="1479803"/>
                </a:moveTo>
                <a:lnTo>
                  <a:pt x="3599688" y="1479803"/>
                </a:lnTo>
                <a:lnTo>
                  <a:pt x="3599688" y="0"/>
                </a:lnTo>
                <a:lnTo>
                  <a:pt x="0" y="0"/>
                </a:lnTo>
                <a:lnTo>
                  <a:pt x="0" y="1479803"/>
                </a:lnTo>
                <a:close/>
              </a:path>
            </a:pathLst>
          </a:custGeom>
          <a:solidFill>
            <a:srgbClr val="B5C4C6"/>
          </a:solidFill>
        </p:spPr>
        <p:txBody>
          <a:bodyPr wrap="square" lIns="0" tIns="0" rIns="0" bIns="0" rtlCol="0">
            <a:noAutofit/>
          </a:bodyPr>
          <a:lstStyle/>
          <a:p>
            <a:endParaRPr/>
          </a:p>
        </p:txBody>
      </p:sp>
      <p:sp>
        <p:nvSpPr>
          <p:cNvPr id="35" name="object 35"/>
          <p:cNvSpPr/>
          <p:nvPr/>
        </p:nvSpPr>
        <p:spPr>
          <a:xfrm>
            <a:off x="5139710" y="2889757"/>
            <a:ext cx="3599688" cy="1479803"/>
          </a:xfrm>
          <a:custGeom>
            <a:avLst/>
            <a:gdLst/>
            <a:ahLst/>
            <a:cxnLst/>
            <a:rect l="l" t="t" r="r" b="b"/>
            <a:pathLst>
              <a:path w="3599688" h="1479803">
                <a:moveTo>
                  <a:pt x="0" y="1479803"/>
                </a:moveTo>
                <a:lnTo>
                  <a:pt x="3599688" y="1479803"/>
                </a:lnTo>
                <a:lnTo>
                  <a:pt x="3599688" y="0"/>
                </a:lnTo>
                <a:lnTo>
                  <a:pt x="0" y="0"/>
                </a:lnTo>
                <a:lnTo>
                  <a:pt x="0" y="1479803"/>
                </a:lnTo>
                <a:close/>
              </a:path>
            </a:pathLst>
          </a:custGeom>
          <a:ln w="9525">
            <a:solidFill>
              <a:srgbClr val="000099"/>
            </a:solidFill>
          </a:ln>
        </p:spPr>
        <p:txBody>
          <a:bodyPr wrap="square" lIns="0" tIns="0" rIns="0" bIns="0" rtlCol="0">
            <a:noAutofit/>
          </a:bodyPr>
          <a:lstStyle/>
          <a:p>
            <a:endParaRPr/>
          </a:p>
        </p:txBody>
      </p:sp>
      <p:sp>
        <p:nvSpPr>
          <p:cNvPr id="36" name="object 36"/>
          <p:cNvSpPr/>
          <p:nvPr/>
        </p:nvSpPr>
        <p:spPr>
          <a:xfrm>
            <a:off x="4874327" y="4647438"/>
            <a:ext cx="3866388" cy="368807"/>
          </a:xfrm>
          <a:custGeom>
            <a:avLst/>
            <a:gdLst/>
            <a:ahLst/>
            <a:cxnLst/>
            <a:rect l="l" t="t" r="r" b="b"/>
            <a:pathLst>
              <a:path w="3866388" h="368807">
                <a:moveTo>
                  <a:pt x="0" y="368807"/>
                </a:moveTo>
                <a:lnTo>
                  <a:pt x="3866388" y="368807"/>
                </a:lnTo>
                <a:lnTo>
                  <a:pt x="3866388" y="0"/>
                </a:lnTo>
                <a:lnTo>
                  <a:pt x="0" y="0"/>
                </a:lnTo>
                <a:lnTo>
                  <a:pt x="0" y="368807"/>
                </a:lnTo>
                <a:close/>
              </a:path>
            </a:pathLst>
          </a:custGeom>
          <a:solidFill>
            <a:srgbClr val="B5C4C6"/>
          </a:solidFill>
        </p:spPr>
        <p:txBody>
          <a:bodyPr wrap="square" lIns="0" tIns="0" rIns="0" bIns="0" rtlCol="0">
            <a:noAutofit/>
          </a:bodyPr>
          <a:lstStyle/>
          <a:p>
            <a:endParaRPr/>
          </a:p>
        </p:txBody>
      </p:sp>
      <p:sp>
        <p:nvSpPr>
          <p:cNvPr id="37" name="object 37"/>
          <p:cNvSpPr/>
          <p:nvPr/>
        </p:nvSpPr>
        <p:spPr>
          <a:xfrm>
            <a:off x="4874327" y="4647438"/>
            <a:ext cx="3866388" cy="368807"/>
          </a:xfrm>
          <a:custGeom>
            <a:avLst/>
            <a:gdLst/>
            <a:ahLst/>
            <a:cxnLst/>
            <a:rect l="l" t="t" r="r" b="b"/>
            <a:pathLst>
              <a:path w="3866388" h="368807">
                <a:moveTo>
                  <a:pt x="0" y="368807"/>
                </a:moveTo>
                <a:lnTo>
                  <a:pt x="3866388" y="368807"/>
                </a:lnTo>
                <a:lnTo>
                  <a:pt x="3866388" y="0"/>
                </a:lnTo>
                <a:lnTo>
                  <a:pt x="0" y="0"/>
                </a:lnTo>
                <a:lnTo>
                  <a:pt x="0" y="368807"/>
                </a:lnTo>
                <a:close/>
              </a:path>
            </a:pathLst>
          </a:custGeom>
          <a:ln w="9525">
            <a:solidFill>
              <a:srgbClr val="000099"/>
            </a:solidFill>
          </a:ln>
        </p:spPr>
        <p:txBody>
          <a:bodyPr wrap="square" lIns="0" tIns="0" rIns="0" bIns="0" rtlCol="0">
            <a:noAutofit/>
          </a:bodyPr>
          <a:lstStyle/>
          <a:p>
            <a:endParaRPr/>
          </a:p>
        </p:txBody>
      </p:sp>
      <p:sp>
        <p:nvSpPr>
          <p:cNvPr id="38" name="object 38"/>
          <p:cNvSpPr/>
          <p:nvPr/>
        </p:nvSpPr>
        <p:spPr>
          <a:xfrm>
            <a:off x="1644395" y="1469136"/>
            <a:ext cx="4031106" cy="1397"/>
          </a:xfrm>
          <a:custGeom>
            <a:avLst/>
            <a:gdLst/>
            <a:ahLst/>
            <a:cxnLst/>
            <a:rect l="l" t="t" r="r" b="b"/>
            <a:pathLst>
              <a:path w="4031106" h="1397">
                <a:moveTo>
                  <a:pt x="0" y="0"/>
                </a:moveTo>
                <a:lnTo>
                  <a:pt x="4031106" y="1397"/>
                </a:lnTo>
              </a:path>
            </a:pathLst>
          </a:custGeom>
          <a:ln w="9524">
            <a:solidFill>
              <a:srgbClr val="76787A"/>
            </a:solidFill>
          </a:ln>
        </p:spPr>
        <p:txBody>
          <a:bodyPr wrap="square" lIns="0" tIns="0" rIns="0" bIns="0" rtlCol="0">
            <a:noAutofit/>
          </a:bodyPr>
          <a:lstStyle/>
          <a:p>
            <a:endParaRPr/>
          </a:p>
        </p:txBody>
      </p:sp>
      <p:sp>
        <p:nvSpPr>
          <p:cNvPr id="39" name="object 39"/>
          <p:cNvSpPr/>
          <p:nvPr/>
        </p:nvSpPr>
        <p:spPr>
          <a:xfrm>
            <a:off x="1621536" y="1469136"/>
            <a:ext cx="2049272" cy="4067048"/>
          </a:xfrm>
          <a:custGeom>
            <a:avLst/>
            <a:gdLst/>
            <a:ahLst/>
            <a:cxnLst/>
            <a:rect l="l" t="t" r="r" b="b"/>
            <a:pathLst>
              <a:path w="2049272" h="4067048">
                <a:moveTo>
                  <a:pt x="0" y="0"/>
                </a:moveTo>
                <a:lnTo>
                  <a:pt x="2049272" y="4067048"/>
                </a:lnTo>
              </a:path>
            </a:pathLst>
          </a:custGeom>
          <a:ln w="9525">
            <a:solidFill>
              <a:srgbClr val="76787A"/>
            </a:solidFill>
          </a:ln>
        </p:spPr>
        <p:txBody>
          <a:bodyPr wrap="square" lIns="0" tIns="0" rIns="0" bIns="0" rtlCol="0">
            <a:noAutofit/>
          </a:bodyPr>
          <a:lstStyle/>
          <a:p>
            <a:endParaRPr/>
          </a:p>
        </p:txBody>
      </p:sp>
      <p:sp>
        <p:nvSpPr>
          <p:cNvPr id="40" name="object 40"/>
          <p:cNvSpPr/>
          <p:nvPr/>
        </p:nvSpPr>
        <p:spPr>
          <a:xfrm>
            <a:off x="3694176" y="1469136"/>
            <a:ext cx="1981708" cy="4067048"/>
          </a:xfrm>
          <a:custGeom>
            <a:avLst/>
            <a:gdLst/>
            <a:ahLst/>
            <a:cxnLst/>
            <a:rect l="l" t="t" r="r" b="b"/>
            <a:pathLst>
              <a:path w="1981708" h="4067048">
                <a:moveTo>
                  <a:pt x="1981708" y="0"/>
                </a:moveTo>
                <a:lnTo>
                  <a:pt x="0" y="4067048"/>
                </a:lnTo>
              </a:path>
            </a:pathLst>
          </a:custGeom>
          <a:ln w="9525">
            <a:solidFill>
              <a:srgbClr val="76787A"/>
            </a:solidFill>
          </a:ln>
        </p:spPr>
        <p:txBody>
          <a:bodyPr wrap="square" lIns="0" tIns="0" rIns="0" bIns="0" rtlCol="0">
            <a:noAutofit/>
          </a:bodyPr>
          <a:lstStyle/>
          <a:p>
            <a:endParaRPr/>
          </a:p>
        </p:txBody>
      </p:sp>
      <p:sp>
        <p:nvSpPr>
          <p:cNvPr id="41" name="object 41"/>
          <p:cNvSpPr/>
          <p:nvPr/>
        </p:nvSpPr>
        <p:spPr>
          <a:xfrm>
            <a:off x="668274" y="2721102"/>
            <a:ext cx="4367530" cy="11175"/>
          </a:xfrm>
          <a:custGeom>
            <a:avLst/>
            <a:gdLst/>
            <a:ahLst/>
            <a:cxnLst/>
            <a:rect l="l" t="t" r="r" b="b"/>
            <a:pathLst>
              <a:path w="4367530" h="11175">
                <a:moveTo>
                  <a:pt x="0" y="0"/>
                </a:moveTo>
                <a:lnTo>
                  <a:pt x="4367530" y="11175"/>
                </a:lnTo>
              </a:path>
            </a:pathLst>
          </a:custGeom>
          <a:ln w="38100">
            <a:solidFill>
              <a:srgbClr val="000099"/>
            </a:solidFill>
          </a:ln>
        </p:spPr>
        <p:txBody>
          <a:bodyPr wrap="square" lIns="0" tIns="0" rIns="0" bIns="0" rtlCol="0">
            <a:noAutofit/>
          </a:bodyPr>
          <a:lstStyle/>
          <a:p>
            <a:endParaRPr/>
          </a:p>
        </p:txBody>
      </p:sp>
      <p:sp>
        <p:nvSpPr>
          <p:cNvPr id="42" name="object 42"/>
          <p:cNvSpPr/>
          <p:nvPr/>
        </p:nvSpPr>
        <p:spPr>
          <a:xfrm>
            <a:off x="653034" y="4484370"/>
            <a:ext cx="3583051" cy="12573"/>
          </a:xfrm>
          <a:custGeom>
            <a:avLst/>
            <a:gdLst/>
            <a:ahLst/>
            <a:cxnLst/>
            <a:rect l="l" t="t" r="r" b="b"/>
            <a:pathLst>
              <a:path w="3583051" h="12573">
                <a:moveTo>
                  <a:pt x="0" y="0"/>
                </a:moveTo>
                <a:lnTo>
                  <a:pt x="3583051" y="12572"/>
                </a:lnTo>
              </a:path>
            </a:pathLst>
          </a:custGeom>
          <a:ln w="38100">
            <a:solidFill>
              <a:srgbClr val="000099"/>
            </a:solidFill>
          </a:ln>
        </p:spPr>
        <p:txBody>
          <a:bodyPr wrap="square" lIns="0" tIns="0" rIns="0" bIns="0" rtlCol="0">
            <a:noAutofit/>
          </a:bodyPr>
          <a:lstStyle/>
          <a:p>
            <a:endParaRPr/>
          </a:p>
        </p:txBody>
      </p:sp>
      <p:sp>
        <p:nvSpPr>
          <p:cNvPr id="21" name="object 21"/>
          <p:cNvSpPr/>
          <p:nvPr/>
        </p:nvSpPr>
        <p:spPr>
          <a:xfrm>
            <a:off x="5800344" y="1531620"/>
            <a:ext cx="2932176" cy="1200912"/>
          </a:xfrm>
          <a:custGeom>
            <a:avLst/>
            <a:gdLst/>
            <a:ahLst/>
            <a:cxnLst/>
            <a:rect l="l" t="t" r="r" b="b"/>
            <a:pathLst>
              <a:path w="2932176" h="1200912">
                <a:moveTo>
                  <a:pt x="0" y="1200912"/>
                </a:moveTo>
                <a:lnTo>
                  <a:pt x="2932176" y="1200912"/>
                </a:lnTo>
                <a:lnTo>
                  <a:pt x="2932176" y="0"/>
                </a:lnTo>
                <a:lnTo>
                  <a:pt x="0" y="0"/>
                </a:lnTo>
                <a:lnTo>
                  <a:pt x="0" y="1200912"/>
                </a:lnTo>
                <a:close/>
              </a:path>
            </a:pathLst>
          </a:custGeom>
          <a:solidFill>
            <a:srgbClr val="B5C4C6"/>
          </a:solidFill>
        </p:spPr>
        <p:txBody>
          <a:bodyPr wrap="square" lIns="0" tIns="0" rIns="0" bIns="0" rtlCol="0">
            <a:noAutofit/>
          </a:bodyPr>
          <a:lstStyle/>
          <a:p>
            <a:endParaRPr/>
          </a:p>
        </p:txBody>
      </p:sp>
      <p:sp>
        <p:nvSpPr>
          <p:cNvPr id="22" name="object 22"/>
          <p:cNvSpPr/>
          <p:nvPr/>
        </p:nvSpPr>
        <p:spPr>
          <a:xfrm>
            <a:off x="5800344" y="1531620"/>
            <a:ext cx="2932176" cy="1200912"/>
          </a:xfrm>
          <a:custGeom>
            <a:avLst/>
            <a:gdLst/>
            <a:ahLst/>
            <a:cxnLst/>
            <a:rect l="l" t="t" r="r" b="b"/>
            <a:pathLst>
              <a:path w="2932176" h="1200912">
                <a:moveTo>
                  <a:pt x="0" y="1200912"/>
                </a:moveTo>
                <a:lnTo>
                  <a:pt x="2932176" y="1200912"/>
                </a:lnTo>
                <a:lnTo>
                  <a:pt x="2932176" y="0"/>
                </a:lnTo>
                <a:lnTo>
                  <a:pt x="0" y="0"/>
                </a:lnTo>
                <a:lnTo>
                  <a:pt x="0" y="1200912"/>
                </a:lnTo>
                <a:close/>
              </a:path>
            </a:pathLst>
          </a:custGeom>
          <a:ln w="9525">
            <a:solidFill>
              <a:srgbClr val="000099"/>
            </a:solidFill>
          </a:ln>
        </p:spPr>
        <p:txBody>
          <a:bodyPr wrap="square" lIns="0" tIns="0" rIns="0" bIns="0" rtlCol="0">
            <a:noAutofit/>
          </a:bodyPr>
          <a:lstStyle/>
          <a:p>
            <a:endParaRPr/>
          </a:p>
        </p:txBody>
      </p:sp>
      <p:sp>
        <p:nvSpPr>
          <p:cNvPr id="20" name="object 20"/>
          <p:cNvSpPr txBox="1"/>
          <p:nvPr/>
        </p:nvSpPr>
        <p:spPr>
          <a:xfrm>
            <a:off x="274421" y="639094"/>
            <a:ext cx="6953606" cy="380795"/>
          </a:xfrm>
          <a:prstGeom prst="rect">
            <a:avLst/>
          </a:prstGeom>
        </p:spPr>
        <p:txBody>
          <a:bodyPr wrap="square" lIns="0" tIns="18859" rIns="0" bIns="0" rtlCol="0">
            <a:noAutofit/>
          </a:bodyPr>
          <a:lstStyle/>
          <a:p>
            <a:pPr marL="12700">
              <a:lnSpc>
                <a:spcPts val="2970"/>
              </a:lnSpc>
            </a:pPr>
            <a:r>
              <a:rPr lang="es-MX" sz="2800" spc="3" dirty="0" smtClean="0">
                <a:solidFill>
                  <a:srgbClr val="F86A1B"/>
                </a:solidFill>
                <a:effectLst>
                  <a:outerShdw blurRad="38100" dist="38100" dir="2700000" algn="tl">
                    <a:srgbClr val="000000">
                      <a:alpha val="43137"/>
                    </a:srgbClr>
                  </a:outerShdw>
                </a:effectLst>
                <a:latin typeface="Franklin Gothic Book"/>
                <a:cs typeface="Franklin Gothic Book"/>
              </a:rPr>
              <a:t>5. </a:t>
            </a:r>
            <a:r>
              <a:rPr sz="2800" spc="3" dirty="0" err="1" smtClean="0">
                <a:solidFill>
                  <a:srgbClr val="F86A1B"/>
                </a:solidFill>
                <a:effectLst>
                  <a:outerShdw blurRad="38100" dist="38100" dir="2700000" algn="tl">
                    <a:srgbClr val="000000">
                      <a:alpha val="43137"/>
                    </a:srgbClr>
                  </a:outerShdw>
                </a:effectLst>
                <a:latin typeface="Franklin Gothic Book"/>
                <a:cs typeface="Franklin Gothic Book"/>
              </a:rPr>
              <a:t>Gestión</a:t>
            </a:r>
            <a:r>
              <a:rPr lang="en-US" sz="2800" spc="3" dirty="0" smtClean="0">
                <a:solidFill>
                  <a:srgbClr val="F86A1B"/>
                </a:solidFill>
                <a:effectLst>
                  <a:outerShdw blurRad="38100" dist="38100" dir="2700000" algn="tl">
                    <a:srgbClr val="000000">
                      <a:alpha val="43137"/>
                    </a:srgbClr>
                  </a:outerShdw>
                </a:effectLst>
                <a:latin typeface="Franklin Gothic Book"/>
                <a:cs typeface="Franklin Gothic Book"/>
              </a:rPr>
              <a:t> </a:t>
            </a:r>
            <a:r>
              <a:rPr lang="en-US" sz="2800" spc="3" dirty="0">
                <a:solidFill>
                  <a:srgbClr val="F86A1B"/>
                </a:solidFill>
                <a:effectLst>
                  <a:outerShdw blurRad="38100" dist="38100" dir="2700000" algn="tl">
                    <a:srgbClr val="000000">
                      <a:alpha val="43137"/>
                    </a:srgbClr>
                  </a:outerShdw>
                </a:effectLst>
                <a:latin typeface="Franklin Gothic Book"/>
                <a:cs typeface="Franklin Gothic Book"/>
              </a:rPr>
              <a:t>de </a:t>
            </a:r>
            <a:r>
              <a:rPr lang="en-US" sz="2800" spc="3" dirty="0" err="1">
                <a:solidFill>
                  <a:srgbClr val="F86A1B"/>
                </a:solidFill>
                <a:effectLst>
                  <a:outerShdw blurRad="38100" dist="38100" dir="2700000" algn="tl">
                    <a:srgbClr val="000000">
                      <a:alpha val="43137"/>
                    </a:srgbClr>
                  </a:outerShdw>
                </a:effectLst>
                <a:latin typeface="Franklin Gothic Book"/>
                <a:cs typeface="Franklin Gothic Book"/>
              </a:rPr>
              <a:t>Riesgos</a:t>
            </a:r>
            <a:endParaRPr sz="2800" dirty="0">
              <a:effectLst>
                <a:outerShdw blurRad="38100" dist="38100" dir="2700000" algn="tl">
                  <a:srgbClr val="000000">
                    <a:alpha val="43137"/>
                  </a:srgbClr>
                </a:outerShdw>
              </a:effectLst>
              <a:latin typeface="Franklin Gothic Book"/>
              <a:cs typeface="Franklin Gothic Book"/>
            </a:endParaRPr>
          </a:p>
        </p:txBody>
      </p:sp>
      <p:sp>
        <p:nvSpPr>
          <p:cNvPr id="14" name="object 14"/>
          <p:cNvSpPr txBox="1"/>
          <p:nvPr/>
        </p:nvSpPr>
        <p:spPr>
          <a:xfrm>
            <a:off x="274421" y="2796186"/>
            <a:ext cx="308203" cy="661288"/>
          </a:xfrm>
          <a:prstGeom prst="rect">
            <a:avLst/>
          </a:prstGeom>
        </p:spPr>
        <p:txBody>
          <a:bodyPr wrap="square" lIns="0" tIns="15938" rIns="0" bIns="0" rtlCol="0">
            <a:noAutofit/>
          </a:bodyPr>
          <a:lstStyle/>
          <a:p>
            <a:pPr marL="12700">
              <a:lnSpc>
                <a:spcPts val="2510"/>
              </a:lnSpc>
            </a:pPr>
            <a:r>
              <a:rPr sz="2400" b="1" dirty="0">
                <a:solidFill>
                  <a:srgbClr val="660033"/>
                </a:solidFill>
                <a:latin typeface="Palatino Linotype"/>
                <a:cs typeface="Palatino Linotype"/>
              </a:rPr>
              <a:t>A</a:t>
            </a:r>
            <a:endParaRPr sz="2400">
              <a:latin typeface="Palatino Linotype"/>
              <a:cs typeface="Palatino Linotype"/>
            </a:endParaRPr>
          </a:p>
          <a:p>
            <a:pPr marL="12700" marR="45720">
              <a:lnSpc>
                <a:spcPts val="2605"/>
              </a:lnSpc>
              <a:spcBef>
                <a:spcPts val="4"/>
              </a:spcBef>
            </a:pPr>
            <a:r>
              <a:rPr sz="2400" b="1" dirty="0">
                <a:solidFill>
                  <a:srgbClr val="660033"/>
                </a:solidFill>
                <a:latin typeface="Palatino Linotype"/>
                <a:cs typeface="Palatino Linotype"/>
              </a:rPr>
              <a:t>L</a:t>
            </a:r>
            <a:endParaRPr sz="2400">
              <a:latin typeface="Palatino Linotype"/>
              <a:cs typeface="Palatino Linotype"/>
            </a:endParaRPr>
          </a:p>
        </p:txBody>
      </p:sp>
      <p:sp>
        <p:nvSpPr>
          <p:cNvPr id="13" name="object 13"/>
          <p:cNvSpPr txBox="1"/>
          <p:nvPr/>
        </p:nvSpPr>
        <p:spPr>
          <a:xfrm>
            <a:off x="633268" y="3117845"/>
            <a:ext cx="1311901" cy="1392815"/>
          </a:xfrm>
          <a:prstGeom prst="rect">
            <a:avLst/>
          </a:prstGeom>
        </p:spPr>
        <p:txBody>
          <a:bodyPr wrap="square" lIns="0" tIns="12350" rIns="0" bIns="0" rtlCol="0">
            <a:noAutofit/>
          </a:bodyPr>
          <a:lstStyle/>
          <a:p>
            <a:pPr algn="ctr">
              <a:lnSpc>
                <a:spcPts val="1945"/>
              </a:lnSpc>
            </a:pPr>
            <a:r>
              <a:rPr sz="1400" spc="-2" dirty="0">
                <a:solidFill>
                  <a:srgbClr val="853104"/>
                </a:solidFill>
                <a:latin typeface="Franklin Gothic Book"/>
                <a:cs typeface="Franklin Gothic Book"/>
              </a:rPr>
              <a:t>El nivel más</a:t>
            </a:r>
            <a:endParaRPr sz="1400" dirty="0">
              <a:latin typeface="Franklin Gothic Book"/>
              <a:cs typeface="Franklin Gothic Book"/>
            </a:endParaRPr>
          </a:p>
          <a:p>
            <a:pPr algn="ctr">
              <a:lnSpc>
                <a:spcPts val="1945"/>
              </a:lnSpc>
            </a:pPr>
            <a:r>
              <a:rPr lang="en-US" sz="1400" spc="6" dirty="0">
                <a:solidFill>
                  <a:srgbClr val="853104"/>
                </a:solidFill>
                <a:latin typeface="Franklin Gothic Book"/>
                <a:cs typeface="Franklin Gothic Book"/>
              </a:rPr>
              <a:t>b</a:t>
            </a:r>
            <a:r>
              <a:rPr sz="1400" spc="6" dirty="0">
                <a:solidFill>
                  <a:srgbClr val="853104"/>
                </a:solidFill>
                <a:latin typeface="Franklin Gothic Book"/>
                <a:cs typeface="Franklin Gothic Book"/>
              </a:rPr>
              <a:t>ajo</a:t>
            </a:r>
            <a:r>
              <a:rPr lang="en-US" sz="1400" spc="6" dirty="0">
                <a:solidFill>
                  <a:srgbClr val="853104"/>
                </a:solidFill>
                <a:latin typeface="Franklin Gothic Book"/>
                <a:cs typeface="Franklin Gothic Book"/>
              </a:rPr>
              <a:t> </a:t>
            </a:r>
            <a:r>
              <a:rPr lang="es-MX" sz="1400" spc="0" dirty="0">
                <a:solidFill>
                  <a:srgbClr val="853104"/>
                </a:solidFill>
                <a:latin typeface="Franklin Gothic Book"/>
                <a:cs typeface="Franklin Gothic Book"/>
              </a:rPr>
              <a:t>prácticamente</a:t>
            </a:r>
            <a:endParaRPr lang="es-MX" sz="1400" dirty="0">
              <a:latin typeface="Franklin Gothic Book"/>
              <a:cs typeface="Franklin Gothic Book"/>
            </a:endParaRPr>
          </a:p>
          <a:p>
            <a:pPr marL="356235" marR="320287" algn="ctr">
              <a:lnSpc>
                <a:spcPts val="1989"/>
              </a:lnSpc>
              <a:spcBef>
                <a:spcPts val="2"/>
              </a:spcBef>
            </a:pPr>
            <a:r>
              <a:rPr lang="es-MX" sz="1400" spc="4" dirty="0">
                <a:solidFill>
                  <a:srgbClr val="853104"/>
                </a:solidFill>
                <a:latin typeface="Franklin Gothic Book"/>
                <a:cs typeface="Franklin Gothic Book"/>
              </a:rPr>
              <a:t>posible</a:t>
            </a:r>
            <a:endParaRPr lang="es-MX" sz="1400" dirty="0">
              <a:latin typeface="Franklin Gothic Book"/>
              <a:cs typeface="Franklin Gothic Book"/>
            </a:endParaRPr>
          </a:p>
          <a:p>
            <a:pPr marL="351663" marR="365989" algn="ctr">
              <a:lnSpc>
                <a:spcPts val="2005"/>
              </a:lnSpc>
              <a:spcBef>
                <a:spcPts val="3"/>
              </a:spcBef>
            </a:pPr>
            <a:endParaRPr sz="1400" dirty="0">
              <a:latin typeface="Franklin Gothic Book"/>
              <a:cs typeface="Franklin Gothic Book"/>
            </a:endParaRPr>
          </a:p>
        </p:txBody>
      </p:sp>
      <p:sp>
        <p:nvSpPr>
          <p:cNvPr id="12" name="object 12"/>
          <p:cNvSpPr txBox="1"/>
          <p:nvPr/>
        </p:nvSpPr>
        <p:spPr>
          <a:xfrm>
            <a:off x="274421" y="3458618"/>
            <a:ext cx="308203" cy="330199"/>
          </a:xfrm>
          <a:prstGeom prst="rect">
            <a:avLst/>
          </a:prstGeom>
        </p:spPr>
        <p:txBody>
          <a:bodyPr wrap="square" lIns="0" tIns="15938" rIns="0" bIns="0" rtlCol="0">
            <a:noAutofit/>
          </a:bodyPr>
          <a:lstStyle/>
          <a:p>
            <a:pPr marL="12700">
              <a:lnSpc>
                <a:spcPts val="2510"/>
              </a:lnSpc>
            </a:pPr>
            <a:r>
              <a:rPr sz="2400" b="1" dirty="0">
                <a:solidFill>
                  <a:srgbClr val="660033"/>
                </a:solidFill>
                <a:latin typeface="Palatino Linotype"/>
                <a:cs typeface="Palatino Linotype"/>
              </a:rPr>
              <a:t>A</a:t>
            </a:r>
            <a:endParaRPr sz="2400">
              <a:latin typeface="Palatino Linotype"/>
              <a:cs typeface="Palatino Linotype"/>
            </a:endParaRPr>
          </a:p>
        </p:txBody>
      </p:sp>
      <p:sp>
        <p:nvSpPr>
          <p:cNvPr id="11" name="object 11"/>
          <p:cNvSpPr txBox="1"/>
          <p:nvPr/>
        </p:nvSpPr>
        <p:spPr>
          <a:xfrm>
            <a:off x="2822194" y="3504064"/>
            <a:ext cx="1811233" cy="279907"/>
          </a:xfrm>
          <a:prstGeom prst="rect">
            <a:avLst/>
          </a:prstGeom>
        </p:spPr>
        <p:txBody>
          <a:bodyPr wrap="square" lIns="0" tIns="13684" rIns="0" bIns="0" rtlCol="0">
            <a:noAutofit/>
          </a:bodyPr>
          <a:lstStyle/>
          <a:p>
            <a:pPr marL="12700">
              <a:lnSpc>
                <a:spcPts val="2155"/>
              </a:lnSpc>
            </a:pPr>
            <a:r>
              <a:rPr sz="2000" spc="-3" dirty="0">
                <a:solidFill>
                  <a:srgbClr val="000099"/>
                </a:solidFill>
                <a:latin typeface="Franklin Gothic Book"/>
                <a:cs typeface="Franklin Gothic Book"/>
              </a:rPr>
              <a:t>Región tolerable</a:t>
            </a:r>
            <a:endParaRPr sz="2000">
              <a:latin typeface="Franklin Gothic Book"/>
              <a:cs typeface="Franklin Gothic Book"/>
            </a:endParaRPr>
          </a:p>
        </p:txBody>
      </p:sp>
      <p:sp>
        <p:nvSpPr>
          <p:cNvPr id="10" name="object 10"/>
          <p:cNvSpPr txBox="1"/>
          <p:nvPr/>
        </p:nvSpPr>
        <p:spPr>
          <a:xfrm>
            <a:off x="503021" y="3614542"/>
            <a:ext cx="1434377" cy="488822"/>
          </a:xfrm>
          <a:prstGeom prst="rect">
            <a:avLst/>
          </a:prstGeom>
        </p:spPr>
        <p:txBody>
          <a:bodyPr wrap="square" lIns="0" tIns="12350" rIns="0" bIns="0" rtlCol="0">
            <a:noAutofit/>
          </a:bodyPr>
          <a:lstStyle/>
          <a:p>
            <a:pPr algn="ctr">
              <a:lnSpc>
                <a:spcPts val="1945"/>
              </a:lnSpc>
            </a:pPr>
            <a:endParaRPr sz="1800" dirty="0">
              <a:latin typeface="Franklin Gothic Book"/>
              <a:cs typeface="Franklin Gothic Book"/>
            </a:endParaRPr>
          </a:p>
        </p:txBody>
      </p:sp>
      <p:sp>
        <p:nvSpPr>
          <p:cNvPr id="9" name="object 9"/>
          <p:cNvSpPr txBox="1"/>
          <p:nvPr/>
        </p:nvSpPr>
        <p:spPr>
          <a:xfrm>
            <a:off x="274421" y="3789580"/>
            <a:ext cx="288706" cy="661247"/>
          </a:xfrm>
          <a:prstGeom prst="rect">
            <a:avLst/>
          </a:prstGeom>
        </p:spPr>
        <p:txBody>
          <a:bodyPr wrap="square" lIns="0" tIns="15938" rIns="0" bIns="0" rtlCol="0">
            <a:noAutofit/>
          </a:bodyPr>
          <a:lstStyle/>
          <a:p>
            <a:pPr marL="12700">
              <a:lnSpc>
                <a:spcPts val="2510"/>
              </a:lnSpc>
            </a:pPr>
            <a:r>
              <a:rPr sz="2400" b="1" dirty="0">
                <a:solidFill>
                  <a:srgbClr val="660033"/>
                </a:solidFill>
                <a:latin typeface="Palatino Linotype"/>
                <a:cs typeface="Palatino Linotype"/>
              </a:rPr>
              <a:t>R</a:t>
            </a:r>
            <a:endParaRPr sz="2400">
              <a:latin typeface="Palatino Linotype"/>
              <a:cs typeface="Palatino Linotype"/>
            </a:endParaRPr>
          </a:p>
          <a:p>
            <a:pPr marL="12700" marR="31319">
              <a:lnSpc>
                <a:spcPts val="2605"/>
              </a:lnSpc>
              <a:spcBef>
                <a:spcPts val="4"/>
              </a:spcBef>
            </a:pPr>
            <a:r>
              <a:rPr sz="2400" b="1" dirty="0">
                <a:solidFill>
                  <a:srgbClr val="660033"/>
                </a:solidFill>
                <a:latin typeface="Palatino Linotype"/>
                <a:cs typeface="Palatino Linotype"/>
              </a:rPr>
              <a:t>P</a:t>
            </a:r>
            <a:endParaRPr sz="2400">
              <a:latin typeface="Palatino Linotype"/>
              <a:cs typeface="Palatino Linotype"/>
            </a:endParaRPr>
          </a:p>
        </p:txBody>
      </p:sp>
      <p:sp>
        <p:nvSpPr>
          <p:cNvPr id="8" name="object 8"/>
          <p:cNvSpPr txBox="1"/>
          <p:nvPr/>
        </p:nvSpPr>
        <p:spPr>
          <a:xfrm>
            <a:off x="3317494" y="4536614"/>
            <a:ext cx="730263" cy="418591"/>
          </a:xfrm>
          <a:prstGeom prst="rect">
            <a:avLst/>
          </a:prstGeom>
        </p:spPr>
        <p:txBody>
          <a:bodyPr wrap="square" lIns="0" tIns="9080" rIns="0" bIns="0" rtlCol="0">
            <a:noAutofit/>
          </a:bodyPr>
          <a:lstStyle/>
          <a:p>
            <a:pPr marL="74523" marR="123474" algn="ctr">
              <a:lnSpc>
                <a:spcPts val="1430"/>
              </a:lnSpc>
            </a:pPr>
            <a:r>
              <a:rPr sz="1300" b="1" spc="-3" dirty="0">
                <a:solidFill>
                  <a:schemeClr val="bg1"/>
                </a:solidFill>
                <a:latin typeface="Franklin Gothic Book"/>
                <a:cs typeface="Franklin Gothic Book"/>
              </a:rPr>
              <a:t>Región</a:t>
            </a:r>
            <a:endParaRPr sz="1300" b="1" dirty="0">
              <a:solidFill>
                <a:schemeClr val="bg1"/>
              </a:solidFill>
              <a:latin typeface="Franklin Gothic Book"/>
              <a:cs typeface="Franklin Gothic Book"/>
            </a:endParaRPr>
          </a:p>
          <a:p>
            <a:pPr algn="ctr">
              <a:lnSpc>
                <a:spcPct val="94482"/>
              </a:lnSpc>
              <a:spcBef>
                <a:spcPts val="253"/>
              </a:spcBef>
            </a:pPr>
            <a:r>
              <a:rPr sz="1300" b="1" spc="-1" dirty="0">
                <a:solidFill>
                  <a:schemeClr val="bg1"/>
                </a:solidFill>
                <a:latin typeface="Franklin Gothic Book"/>
                <a:cs typeface="Franklin Gothic Book"/>
              </a:rPr>
              <a:t>aceptable</a:t>
            </a:r>
            <a:endParaRPr sz="1300" b="1" dirty="0">
              <a:solidFill>
                <a:schemeClr val="bg1"/>
              </a:solidFill>
              <a:latin typeface="Franklin Gothic Book"/>
              <a:cs typeface="Franklin Gothic Book"/>
            </a:endParaRPr>
          </a:p>
        </p:txBody>
      </p:sp>
      <p:sp>
        <p:nvSpPr>
          <p:cNvPr id="7" name="object 7"/>
          <p:cNvSpPr txBox="1"/>
          <p:nvPr/>
        </p:nvSpPr>
        <p:spPr>
          <a:xfrm>
            <a:off x="209194" y="4802106"/>
            <a:ext cx="2523086" cy="471931"/>
          </a:xfrm>
          <a:prstGeom prst="rect">
            <a:avLst/>
          </a:prstGeom>
        </p:spPr>
        <p:txBody>
          <a:bodyPr wrap="square" lIns="0" tIns="11049" rIns="0" bIns="0" rtlCol="0">
            <a:noAutofit/>
          </a:bodyPr>
          <a:lstStyle/>
          <a:p>
            <a:pPr marL="12700">
              <a:lnSpc>
                <a:spcPts val="1739"/>
              </a:lnSpc>
            </a:pPr>
            <a:r>
              <a:rPr sz="1600" spc="-8" dirty="0">
                <a:latin typeface="Franklin Gothic Book"/>
                <a:cs typeface="Franklin Gothic Book"/>
              </a:rPr>
              <a:t>ALARP.- As low as reasonably</a:t>
            </a:r>
            <a:endParaRPr sz="1600">
              <a:latin typeface="Franklin Gothic Book"/>
              <a:cs typeface="Franklin Gothic Book"/>
            </a:endParaRPr>
          </a:p>
          <a:p>
            <a:pPr marL="12700" marR="30403">
              <a:lnSpc>
                <a:spcPct val="94482"/>
              </a:lnSpc>
              <a:spcBef>
                <a:spcPts val="18"/>
              </a:spcBef>
            </a:pPr>
            <a:r>
              <a:rPr sz="1600" dirty="0">
                <a:latin typeface="Franklin Gothic Book"/>
                <a:cs typeface="Franklin Gothic Book"/>
              </a:rPr>
              <a:t>practicable</a:t>
            </a:r>
            <a:endParaRPr sz="1600">
              <a:latin typeface="Franklin Gothic Book"/>
              <a:cs typeface="Franklin Gothic Book"/>
            </a:endParaRPr>
          </a:p>
        </p:txBody>
      </p:sp>
      <p:sp>
        <p:nvSpPr>
          <p:cNvPr id="6" name="object 6"/>
          <p:cNvSpPr txBox="1"/>
          <p:nvPr/>
        </p:nvSpPr>
        <p:spPr>
          <a:xfrm>
            <a:off x="274420" y="5651228"/>
            <a:ext cx="8464977" cy="413525"/>
          </a:xfrm>
          <a:prstGeom prst="rect">
            <a:avLst/>
          </a:prstGeom>
        </p:spPr>
        <p:txBody>
          <a:bodyPr wrap="square" lIns="0" tIns="29464" rIns="0" bIns="0" rtlCol="0">
            <a:noAutofit/>
          </a:bodyPr>
          <a:lstStyle/>
          <a:p>
            <a:pPr marL="12700">
              <a:lnSpc>
                <a:spcPts val="1540"/>
              </a:lnSpc>
            </a:pPr>
            <a:r>
              <a:rPr spc="12" dirty="0">
                <a:latin typeface="Franklin Gothic Book"/>
                <a:cs typeface="Franklin Gothic Book"/>
              </a:rPr>
              <a:t>Evaluación de la probabilidad de riesgos</a:t>
            </a:r>
            <a:r>
              <a:rPr b="1" spc="12" dirty="0">
                <a:solidFill>
                  <a:schemeClr val="accent6"/>
                </a:solidFill>
                <a:latin typeface="Franklin Gothic Book"/>
                <a:cs typeface="Franklin Gothic Book"/>
              </a:rPr>
              <a:t>: </a:t>
            </a:r>
            <a:r>
              <a:rPr sz="1400" b="1" spc="12" dirty="0">
                <a:solidFill>
                  <a:schemeClr val="accent6"/>
                </a:solidFill>
                <a:latin typeface="Franklin Gothic Book"/>
                <a:cs typeface="Franklin Gothic Book"/>
              </a:rPr>
              <a:t>Es el control de los riesgos por parte de la organización evaluando la probabilidad de que las consecuencias de los peligros se materialicen durante las operaciones</a:t>
            </a:r>
            <a:r>
              <a:rPr sz="1400" spc="12" dirty="0">
                <a:latin typeface="Franklin Gothic Book"/>
                <a:cs typeface="Franklin Gothic Book"/>
              </a:rPr>
              <a:t>.</a:t>
            </a:r>
            <a:endParaRPr sz="1400" dirty="0">
              <a:latin typeface="Franklin Gothic Book"/>
              <a:cs typeface="Franklin Gothic Book"/>
            </a:endParaRPr>
          </a:p>
        </p:txBody>
      </p:sp>
      <p:sp>
        <p:nvSpPr>
          <p:cNvPr id="5" name="object 5"/>
          <p:cNvSpPr txBox="1"/>
          <p:nvPr/>
        </p:nvSpPr>
        <p:spPr>
          <a:xfrm>
            <a:off x="4938542" y="4647438"/>
            <a:ext cx="3866388" cy="368807"/>
          </a:xfrm>
          <a:prstGeom prst="rect">
            <a:avLst/>
          </a:prstGeom>
        </p:spPr>
        <p:txBody>
          <a:bodyPr wrap="square" lIns="0" tIns="59055" rIns="0" bIns="0" rtlCol="0">
            <a:noAutofit/>
          </a:bodyPr>
          <a:lstStyle/>
          <a:p>
            <a:pPr marL="92709">
              <a:lnSpc>
                <a:spcPct val="94482"/>
              </a:lnSpc>
            </a:pPr>
            <a:r>
              <a:rPr sz="1800" spc="-1" dirty="0">
                <a:solidFill>
                  <a:srgbClr val="000099"/>
                </a:solidFill>
                <a:latin typeface="Franklin Gothic Book"/>
                <a:cs typeface="Franklin Gothic Book"/>
              </a:rPr>
              <a:t>El riesgo es aceptable tal como existe</a:t>
            </a:r>
            <a:endParaRPr sz="1800">
              <a:latin typeface="Franklin Gothic Book"/>
              <a:cs typeface="Franklin Gothic Book"/>
            </a:endParaRPr>
          </a:p>
        </p:txBody>
      </p:sp>
      <p:sp>
        <p:nvSpPr>
          <p:cNvPr id="4" name="object 4"/>
          <p:cNvSpPr txBox="1"/>
          <p:nvPr/>
        </p:nvSpPr>
        <p:spPr>
          <a:xfrm>
            <a:off x="5139710" y="2889757"/>
            <a:ext cx="3599688" cy="1479803"/>
          </a:xfrm>
          <a:prstGeom prst="rect">
            <a:avLst/>
          </a:prstGeom>
        </p:spPr>
        <p:txBody>
          <a:bodyPr wrap="square" lIns="0" tIns="59055" rIns="0" bIns="0" rtlCol="0">
            <a:noAutofit/>
          </a:bodyPr>
          <a:lstStyle/>
          <a:p>
            <a:pPr marL="92328" marR="58956">
              <a:lnSpc>
                <a:spcPts val="2040"/>
              </a:lnSpc>
            </a:pPr>
            <a:r>
              <a:rPr sz="1800" spc="0" dirty="0">
                <a:solidFill>
                  <a:srgbClr val="000099"/>
                </a:solidFill>
                <a:latin typeface="Franklin Gothic Book"/>
                <a:cs typeface="Franklin Gothic Book"/>
              </a:rPr>
              <a:t>El riesgo es aceptable basado en la </a:t>
            </a:r>
            <a:endParaRPr sz="1800">
              <a:latin typeface="Franklin Gothic Book"/>
              <a:cs typeface="Franklin Gothic Book"/>
            </a:endParaRPr>
          </a:p>
          <a:p>
            <a:pPr marL="92328" marR="58956">
              <a:lnSpc>
                <a:spcPts val="2040"/>
              </a:lnSpc>
              <a:spcBef>
                <a:spcPts val="118"/>
              </a:spcBef>
            </a:pPr>
            <a:r>
              <a:rPr sz="1800" spc="0" dirty="0">
                <a:solidFill>
                  <a:srgbClr val="000099"/>
                </a:solidFill>
                <a:latin typeface="Franklin Gothic Book"/>
                <a:cs typeface="Franklin Gothic Book"/>
              </a:rPr>
              <a:t>mitigación y control.</a:t>
            </a:r>
            <a:endParaRPr sz="1800">
              <a:latin typeface="Franklin Gothic Book"/>
              <a:cs typeface="Franklin Gothic Book"/>
            </a:endParaRPr>
          </a:p>
          <a:p>
            <a:pPr marL="92328">
              <a:lnSpc>
                <a:spcPct val="94482"/>
              </a:lnSpc>
              <a:spcBef>
                <a:spcPts val="2281"/>
              </a:spcBef>
            </a:pPr>
            <a:r>
              <a:rPr sz="1800" spc="0" dirty="0">
                <a:solidFill>
                  <a:srgbClr val="000099"/>
                </a:solidFill>
                <a:latin typeface="Franklin Gothic Book"/>
                <a:cs typeface="Franklin Gothic Book"/>
              </a:rPr>
              <a:t>Se requiere un</a:t>
            </a:r>
            <a:endParaRPr sz="1800">
              <a:latin typeface="Franklin Gothic Book"/>
              <a:cs typeface="Franklin Gothic Book"/>
            </a:endParaRPr>
          </a:p>
          <a:p>
            <a:pPr marL="92328">
              <a:lnSpc>
                <a:spcPct val="94482"/>
              </a:lnSpc>
              <a:spcBef>
                <a:spcPts val="120"/>
              </a:spcBef>
            </a:pPr>
            <a:r>
              <a:rPr sz="1800" spc="0" dirty="0">
                <a:solidFill>
                  <a:srgbClr val="660033"/>
                </a:solidFill>
                <a:latin typeface="Franklin Gothic Book"/>
                <a:cs typeface="Franklin Gothic Book"/>
              </a:rPr>
              <a:t>análisis de  costo/beneficio</a:t>
            </a:r>
            <a:endParaRPr sz="1800">
              <a:latin typeface="Franklin Gothic Book"/>
              <a:cs typeface="Franklin Gothic Book"/>
            </a:endParaRPr>
          </a:p>
        </p:txBody>
      </p:sp>
      <p:sp>
        <p:nvSpPr>
          <p:cNvPr id="3" name="object 3"/>
          <p:cNvSpPr txBox="1"/>
          <p:nvPr/>
        </p:nvSpPr>
        <p:spPr>
          <a:xfrm>
            <a:off x="2702052" y="1908048"/>
            <a:ext cx="2281428" cy="399288"/>
          </a:xfrm>
          <a:prstGeom prst="rect">
            <a:avLst/>
          </a:prstGeom>
        </p:spPr>
        <p:txBody>
          <a:bodyPr wrap="square" lIns="0" tIns="59690" rIns="0" bIns="0" rtlCol="0">
            <a:noAutofit/>
          </a:bodyPr>
          <a:lstStyle/>
          <a:p>
            <a:pPr marL="92075">
              <a:lnSpc>
                <a:spcPct val="94482"/>
              </a:lnSpc>
            </a:pPr>
            <a:r>
              <a:rPr sz="2000" spc="-3" dirty="0">
                <a:solidFill>
                  <a:srgbClr val="FFFFFF"/>
                </a:solidFill>
                <a:latin typeface="Franklin Gothic Book"/>
                <a:cs typeface="Franklin Gothic Book"/>
              </a:rPr>
              <a:t>Region no tolerable</a:t>
            </a:r>
            <a:endParaRPr sz="2000">
              <a:latin typeface="Franklin Gothic Book"/>
              <a:cs typeface="Franklin Gothic Book"/>
            </a:endParaRPr>
          </a:p>
        </p:txBody>
      </p:sp>
      <p:sp>
        <p:nvSpPr>
          <p:cNvPr id="2" name="object 2"/>
          <p:cNvSpPr txBox="1"/>
          <p:nvPr/>
        </p:nvSpPr>
        <p:spPr>
          <a:xfrm>
            <a:off x="5800344" y="1531620"/>
            <a:ext cx="2932176" cy="1200912"/>
          </a:xfrm>
          <a:prstGeom prst="rect">
            <a:avLst/>
          </a:prstGeom>
        </p:spPr>
        <p:txBody>
          <a:bodyPr wrap="square" lIns="0" tIns="59690" rIns="0" bIns="0" rtlCol="0">
            <a:noAutofit/>
          </a:bodyPr>
          <a:lstStyle/>
          <a:p>
            <a:pPr marL="92709">
              <a:lnSpc>
                <a:spcPct val="94482"/>
              </a:lnSpc>
            </a:pPr>
            <a:r>
              <a:rPr sz="1800" spc="0" dirty="0">
                <a:solidFill>
                  <a:srgbClr val="000099"/>
                </a:solidFill>
                <a:latin typeface="Franklin Gothic Book"/>
                <a:cs typeface="Franklin Gothic Book"/>
              </a:rPr>
              <a:t>El riesgo es inaceptable:</a:t>
            </a:r>
            <a:endParaRPr sz="1800">
              <a:latin typeface="Franklin Gothic Book"/>
              <a:cs typeface="Franklin Gothic Book"/>
            </a:endParaRPr>
          </a:p>
          <a:p>
            <a:pPr marL="92709" marR="392483">
              <a:lnSpc>
                <a:spcPts val="2040"/>
              </a:lnSpc>
              <a:spcBef>
                <a:spcPts val="120"/>
              </a:spcBef>
            </a:pPr>
            <a:r>
              <a:rPr sz="1800" spc="1" dirty="0">
                <a:solidFill>
                  <a:srgbClr val="000099"/>
                </a:solidFill>
                <a:latin typeface="Franklin Gothic Book"/>
                <a:cs typeface="Franklin Gothic Book"/>
              </a:rPr>
              <a:t>1.- Asignar recursos para </a:t>
            </a:r>
            <a:endParaRPr sz="1800">
              <a:latin typeface="Franklin Gothic Book"/>
              <a:cs typeface="Franklin Gothic Book"/>
            </a:endParaRPr>
          </a:p>
          <a:p>
            <a:pPr marL="92709" marR="392483">
              <a:lnSpc>
                <a:spcPts val="2040"/>
              </a:lnSpc>
              <a:spcBef>
                <a:spcPts val="118"/>
              </a:spcBef>
            </a:pPr>
            <a:r>
              <a:rPr sz="1800" spc="0" dirty="0">
                <a:solidFill>
                  <a:srgbClr val="000099"/>
                </a:solidFill>
                <a:latin typeface="Franklin Gothic Book"/>
                <a:cs typeface="Franklin Gothic Book"/>
              </a:rPr>
              <a:t>mitigar la exposición.</a:t>
            </a:r>
            <a:endParaRPr sz="1800">
              <a:latin typeface="Franklin Gothic Book"/>
              <a:cs typeface="Franklin Gothic Book"/>
            </a:endParaRPr>
          </a:p>
          <a:p>
            <a:pPr marL="92709">
              <a:lnSpc>
                <a:spcPct val="94482"/>
              </a:lnSpc>
              <a:spcBef>
                <a:spcPts val="118"/>
              </a:spcBef>
            </a:pPr>
            <a:r>
              <a:rPr sz="1800" spc="0" dirty="0">
                <a:solidFill>
                  <a:srgbClr val="000099"/>
                </a:solidFill>
                <a:latin typeface="Franklin Gothic Book"/>
                <a:cs typeface="Franklin Gothic Book"/>
              </a:rPr>
              <a:t>2.- Cancelar la operación.</a:t>
            </a:r>
            <a:endParaRPr sz="1800">
              <a:latin typeface="Franklin Gothic Book"/>
              <a:cs typeface="Franklin Gothic Book"/>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522731" y="1405127"/>
            <a:ext cx="8055864" cy="4509516"/>
          </a:xfrm>
          <a:custGeom>
            <a:avLst/>
            <a:gdLst/>
            <a:ahLst/>
            <a:cxnLst/>
            <a:rect l="l" t="t" r="r" b="b"/>
            <a:pathLst>
              <a:path w="8055864" h="4509516">
                <a:moveTo>
                  <a:pt x="0" y="4509516"/>
                </a:moveTo>
                <a:lnTo>
                  <a:pt x="8055864" y="4509516"/>
                </a:lnTo>
                <a:lnTo>
                  <a:pt x="8055864" y="0"/>
                </a:lnTo>
                <a:lnTo>
                  <a:pt x="0" y="0"/>
                </a:lnTo>
                <a:lnTo>
                  <a:pt x="0" y="4509516"/>
                </a:lnTo>
                <a:close/>
              </a:path>
            </a:pathLst>
          </a:custGeom>
          <a:solidFill>
            <a:srgbClr val="DADAD9"/>
          </a:solidFill>
        </p:spPr>
        <p:txBody>
          <a:bodyPr wrap="square" lIns="0" tIns="0" rIns="0" bIns="0" rtlCol="0">
            <a:noAutofit/>
          </a:bodyPr>
          <a:lstStyle/>
          <a:p>
            <a:endParaRPr/>
          </a:p>
        </p:txBody>
      </p:sp>
      <p:sp>
        <p:nvSpPr>
          <p:cNvPr id="13" name="object 13"/>
          <p:cNvSpPr/>
          <p:nvPr/>
        </p:nvSpPr>
        <p:spPr>
          <a:xfrm>
            <a:off x="522731" y="1405127"/>
            <a:ext cx="8057007" cy="1524"/>
          </a:xfrm>
          <a:custGeom>
            <a:avLst/>
            <a:gdLst/>
            <a:ahLst/>
            <a:cxnLst/>
            <a:rect l="l" t="t" r="r" b="b"/>
            <a:pathLst>
              <a:path w="8057007" h="1524">
                <a:moveTo>
                  <a:pt x="0" y="0"/>
                </a:moveTo>
                <a:lnTo>
                  <a:pt x="8057007" y="1524"/>
                </a:lnTo>
              </a:path>
            </a:pathLst>
          </a:custGeom>
          <a:ln w="9525">
            <a:solidFill>
              <a:srgbClr val="000099"/>
            </a:solidFill>
          </a:ln>
        </p:spPr>
        <p:txBody>
          <a:bodyPr wrap="square" lIns="0" tIns="0" rIns="0" bIns="0" rtlCol="0">
            <a:noAutofit/>
          </a:bodyPr>
          <a:lstStyle/>
          <a:p>
            <a:endParaRPr/>
          </a:p>
        </p:txBody>
      </p:sp>
      <p:sp>
        <p:nvSpPr>
          <p:cNvPr id="14" name="object 14"/>
          <p:cNvSpPr/>
          <p:nvPr/>
        </p:nvSpPr>
        <p:spPr>
          <a:xfrm>
            <a:off x="522731" y="2048255"/>
            <a:ext cx="8057007" cy="1524"/>
          </a:xfrm>
          <a:custGeom>
            <a:avLst/>
            <a:gdLst/>
            <a:ahLst/>
            <a:cxnLst/>
            <a:rect l="l" t="t" r="r" b="b"/>
            <a:pathLst>
              <a:path w="8057007" h="1524">
                <a:moveTo>
                  <a:pt x="0" y="0"/>
                </a:moveTo>
                <a:lnTo>
                  <a:pt x="8057007" y="1524"/>
                </a:lnTo>
              </a:path>
            </a:pathLst>
          </a:custGeom>
          <a:ln w="9525">
            <a:solidFill>
              <a:srgbClr val="000099"/>
            </a:solidFill>
          </a:ln>
        </p:spPr>
        <p:txBody>
          <a:bodyPr wrap="square" lIns="0" tIns="0" rIns="0" bIns="0" rtlCol="0">
            <a:noAutofit/>
          </a:bodyPr>
          <a:lstStyle/>
          <a:p>
            <a:endParaRPr/>
          </a:p>
        </p:txBody>
      </p:sp>
      <p:sp>
        <p:nvSpPr>
          <p:cNvPr id="15" name="object 15"/>
          <p:cNvSpPr/>
          <p:nvPr/>
        </p:nvSpPr>
        <p:spPr>
          <a:xfrm>
            <a:off x="522731" y="2694432"/>
            <a:ext cx="8057007" cy="1523"/>
          </a:xfrm>
          <a:custGeom>
            <a:avLst/>
            <a:gdLst/>
            <a:ahLst/>
            <a:cxnLst/>
            <a:rect l="l" t="t" r="r" b="b"/>
            <a:pathLst>
              <a:path w="8057007" h="1523">
                <a:moveTo>
                  <a:pt x="0" y="0"/>
                </a:moveTo>
                <a:lnTo>
                  <a:pt x="8057007" y="1523"/>
                </a:lnTo>
              </a:path>
            </a:pathLst>
          </a:custGeom>
          <a:ln w="9525">
            <a:solidFill>
              <a:srgbClr val="000099"/>
            </a:solidFill>
          </a:ln>
        </p:spPr>
        <p:txBody>
          <a:bodyPr wrap="square" lIns="0" tIns="0" rIns="0" bIns="0" rtlCol="0">
            <a:noAutofit/>
          </a:bodyPr>
          <a:lstStyle/>
          <a:p>
            <a:endParaRPr/>
          </a:p>
        </p:txBody>
      </p:sp>
      <p:sp>
        <p:nvSpPr>
          <p:cNvPr id="16" name="object 16"/>
          <p:cNvSpPr/>
          <p:nvPr/>
        </p:nvSpPr>
        <p:spPr>
          <a:xfrm>
            <a:off x="522731" y="3336036"/>
            <a:ext cx="8057007" cy="1524"/>
          </a:xfrm>
          <a:custGeom>
            <a:avLst/>
            <a:gdLst/>
            <a:ahLst/>
            <a:cxnLst/>
            <a:rect l="l" t="t" r="r" b="b"/>
            <a:pathLst>
              <a:path w="8057007" h="1524">
                <a:moveTo>
                  <a:pt x="0" y="0"/>
                </a:moveTo>
                <a:lnTo>
                  <a:pt x="8057007" y="1524"/>
                </a:lnTo>
              </a:path>
            </a:pathLst>
          </a:custGeom>
          <a:ln w="9525">
            <a:solidFill>
              <a:srgbClr val="000099"/>
            </a:solidFill>
          </a:ln>
        </p:spPr>
        <p:txBody>
          <a:bodyPr wrap="square" lIns="0" tIns="0" rIns="0" bIns="0" rtlCol="0">
            <a:noAutofit/>
          </a:bodyPr>
          <a:lstStyle/>
          <a:p>
            <a:endParaRPr/>
          </a:p>
        </p:txBody>
      </p:sp>
      <p:sp>
        <p:nvSpPr>
          <p:cNvPr id="17" name="object 17"/>
          <p:cNvSpPr/>
          <p:nvPr/>
        </p:nvSpPr>
        <p:spPr>
          <a:xfrm>
            <a:off x="522731" y="3980688"/>
            <a:ext cx="8057007" cy="1524"/>
          </a:xfrm>
          <a:custGeom>
            <a:avLst/>
            <a:gdLst/>
            <a:ahLst/>
            <a:cxnLst/>
            <a:rect l="l" t="t" r="r" b="b"/>
            <a:pathLst>
              <a:path w="8057007" h="1524">
                <a:moveTo>
                  <a:pt x="0" y="0"/>
                </a:moveTo>
                <a:lnTo>
                  <a:pt x="8057007" y="1524"/>
                </a:lnTo>
              </a:path>
            </a:pathLst>
          </a:custGeom>
          <a:ln w="9525">
            <a:solidFill>
              <a:srgbClr val="000099"/>
            </a:solidFill>
          </a:ln>
        </p:spPr>
        <p:txBody>
          <a:bodyPr wrap="square" lIns="0" tIns="0" rIns="0" bIns="0" rtlCol="0">
            <a:noAutofit/>
          </a:bodyPr>
          <a:lstStyle/>
          <a:p>
            <a:endParaRPr/>
          </a:p>
        </p:txBody>
      </p:sp>
      <p:sp>
        <p:nvSpPr>
          <p:cNvPr id="18" name="object 18"/>
          <p:cNvSpPr/>
          <p:nvPr/>
        </p:nvSpPr>
        <p:spPr>
          <a:xfrm>
            <a:off x="522731" y="4669536"/>
            <a:ext cx="8057007" cy="1524"/>
          </a:xfrm>
          <a:custGeom>
            <a:avLst/>
            <a:gdLst/>
            <a:ahLst/>
            <a:cxnLst/>
            <a:rect l="l" t="t" r="r" b="b"/>
            <a:pathLst>
              <a:path w="8057007" h="1524">
                <a:moveTo>
                  <a:pt x="0" y="0"/>
                </a:moveTo>
                <a:lnTo>
                  <a:pt x="8057007" y="1524"/>
                </a:lnTo>
              </a:path>
            </a:pathLst>
          </a:custGeom>
          <a:ln w="9525">
            <a:solidFill>
              <a:srgbClr val="000099"/>
            </a:solidFill>
          </a:ln>
        </p:spPr>
        <p:txBody>
          <a:bodyPr wrap="square" lIns="0" tIns="0" rIns="0" bIns="0" rtlCol="0">
            <a:noAutofit/>
          </a:bodyPr>
          <a:lstStyle/>
          <a:p>
            <a:endParaRPr/>
          </a:p>
        </p:txBody>
      </p:sp>
      <p:sp>
        <p:nvSpPr>
          <p:cNvPr id="19" name="object 19"/>
          <p:cNvSpPr/>
          <p:nvPr/>
        </p:nvSpPr>
        <p:spPr>
          <a:xfrm>
            <a:off x="522731" y="5323332"/>
            <a:ext cx="8057007" cy="1524"/>
          </a:xfrm>
          <a:custGeom>
            <a:avLst/>
            <a:gdLst/>
            <a:ahLst/>
            <a:cxnLst/>
            <a:rect l="l" t="t" r="r" b="b"/>
            <a:pathLst>
              <a:path w="8057007" h="1524">
                <a:moveTo>
                  <a:pt x="0" y="0"/>
                </a:moveTo>
                <a:lnTo>
                  <a:pt x="8057007" y="1524"/>
                </a:lnTo>
              </a:path>
            </a:pathLst>
          </a:custGeom>
          <a:ln w="9525">
            <a:solidFill>
              <a:srgbClr val="000099"/>
            </a:solidFill>
          </a:ln>
        </p:spPr>
        <p:txBody>
          <a:bodyPr wrap="square" lIns="0" tIns="0" rIns="0" bIns="0" rtlCol="0">
            <a:noAutofit/>
          </a:bodyPr>
          <a:lstStyle/>
          <a:p>
            <a:endParaRPr/>
          </a:p>
        </p:txBody>
      </p:sp>
      <p:sp>
        <p:nvSpPr>
          <p:cNvPr id="20" name="object 20"/>
          <p:cNvSpPr/>
          <p:nvPr/>
        </p:nvSpPr>
        <p:spPr>
          <a:xfrm>
            <a:off x="522731" y="5913120"/>
            <a:ext cx="8057007" cy="1498"/>
          </a:xfrm>
          <a:custGeom>
            <a:avLst/>
            <a:gdLst/>
            <a:ahLst/>
            <a:cxnLst/>
            <a:rect l="l" t="t" r="r" b="b"/>
            <a:pathLst>
              <a:path w="8057007" h="1498">
                <a:moveTo>
                  <a:pt x="0" y="0"/>
                </a:moveTo>
                <a:lnTo>
                  <a:pt x="8057007" y="1498"/>
                </a:lnTo>
              </a:path>
            </a:pathLst>
          </a:custGeom>
          <a:ln w="9524">
            <a:solidFill>
              <a:srgbClr val="000099"/>
            </a:solidFill>
          </a:ln>
        </p:spPr>
        <p:txBody>
          <a:bodyPr wrap="square" lIns="0" tIns="0" rIns="0" bIns="0" rtlCol="0">
            <a:noAutofit/>
          </a:bodyPr>
          <a:lstStyle/>
          <a:p>
            <a:endParaRPr/>
          </a:p>
        </p:txBody>
      </p:sp>
      <p:sp>
        <p:nvSpPr>
          <p:cNvPr id="21" name="object 21"/>
          <p:cNvSpPr/>
          <p:nvPr/>
        </p:nvSpPr>
        <p:spPr>
          <a:xfrm>
            <a:off x="522731" y="1405127"/>
            <a:ext cx="1498" cy="4510062"/>
          </a:xfrm>
          <a:custGeom>
            <a:avLst/>
            <a:gdLst/>
            <a:ahLst/>
            <a:cxnLst/>
            <a:rect l="l" t="t" r="r" b="b"/>
            <a:pathLst>
              <a:path w="1498" h="4510062">
                <a:moveTo>
                  <a:pt x="1498" y="0"/>
                </a:moveTo>
                <a:lnTo>
                  <a:pt x="0" y="4510062"/>
                </a:lnTo>
              </a:path>
            </a:pathLst>
          </a:custGeom>
          <a:ln w="9525">
            <a:solidFill>
              <a:srgbClr val="000099"/>
            </a:solidFill>
          </a:ln>
        </p:spPr>
        <p:txBody>
          <a:bodyPr wrap="square" lIns="0" tIns="0" rIns="0" bIns="0" rtlCol="0">
            <a:noAutofit/>
          </a:bodyPr>
          <a:lstStyle/>
          <a:p>
            <a:endParaRPr/>
          </a:p>
        </p:txBody>
      </p:sp>
      <p:sp>
        <p:nvSpPr>
          <p:cNvPr id="22" name="object 22"/>
          <p:cNvSpPr/>
          <p:nvPr/>
        </p:nvSpPr>
        <p:spPr>
          <a:xfrm>
            <a:off x="8577072" y="1405127"/>
            <a:ext cx="1524" cy="4510062"/>
          </a:xfrm>
          <a:custGeom>
            <a:avLst/>
            <a:gdLst/>
            <a:ahLst/>
            <a:cxnLst/>
            <a:rect l="l" t="t" r="r" b="b"/>
            <a:pathLst>
              <a:path w="1524" h="4510062">
                <a:moveTo>
                  <a:pt x="1524" y="0"/>
                </a:moveTo>
                <a:lnTo>
                  <a:pt x="0" y="4510062"/>
                </a:lnTo>
              </a:path>
            </a:pathLst>
          </a:custGeom>
          <a:ln w="9525">
            <a:solidFill>
              <a:srgbClr val="000099"/>
            </a:solidFill>
          </a:ln>
        </p:spPr>
        <p:txBody>
          <a:bodyPr wrap="square" lIns="0" tIns="0" rIns="0" bIns="0" rtlCol="0">
            <a:noAutofit/>
          </a:bodyPr>
          <a:lstStyle/>
          <a:p>
            <a:endParaRPr/>
          </a:p>
        </p:txBody>
      </p:sp>
      <p:sp>
        <p:nvSpPr>
          <p:cNvPr id="23" name="object 23"/>
          <p:cNvSpPr/>
          <p:nvPr/>
        </p:nvSpPr>
        <p:spPr>
          <a:xfrm>
            <a:off x="1993392" y="2048255"/>
            <a:ext cx="1524" cy="3867480"/>
          </a:xfrm>
          <a:custGeom>
            <a:avLst/>
            <a:gdLst/>
            <a:ahLst/>
            <a:cxnLst/>
            <a:rect l="l" t="t" r="r" b="b"/>
            <a:pathLst>
              <a:path w="1524" h="3867480">
                <a:moveTo>
                  <a:pt x="1524" y="0"/>
                </a:moveTo>
                <a:lnTo>
                  <a:pt x="0" y="3867480"/>
                </a:lnTo>
              </a:path>
            </a:pathLst>
          </a:custGeom>
          <a:ln w="9525">
            <a:solidFill>
              <a:srgbClr val="000099"/>
            </a:solidFill>
          </a:ln>
        </p:spPr>
        <p:txBody>
          <a:bodyPr wrap="square" lIns="0" tIns="0" rIns="0" bIns="0" rtlCol="0">
            <a:noAutofit/>
          </a:bodyPr>
          <a:lstStyle/>
          <a:p>
            <a:endParaRPr/>
          </a:p>
        </p:txBody>
      </p:sp>
      <p:sp>
        <p:nvSpPr>
          <p:cNvPr id="24" name="object 24"/>
          <p:cNvSpPr/>
          <p:nvPr/>
        </p:nvSpPr>
        <p:spPr>
          <a:xfrm>
            <a:off x="7386828" y="2048255"/>
            <a:ext cx="1524" cy="3865981"/>
          </a:xfrm>
          <a:custGeom>
            <a:avLst/>
            <a:gdLst/>
            <a:ahLst/>
            <a:cxnLst/>
            <a:rect l="l" t="t" r="r" b="b"/>
            <a:pathLst>
              <a:path w="1524" h="3865981">
                <a:moveTo>
                  <a:pt x="1524" y="0"/>
                </a:moveTo>
                <a:lnTo>
                  <a:pt x="0" y="3865981"/>
                </a:lnTo>
              </a:path>
            </a:pathLst>
          </a:custGeom>
          <a:ln w="9525">
            <a:solidFill>
              <a:srgbClr val="000099"/>
            </a:solidFill>
          </a:ln>
        </p:spPr>
        <p:txBody>
          <a:bodyPr wrap="square" lIns="0" tIns="0" rIns="0" bIns="0" rtlCol="0">
            <a:noAutofit/>
          </a:bodyPr>
          <a:lstStyle/>
          <a:p>
            <a:endParaRPr/>
          </a:p>
        </p:txBody>
      </p:sp>
      <p:sp>
        <p:nvSpPr>
          <p:cNvPr id="6" name="object 6"/>
          <p:cNvSpPr txBox="1"/>
          <p:nvPr/>
        </p:nvSpPr>
        <p:spPr>
          <a:xfrm>
            <a:off x="762711" y="2397628"/>
            <a:ext cx="1052684" cy="254000"/>
          </a:xfrm>
          <a:prstGeom prst="rect">
            <a:avLst/>
          </a:prstGeom>
        </p:spPr>
        <p:txBody>
          <a:bodyPr wrap="square" lIns="0" tIns="12350" rIns="0" bIns="0" rtlCol="0">
            <a:noAutofit/>
          </a:bodyPr>
          <a:lstStyle/>
          <a:p>
            <a:pPr marL="12700">
              <a:lnSpc>
                <a:spcPts val="1945"/>
              </a:lnSpc>
            </a:pPr>
            <a:r>
              <a:rPr sz="1800" spc="0" dirty="0">
                <a:solidFill>
                  <a:srgbClr val="000099"/>
                </a:solidFill>
                <a:latin typeface="Franklin Gothic Book"/>
                <a:cs typeface="Franklin Gothic Book"/>
              </a:rPr>
              <a:t>cualitativa</a:t>
            </a:r>
            <a:endParaRPr sz="1800">
              <a:latin typeface="Franklin Gothic Book"/>
              <a:cs typeface="Franklin Gothic Book"/>
            </a:endParaRPr>
          </a:p>
        </p:txBody>
      </p:sp>
      <p:sp>
        <p:nvSpPr>
          <p:cNvPr id="5" name="object 5"/>
          <p:cNvSpPr txBox="1"/>
          <p:nvPr/>
        </p:nvSpPr>
        <p:spPr>
          <a:xfrm>
            <a:off x="2073910" y="3038851"/>
            <a:ext cx="1667314" cy="254000"/>
          </a:xfrm>
          <a:prstGeom prst="rect">
            <a:avLst/>
          </a:prstGeom>
        </p:spPr>
        <p:txBody>
          <a:bodyPr wrap="square" lIns="0" tIns="12350" rIns="0" bIns="0" rtlCol="0">
            <a:noAutofit/>
          </a:bodyPr>
          <a:lstStyle/>
          <a:p>
            <a:pPr marL="12700">
              <a:lnSpc>
                <a:spcPts val="1945"/>
              </a:lnSpc>
            </a:pPr>
            <a:r>
              <a:rPr sz="1800" i="1" spc="-4" dirty="0">
                <a:solidFill>
                  <a:srgbClr val="000099"/>
                </a:solidFill>
                <a:latin typeface="Franklin Gothic Book"/>
                <a:cs typeface="Franklin Gothic Book"/>
              </a:rPr>
              <a:t>frecuentemente)</a:t>
            </a:r>
            <a:endParaRPr sz="1800">
              <a:latin typeface="Franklin Gothic Book"/>
              <a:cs typeface="Franklin Gothic Book"/>
            </a:endParaRPr>
          </a:p>
        </p:txBody>
      </p:sp>
      <p:sp>
        <p:nvSpPr>
          <p:cNvPr id="4" name="object 4"/>
          <p:cNvSpPr txBox="1"/>
          <p:nvPr/>
        </p:nvSpPr>
        <p:spPr>
          <a:xfrm>
            <a:off x="2073910" y="3688964"/>
            <a:ext cx="1844021" cy="254000"/>
          </a:xfrm>
          <a:prstGeom prst="rect">
            <a:avLst/>
          </a:prstGeom>
        </p:spPr>
        <p:txBody>
          <a:bodyPr wrap="square" lIns="0" tIns="12350" rIns="0" bIns="0" rtlCol="0">
            <a:noAutofit/>
          </a:bodyPr>
          <a:lstStyle/>
          <a:p>
            <a:pPr marL="12700">
              <a:lnSpc>
                <a:spcPts val="1945"/>
              </a:lnSpc>
            </a:pPr>
            <a:r>
              <a:rPr sz="1800" i="1" spc="-4" dirty="0">
                <a:solidFill>
                  <a:srgbClr val="000099"/>
                </a:solidFill>
                <a:latin typeface="Franklin Gothic Book"/>
                <a:cs typeface="Franklin Gothic Book"/>
              </a:rPr>
              <a:t>infrecuentemente)</a:t>
            </a:r>
            <a:endParaRPr sz="1800">
              <a:latin typeface="Franklin Gothic Book"/>
              <a:cs typeface="Franklin Gothic Book"/>
            </a:endParaRPr>
          </a:p>
        </p:txBody>
      </p:sp>
      <p:sp>
        <p:nvSpPr>
          <p:cNvPr id="3" name="object 3"/>
          <p:cNvSpPr txBox="1"/>
          <p:nvPr/>
        </p:nvSpPr>
        <p:spPr>
          <a:xfrm>
            <a:off x="760882" y="5315707"/>
            <a:ext cx="1148627" cy="635025"/>
          </a:xfrm>
          <a:prstGeom prst="rect">
            <a:avLst/>
          </a:prstGeom>
        </p:spPr>
        <p:txBody>
          <a:bodyPr wrap="square" lIns="0" tIns="12350" rIns="0" bIns="0" rtlCol="0">
            <a:noAutofit/>
          </a:bodyPr>
          <a:lstStyle/>
          <a:p>
            <a:pPr marL="12700" marR="34289">
              <a:lnSpc>
                <a:spcPts val="1945"/>
              </a:lnSpc>
            </a:pPr>
            <a:r>
              <a:rPr sz="1800" spc="4" dirty="0">
                <a:solidFill>
                  <a:srgbClr val="000099"/>
                </a:solidFill>
                <a:latin typeface="Franklin Gothic Book"/>
                <a:cs typeface="Franklin Gothic Book"/>
              </a:rPr>
              <a:t>Extrema-</a:t>
            </a:r>
            <a:endParaRPr sz="1800">
              <a:latin typeface="Franklin Gothic Book"/>
              <a:cs typeface="Franklin Gothic Book"/>
            </a:endParaRPr>
          </a:p>
          <a:p>
            <a:pPr marL="12700">
              <a:lnSpc>
                <a:spcPct val="94482"/>
              </a:lnSpc>
              <a:spcBef>
                <a:spcPts val="862"/>
              </a:spcBef>
            </a:pPr>
            <a:r>
              <a:rPr sz="1800" spc="-2" dirty="0">
                <a:solidFill>
                  <a:srgbClr val="000099"/>
                </a:solidFill>
                <a:latin typeface="Franklin Gothic Book"/>
                <a:cs typeface="Franklin Gothic Book"/>
              </a:rPr>
              <a:t>improbable</a:t>
            </a:r>
            <a:endParaRPr sz="1800">
              <a:latin typeface="Franklin Gothic Book"/>
              <a:cs typeface="Franklin Gothic Book"/>
            </a:endParaRPr>
          </a:p>
        </p:txBody>
      </p:sp>
      <p:sp>
        <p:nvSpPr>
          <p:cNvPr id="2" name="object 2"/>
          <p:cNvSpPr txBox="1"/>
          <p:nvPr/>
        </p:nvSpPr>
        <p:spPr>
          <a:xfrm>
            <a:off x="522731" y="1462277"/>
            <a:ext cx="8055864" cy="4637590"/>
          </a:xfrm>
          <a:prstGeom prst="rect">
            <a:avLst/>
          </a:prstGeom>
        </p:spPr>
        <p:txBody>
          <a:bodyPr wrap="square" lIns="0" tIns="6399" rIns="0" bIns="0" rtlCol="0">
            <a:noAutofit/>
          </a:bodyPr>
          <a:lstStyle/>
          <a:p>
            <a:pPr>
              <a:lnSpc>
                <a:spcPts val="1000"/>
              </a:lnSpc>
            </a:pPr>
            <a:endParaRPr sz="1000" dirty="0"/>
          </a:p>
          <a:p>
            <a:pPr marL="2535936">
              <a:lnSpc>
                <a:spcPct val="94482"/>
              </a:lnSpc>
            </a:pPr>
            <a:r>
              <a:rPr sz="2400" spc="-4" dirty="0">
                <a:solidFill>
                  <a:srgbClr val="000099"/>
                </a:solidFill>
                <a:latin typeface="Franklin Gothic Book"/>
                <a:cs typeface="Franklin Gothic Book"/>
              </a:rPr>
              <a:t>Probabilidad del evento</a:t>
            </a:r>
            <a:endParaRPr sz="2400" dirty="0">
              <a:latin typeface="Franklin Gothic Book"/>
              <a:cs typeface="Franklin Gothic Book"/>
            </a:endParaRPr>
          </a:p>
          <a:p>
            <a:pPr marL="264871">
              <a:lnSpc>
                <a:spcPts val="2040"/>
              </a:lnSpc>
              <a:spcBef>
                <a:spcPts val="1789"/>
              </a:spcBef>
            </a:pPr>
            <a:r>
              <a:rPr sz="2700" spc="9" baseline="35933" dirty="0">
                <a:solidFill>
                  <a:srgbClr val="000099"/>
                </a:solidFill>
                <a:latin typeface="Franklin Gothic Book"/>
                <a:cs typeface="Franklin Gothic Book"/>
              </a:rPr>
              <a:t>De</a:t>
            </a:r>
            <a:r>
              <a:rPr sz="2700" spc="19" baseline="35933" dirty="0">
                <a:solidFill>
                  <a:srgbClr val="000099"/>
                </a:solidFill>
                <a:latin typeface="Franklin Gothic Book"/>
                <a:cs typeface="Franklin Gothic Book"/>
              </a:rPr>
              <a:t>f</a:t>
            </a:r>
            <a:r>
              <a:rPr sz="2700" spc="0" baseline="35933" dirty="0">
                <a:solidFill>
                  <a:srgbClr val="000099"/>
                </a:solidFill>
                <a:latin typeface="Franklin Gothic Book"/>
                <a:cs typeface="Franklin Gothic Book"/>
              </a:rPr>
              <a:t>i</a:t>
            </a:r>
            <a:r>
              <a:rPr sz="2700" spc="-9" baseline="35933" dirty="0">
                <a:solidFill>
                  <a:srgbClr val="000099"/>
                </a:solidFill>
                <a:latin typeface="Franklin Gothic Book"/>
                <a:cs typeface="Franklin Gothic Book"/>
              </a:rPr>
              <a:t>n</a:t>
            </a:r>
            <a:r>
              <a:rPr sz="2700" spc="0" baseline="35933" dirty="0">
                <a:solidFill>
                  <a:srgbClr val="000099"/>
                </a:solidFill>
                <a:latin typeface="Franklin Gothic Book"/>
                <a:cs typeface="Franklin Gothic Book"/>
              </a:rPr>
              <a:t>ición                                         </a:t>
            </a:r>
            <a:r>
              <a:rPr sz="2700" spc="139" baseline="35933" dirty="0">
                <a:solidFill>
                  <a:srgbClr val="000099"/>
                </a:solidFill>
                <a:latin typeface="Franklin Gothic Book"/>
                <a:cs typeface="Franklin Gothic Book"/>
              </a:rPr>
              <a:t> </a:t>
            </a:r>
            <a:r>
              <a:rPr spc="4" dirty="0">
                <a:solidFill>
                  <a:srgbClr val="000099"/>
                </a:solidFill>
                <a:latin typeface="Franklin Gothic Book"/>
                <a:cs typeface="Franklin Gothic Book"/>
              </a:rPr>
              <a:t>Si</a:t>
            </a:r>
            <a:r>
              <a:rPr spc="14" dirty="0">
                <a:solidFill>
                  <a:srgbClr val="000099"/>
                </a:solidFill>
                <a:latin typeface="Franklin Gothic Book"/>
                <a:cs typeface="Franklin Gothic Book"/>
              </a:rPr>
              <a:t>g</a:t>
            </a:r>
            <a:r>
              <a:rPr spc="4" dirty="0">
                <a:solidFill>
                  <a:srgbClr val="000099"/>
                </a:solidFill>
                <a:latin typeface="Franklin Gothic Book"/>
                <a:cs typeface="Franklin Gothic Book"/>
              </a:rPr>
              <a:t>n</a:t>
            </a:r>
            <a:r>
              <a:rPr spc="0" dirty="0">
                <a:solidFill>
                  <a:srgbClr val="000099"/>
                </a:solidFill>
                <a:latin typeface="Franklin Gothic Book"/>
                <a:cs typeface="Franklin Gothic Book"/>
              </a:rPr>
              <a:t>i</a:t>
            </a:r>
            <a:r>
              <a:rPr spc="4" dirty="0">
                <a:solidFill>
                  <a:srgbClr val="000099"/>
                </a:solidFill>
                <a:latin typeface="Franklin Gothic Book"/>
                <a:cs typeface="Franklin Gothic Book"/>
              </a:rPr>
              <a:t>f</a:t>
            </a:r>
            <a:r>
              <a:rPr spc="0" dirty="0">
                <a:solidFill>
                  <a:srgbClr val="000099"/>
                </a:solidFill>
                <a:latin typeface="Franklin Gothic Book"/>
                <a:cs typeface="Franklin Gothic Book"/>
              </a:rPr>
              <a:t>ic</a:t>
            </a:r>
            <a:r>
              <a:rPr spc="-4" dirty="0">
                <a:solidFill>
                  <a:srgbClr val="000099"/>
                </a:solidFill>
                <a:latin typeface="Franklin Gothic Book"/>
                <a:cs typeface="Franklin Gothic Book"/>
              </a:rPr>
              <a:t>a</a:t>
            </a:r>
            <a:r>
              <a:rPr spc="14" dirty="0">
                <a:solidFill>
                  <a:srgbClr val="000099"/>
                </a:solidFill>
                <a:latin typeface="Franklin Gothic Book"/>
                <a:cs typeface="Franklin Gothic Book"/>
              </a:rPr>
              <a:t>d</a:t>
            </a:r>
            <a:r>
              <a:rPr spc="0" dirty="0">
                <a:solidFill>
                  <a:srgbClr val="000099"/>
                </a:solidFill>
                <a:latin typeface="Franklin Gothic Book"/>
                <a:cs typeface="Franklin Gothic Book"/>
              </a:rPr>
              <a:t>o                                          </a:t>
            </a:r>
            <a:r>
              <a:rPr spc="204" dirty="0">
                <a:solidFill>
                  <a:srgbClr val="000099"/>
                </a:solidFill>
                <a:latin typeface="Franklin Gothic Book"/>
                <a:cs typeface="Franklin Gothic Book"/>
              </a:rPr>
              <a:t> </a:t>
            </a:r>
            <a:r>
              <a:rPr spc="-50" dirty="0">
                <a:solidFill>
                  <a:srgbClr val="000099"/>
                </a:solidFill>
                <a:latin typeface="Franklin Gothic Book"/>
                <a:cs typeface="Franklin Gothic Book"/>
              </a:rPr>
              <a:t>V</a:t>
            </a:r>
            <a:r>
              <a:rPr spc="9" dirty="0">
                <a:solidFill>
                  <a:srgbClr val="000099"/>
                </a:solidFill>
                <a:latin typeface="Franklin Gothic Book"/>
                <a:cs typeface="Franklin Gothic Book"/>
              </a:rPr>
              <a:t>a</a:t>
            </a:r>
            <a:r>
              <a:rPr spc="4" dirty="0">
                <a:solidFill>
                  <a:srgbClr val="000099"/>
                </a:solidFill>
                <a:latin typeface="Franklin Gothic Book"/>
                <a:cs typeface="Franklin Gothic Book"/>
              </a:rPr>
              <a:t>l</a:t>
            </a:r>
            <a:r>
              <a:rPr spc="14" dirty="0">
                <a:solidFill>
                  <a:srgbClr val="000099"/>
                </a:solidFill>
                <a:latin typeface="Franklin Gothic Book"/>
                <a:cs typeface="Franklin Gothic Book"/>
              </a:rPr>
              <a:t>o</a:t>
            </a:r>
            <a:r>
              <a:rPr spc="0" dirty="0">
                <a:solidFill>
                  <a:srgbClr val="000099"/>
                </a:solidFill>
                <a:latin typeface="Franklin Gothic Book"/>
                <a:cs typeface="Franklin Gothic Book"/>
              </a:rPr>
              <a:t>r</a:t>
            </a:r>
            <a:endParaRPr dirty="0">
              <a:latin typeface="Franklin Gothic Book"/>
              <a:cs typeface="Franklin Gothic Book"/>
            </a:endParaRPr>
          </a:p>
          <a:p>
            <a:pPr marL="271576">
              <a:lnSpc>
                <a:spcPts val="2043"/>
              </a:lnSpc>
              <a:spcBef>
                <a:spcPts val="3007"/>
              </a:spcBef>
            </a:pPr>
            <a:r>
              <a:rPr sz="2700" spc="-50" baseline="-32666" dirty="0">
                <a:solidFill>
                  <a:srgbClr val="000099"/>
                </a:solidFill>
                <a:latin typeface="Franklin Gothic Book"/>
                <a:cs typeface="Franklin Gothic Book"/>
              </a:rPr>
              <a:t>F</a:t>
            </a:r>
            <a:r>
              <a:rPr sz="2700" spc="4" baseline="-32666" dirty="0">
                <a:solidFill>
                  <a:srgbClr val="000099"/>
                </a:solidFill>
                <a:latin typeface="Franklin Gothic Book"/>
                <a:cs typeface="Franklin Gothic Book"/>
              </a:rPr>
              <a:t>r</a:t>
            </a:r>
            <a:r>
              <a:rPr sz="2700" spc="9" baseline="-32666" dirty="0">
                <a:solidFill>
                  <a:srgbClr val="000099"/>
                </a:solidFill>
                <a:latin typeface="Franklin Gothic Book"/>
                <a:cs typeface="Franklin Gothic Book"/>
              </a:rPr>
              <a:t>ec</a:t>
            </a:r>
            <a:r>
              <a:rPr sz="2700" spc="0" baseline="-32666" dirty="0">
                <a:solidFill>
                  <a:srgbClr val="000099"/>
                </a:solidFill>
                <a:latin typeface="Franklin Gothic Book"/>
                <a:cs typeface="Franklin Gothic Book"/>
              </a:rPr>
              <a:t>u</a:t>
            </a:r>
            <a:r>
              <a:rPr sz="2700" spc="-4" baseline="-32666" dirty="0">
                <a:solidFill>
                  <a:srgbClr val="000099"/>
                </a:solidFill>
                <a:latin typeface="Franklin Gothic Book"/>
                <a:cs typeface="Franklin Gothic Book"/>
              </a:rPr>
              <a:t>e</a:t>
            </a:r>
            <a:r>
              <a:rPr sz="2700" spc="0" baseline="-32666" dirty="0">
                <a:solidFill>
                  <a:srgbClr val="000099"/>
                </a:solidFill>
                <a:latin typeface="Franklin Gothic Book"/>
                <a:cs typeface="Franklin Gothic Book"/>
              </a:rPr>
              <a:t>n</a:t>
            </a:r>
            <a:r>
              <a:rPr sz="2700" spc="-29" baseline="-32666" dirty="0">
                <a:solidFill>
                  <a:srgbClr val="000099"/>
                </a:solidFill>
                <a:latin typeface="Franklin Gothic Book"/>
                <a:cs typeface="Franklin Gothic Book"/>
              </a:rPr>
              <a:t>t</a:t>
            </a:r>
            <a:r>
              <a:rPr sz="2700" spc="0" baseline="-32666" dirty="0">
                <a:solidFill>
                  <a:srgbClr val="000099"/>
                </a:solidFill>
                <a:latin typeface="Franklin Gothic Book"/>
                <a:cs typeface="Franklin Gothic Book"/>
              </a:rPr>
              <a:t>e    </a:t>
            </a:r>
            <a:r>
              <a:rPr sz="2700" spc="325" baseline="-32666" dirty="0">
                <a:solidFill>
                  <a:srgbClr val="000099"/>
                </a:solidFill>
                <a:latin typeface="Franklin Gothic Book"/>
                <a:cs typeface="Franklin Gothic Book"/>
              </a:rPr>
              <a:t> </a:t>
            </a:r>
            <a:r>
              <a:rPr sz="1800" spc="0" dirty="0">
                <a:solidFill>
                  <a:srgbClr val="000099"/>
                </a:solidFill>
                <a:latin typeface="Franklin Gothic Book"/>
                <a:cs typeface="Franklin Gothic Book"/>
              </a:rPr>
              <a:t>P</a:t>
            </a:r>
            <a:r>
              <a:rPr sz="1800" spc="-39" dirty="0">
                <a:solidFill>
                  <a:srgbClr val="000099"/>
                </a:solidFill>
                <a:latin typeface="Franklin Gothic Book"/>
                <a:cs typeface="Franklin Gothic Book"/>
              </a:rPr>
              <a:t>r</a:t>
            </a:r>
            <a:r>
              <a:rPr sz="1800" spc="0" dirty="0">
                <a:solidFill>
                  <a:srgbClr val="000099"/>
                </a:solidFill>
                <a:latin typeface="Franklin Gothic Book"/>
                <a:cs typeface="Franklin Gothic Book"/>
              </a:rPr>
              <a:t>o</a:t>
            </a:r>
            <a:r>
              <a:rPr sz="1800" spc="4" dirty="0">
                <a:solidFill>
                  <a:srgbClr val="000099"/>
                </a:solidFill>
                <a:latin typeface="Franklin Gothic Book"/>
                <a:cs typeface="Franklin Gothic Book"/>
              </a:rPr>
              <a:t>b</a:t>
            </a:r>
            <a:r>
              <a:rPr sz="1800" spc="0" dirty="0">
                <a:solidFill>
                  <a:srgbClr val="000099"/>
                </a:solidFill>
                <a:latin typeface="Franklin Gothic Book"/>
                <a:cs typeface="Franklin Gothic Book"/>
              </a:rPr>
              <a:t>able </a:t>
            </a:r>
            <a:r>
              <a:rPr sz="1800" spc="295" dirty="0">
                <a:solidFill>
                  <a:srgbClr val="000099"/>
                </a:solidFill>
                <a:latin typeface="Franklin Gothic Book"/>
                <a:cs typeface="Franklin Gothic Book"/>
              </a:rPr>
              <a:t> </a:t>
            </a:r>
            <a:r>
              <a:rPr sz="1800" spc="-14" dirty="0">
                <a:solidFill>
                  <a:srgbClr val="000099"/>
                </a:solidFill>
                <a:latin typeface="Franklin Gothic Book"/>
                <a:cs typeface="Franklin Gothic Book"/>
              </a:rPr>
              <a:t>q</a:t>
            </a:r>
            <a:r>
              <a:rPr sz="1800" spc="0" dirty="0">
                <a:solidFill>
                  <a:srgbClr val="000099"/>
                </a:solidFill>
                <a:latin typeface="Franklin Gothic Book"/>
                <a:cs typeface="Franklin Gothic Book"/>
              </a:rPr>
              <a:t>ue </a:t>
            </a:r>
            <a:r>
              <a:rPr sz="1800" spc="285" dirty="0">
                <a:solidFill>
                  <a:srgbClr val="000099"/>
                </a:solidFill>
                <a:latin typeface="Franklin Gothic Book"/>
                <a:cs typeface="Franklin Gothic Book"/>
              </a:rPr>
              <a:t> </a:t>
            </a:r>
            <a:r>
              <a:rPr sz="1800" spc="0" dirty="0">
                <a:solidFill>
                  <a:srgbClr val="000099"/>
                </a:solidFill>
                <a:latin typeface="Franklin Gothic Book"/>
                <a:cs typeface="Franklin Gothic Book"/>
              </a:rPr>
              <a:t>ocu</a:t>
            </a:r>
            <a:r>
              <a:rPr sz="1800" spc="-4" dirty="0">
                <a:solidFill>
                  <a:srgbClr val="000099"/>
                </a:solidFill>
                <a:latin typeface="Franklin Gothic Book"/>
                <a:cs typeface="Franklin Gothic Book"/>
              </a:rPr>
              <a:t>rr</a:t>
            </a:r>
            <a:r>
              <a:rPr sz="1800" spc="0" dirty="0">
                <a:solidFill>
                  <a:srgbClr val="000099"/>
                </a:solidFill>
                <a:latin typeface="Franklin Gothic Book"/>
                <a:cs typeface="Franklin Gothic Book"/>
              </a:rPr>
              <a:t>a </a:t>
            </a:r>
            <a:r>
              <a:rPr sz="1800" spc="300" dirty="0">
                <a:solidFill>
                  <a:srgbClr val="000099"/>
                </a:solidFill>
                <a:latin typeface="Franklin Gothic Book"/>
                <a:cs typeface="Franklin Gothic Book"/>
              </a:rPr>
              <a:t> </a:t>
            </a:r>
            <a:r>
              <a:rPr sz="1800" spc="0" dirty="0">
                <a:solidFill>
                  <a:srgbClr val="000099"/>
                </a:solidFill>
                <a:latin typeface="Franklin Gothic Book"/>
                <a:cs typeface="Franklin Gothic Book"/>
              </a:rPr>
              <a:t>much</a:t>
            </a:r>
            <a:r>
              <a:rPr sz="1800" spc="-4" dirty="0">
                <a:solidFill>
                  <a:srgbClr val="000099"/>
                </a:solidFill>
                <a:latin typeface="Franklin Gothic Book"/>
                <a:cs typeface="Franklin Gothic Book"/>
              </a:rPr>
              <a:t>a</a:t>
            </a:r>
            <a:r>
              <a:rPr sz="1800" spc="0" dirty="0">
                <a:solidFill>
                  <a:srgbClr val="000099"/>
                </a:solidFill>
                <a:latin typeface="Franklin Gothic Book"/>
                <a:cs typeface="Franklin Gothic Book"/>
              </a:rPr>
              <a:t>s </a:t>
            </a:r>
            <a:r>
              <a:rPr sz="1800" spc="305" dirty="0">
                <a:solidFill>
                  <a:srgbClr val="000099"/>
                </a:solidFill>
                <a:latin typeface="Franklin Gothic Book"/>
                <a:cs typeface="Franklin Gothic Book"/>
              </a:rPr>
              <a:t> </a:t>
            </a:r>
            <a:r>
              <a:rPr sz="1800" spc="-19" dirty="0">
                <a:solidFill>
                  <a:srgbClr val="000099"/>
                </a:solidFill>
                <a:latin typeface="Franklin Gothic Book"/>
                <a:cs typeface="Franklin Gothic Book"/>
              </a:rPr>
              <a:t>v</a:t>
            </a:r>
            <a:r>
              <a:rPr sz="1800" spc="0" dirty="0">
                <a:solidFill>
                  <a:srgbClr val="000099"/>
                </a:solidFill>
                <a:latin typeface="Franklin Gothic Book"/>
                <a:cs typeface="Franklin Gothic Book"/>
              </a:rPr>
              <a:t>eces </a:t>
            </a:r>
            <a:r>
              <a:rPr sz="1800" spc="295" dirty="0">
                <a:solidFill>
                  <a:srgbClr val="000099"/>
                </a:solidFill>
                <a:latin typeface="Franklin Gothic Book"/>
                <a:cs typeface="Franklin Gothic Book"/>
              </a:rPr>
              <a:t> </a:t>
            </a:r>
            <a:r>
              <a:rPr sz="1800" i="1" spc="-9" dirty="0">
                <a:solidFill>
                  <a:srgbClr val="000099"/>
                </a:solidFill>
                <a:latin typeface="Franklin Gothic Book"/>
                <a:cs typeface="Franklin Gothic Book"/>
              </a:rPr>
              <a:t>(</a:t>
            </a:r>
            <a:r>
              <a:rPr sz="1800" i="1" spc="0" dirty="0">
                <a:solidFill>
                  <a:srgbClr val="000099"/>
                </a:solidFill>
                <a:latin typeface="Franklin Gothic Book"/>
                <a:cs typeface="Franklin Gothic Book"/>
              </a:rPr>
              <a:t>ha </a:t>
            </a:r>
            <a:r>
              <a:rPr sz="1800" i="1" spc="290" dirty="0">
                <a:solidFill>
                  <a:srgbClr val="000099"/>
                </a:solidFill>
                <a:latin typeface="Franklin Gothic Book"/>
                <a:cs typeface="Franklin Gothic Book"/>
              </a:rPr>
              <a:t> </a:t>
            </a:r>
            <a:r>
              <a:rPr sz="1800" i="1" spc="0" dirty="0">
                <a:solidFill>
                  <a:srgbClr val="000099"/>
                </a:solidFill>
                <a:latin typeface="Franklin Gothic Book"/>
                <a:cs typeface="Franklin Gothic Book"/>
              </a:rPr>
              <a:t>o</a:t>
            </a:r>
            <a:r>
              <a:rPr sz="1800" i="1" spc="-14" dirty="0">
                <a:solidFill>
                  <a:srgbClr val="000099"/>
                </a:solidFill>
                <a:latin typeface="Franklin Gothic Book"/>
                <a:cs typeface="Franklin Gothic Book"/>
              </a:rPr>
              <a:t>c</a:t>
            </a:r>
            <a:r>
              <a:rPr sz="1800" i="1" spc="0" dirty="0">
                <a:solidFill>
                  <a:srgbClr val="000099"/>
                </a:solidFill>
                <a:latin typeface="Franklin Gothic Book"/>
                <a:cs typeface="Franklin Gothic Book"/>
              </a:rPr>
              <a:t>urrido          </a:t>
            </a:r>
            <a:r>
              <a:rPr sz="1800" i="1" spc="114" dirty="0">
                <a:solidFill>
                  <a:srgbClr val="000099"/>
                </a:solidFill>
                <a:latin typeface="Franklin Gothic Book"/>
                <a:cs typeface="Franklin Gothic Book"/>
              </a:rPr>
              <a:t> </a:t>
            </a:r>
            <a:r>
              <a:rPr sz="2700" spc="0" baseline="-37566" dirty="0">
                <a:solidFill>
                  <a:srgbClr val="000099"/>
                </a:solidFill>
                <a:latin typeface="Franklin Gothic Book"/>
                <a:cs typeface="Franklin Gothic Book"/>
              </a:rPr>
              <a:t>5</a:t>
            </a:r>
            <a:endParaRPr sz="1800" dirty="0">
              <a:latin typeface="Franklin Gothic Book"/>
              <a:cs typeface="Franklin Gothic Book"/>
            </a:endParaRPr>
          </a:p>
          <a:p>
            <a:pPr marL="271272">
              <a:lnSpc>
                <a:spcPts val="2043"/>
              </a:lnSpc>
              <a:spcBef>
                <a:spcPts val="3078"/>
              </a:spcBef>
            </a:pPr>
            <a:r>
              <a:rPr sz="2700" spc="14" baseline="-31033" dirty="0">
                <a:solidFill>
                  <a:srgbClr val="000099"/>
                </a:solidFill>
                <a:latin typeface="Franklin Gothic Book"/>
                <a:cs typeface="Franklin Gothic Book"/>
              </a:rPr>
              <a:t>O</a:t>
            </a:r>
            <a:r>
              <a:rPr sz="2700" spc="9" baseline="-31033" dirty="0">
                <a:solidFill>
                  <a:srgbClr val="000099"/>
                </a:solidFill>
                <a:latin typeface="Franklin Gothic Book"/>
                <a:cs typeface="Franklin Gothic Book"/>
              </a:rPr>
              <a:t>c</a:t>
            </a:r>
            <a:r>
              <a:rPr sz="2700" spc="4" baseline="-31033" dirty="0">
                <a:solidFill>
                  <a:srgbClr val="000099"/>
                </a:solidFill>
                <a:latin typeface="Franklin Gothic Book"/>
                <a:cs typeface="Franklin Gothic Book"/>
              </a:rPr>
              <a:t>a</a:t>
            </a:r>
            <a:r>
              <a:rPr sz="2700" spc="0" baseline="-31033" dirty="0">
                <a:solidFill>
                  <a:srgbClr val="000099"/>
                </a:solidFill>
                <a:latin typeface="Franklin Gothic Book"/>
                <a:cs typeface="Franklin Gothic Book"/>
              </a:rPr>
              <a:t>sio</a:t>
            </a:r>
            <a:r>
              <a:rPr sz="2700" spc="-4" baseline="-31033" dirty="0">
                <a:solidFill>
                  <a:srgbClr val="000099"/>
                </a:solidFill>
                <a:latin typeface="Franklin Gothic Book"/>
                <a:cs typeface="Franklin Gothic Book"/>
              </a:rPr>
              <a:t>na</a:t>
            </a:r>
            <a:r>
              <a:rPr sz="2700" spc="0" baseline="-31033" dirty="0">
                <a:solidFill>
                  <a:srgbClr val="000099"/>
                </a:solidFill>
                <a:latin typeface="Franklin Gothic Book"/>
                <a:cs typeface="Franklin Gothic Book"/>
              </a:rPr>
              <a:t>l      </a:t>
            </a:r>
            <a:r>
              <a:rPr sz="1800" spc="0" dirty="0">
                <a:solidFill>
                  <a:srgbClr val="000099"/>
                </a:solidFill>
                <a:latin typeface="Franklin Gothic Book"/>
                <a:cs typeface="Franklin Gothic Book"/>
              </a:rPr>
              <a:t>P</a:t>
            </a:r>
            <a:r>
              <a:rPr sz="1800" spc="-39" dirty="0">
                <a:solidFill>
                  <a:srgbClr val="000099"/>
                </a:solidFill>
                <a:latin typeface="Franklin Gothic Book"/>
                <a:cs typeface="Franklin Gothic Book"/>
              </a:rPr>
              <a:t>r</a:t>
            </a:r>
            <a:r>
              <a:rPr sz="1800" spc="0" dirty="0">
                <a:solidFill>
                  <a:srgbClr val="000099"/>
                </a:solidFill>
                <a:latin typeface="Franklin Gothic Book"/>
                <a:cs typeface="Franklin Gothic Book"/>
              </a:rPr>
              <a:t>o</a:t>
            </a:r>
            <a:r>
              <a:rPr sz="1800" spc="4" dirty="0">
                <a:solidFill>
                  <a:srgbClr val="000099"/>
                </a:solidFill>
                <a:latin typeface="Franklin Gothic Book"/>
                <a:cs typeface="Franklin Gothic Book"/>
              </a:rPr>
              <a:t>b</a:t>
            </a:r>
            <a:r>
              <a:rPr sz="1800" spc="0" dirty="0">
                <a:solidFill>
                  <a:srgbClr val="000099"/>
                </a:solidFill>
                <a:latin typeface="Franklin Gothic Book"/>
                <a:cs typeface="Franklin Gothic Book"/>
              </a:rPr>
              <a:t>able </a:t>
            </a:r>
            <a:r>
              <a:rPr sz="1800" spc="310" dirty="0">
                <a:solidFill>
                  <a:srgbClr val="000099"/>
                </a:solidFill>
                <a:latin typeface="Franklin Gothic Book"/>
                <a:cs typeface="Franklin Gothic Book"/>
              </a:rPr>
              <a:t> </a:t>
            </a:r>
            <a:r>
              <a:rPr sz="1800" spc="-14" dirty="0">
                <a:solidFill>
                  <a:srgbClr val="000099"/>
                </a:solidFill>
                <a:latin typeface="Franklin Gothic Book"/>
                <a:cs typeface="Franklin Gothic Book"/>
              </a:rPr>
              <a:t>q</a:t>
            </a:r>
            <a:r>
              <a:rPr sz="1800" spc="0" dirty="0">
                <a:solidFill>
                  <a:srgbClr val="000099"/>
                </a:solidFill>
                <a:latin typeface="Franklin Gothic Book"/>
                <a:cs typeface="Franklin Gothic Book"/>
              </a:rPr>
              <a:t>ue </a:t>
            </a:r>
            <a:r>
              <a:rPr sz="1800" spc="285" dirty="0">
                <a:solidFill>
                  <a:srgbClr val="000099"/>
                </a:solidFill>
                <a:latin typeface="Franklin Gothic Book"/>
                <a:cs typeface="Franklin Gothic Book"/>
              </a:rPr>
              <a:t> </a:t>
            </a:r>
            <a:r>
              <a:rPr sz="1800" spc="0" dirty="0">
                <a:solidFill>
                  <a:srgbClr val="000099"/>
                </a:solidFill>
                <a:latin typeface="Franklin Gothic Book"/>
                <a:cs typeface="Franklin Gothic Book"/>
              </a:rPr>
              <a:t>ocu</a:t>
            </a:r>
            <a:r>
              <a:rPr sz="1800" spc="-4" dirty="0">
                <a:solidFill>
                  <a:srgbClr val="000099"/>
                </a:solidFill>
                <a:latin typeface="Franklin Gothic Book"/>
                <a:cs typeface="Franklin Gothic Book"/>
              </a:rPr>
              <a:t>rr</a:t>
            </a:r>
            <a:r>
              <a:rPr sz="1800" spc="0" dirty="0">
                <a:solidFill>
                  <a:srgbClr val="000099"/>
                </a:solidFill>
                <a:latin typeface="Franklin Gothic Book"/>
                <a:cs typeface="Franklin Gothic Book"/>
              </a:rPr>
              <a:t>a </a:t>
            </a:r>
            <a:r>
              <a:rPr sz="1800" spc="310" dirty="0">
                <a:solidFill>
                  <a:srgbClr val="000099"/>
                </a:solidFill>
                <a:latin typeface="Franklin Gothic Book"/>
                <a:cs typeface="Franklin Gothic Book"/>
              </a:rPr>
              <a:t> </a:t>
            </a:r>
            <a:r>
              <a:rPr sz="1800" spc="0" dirty="0">
                <a:solidFill>
                  <a:srgbClr val="000099"/>
                </a:solidFill>
                <a:latin typeface="Franklin Gothic Book"/>
                <a:cs typeface="Franklin Gothic Book"/>
              </a:rPr>
              <a:t>a</a:t>
            </a:r>
            <a:r>
              <a:rPr sz="1800" spc="-9" dirty="0">
                <a:solidFill>
                  <a:srgbClr val="000099"/>
                </a:solidFill>
                <a:latin typeface="Franklin Gothic Book"/>
                <a:cs typeface="Franklin Gothic Book"/>
              </a:rPr>
              <a:t>l</a:t>
            </a:r>
            <a:r>
              <a:rPr sz="1800" spc="0" dirty="0">
                <a:solidFill>
                  <a:srgbClr val="000099"/>
                </a:solidFill>
                <a:latin typeface="Franklin Gothic Book"/>
                <a:cs typeface="Franklin Gothic Book"/>
              </a:rPr>
              <a:t>gun</a:t>
            </a:r>
            <a:r>
              <a:rPr sz="1800" spc="-4" dirty="0">
                <a:solidFill>
                  <a:srgbClr val="000099"/>
                </a:solidFill>
                <a:latin typeface="Franklin Gothic Book"/>
                <a:cs typeface="Franklin Gothic Book"/>
              </a:rPr>
              <a:t>a</a:t>
            </a:r>
            <a:r>
              <a:rPr sz="1800" spc="0" dirty="0">
                <a:solidFill>
                  <a:srgbClr val="000099"/>
                </a:solidFill>
                <a:latin typeface="Franklin Gothic Book"/>
                <a:cs typeface="Franklin Gothic Book"/>
              </a:rPr>
              <a:t>s </a:t>
            </a:r>
            <a:r>
              <a:rPr sz="1800" spc="305" dirty="0">
                <a:solidFill>
                  <a:srgbClr val="000099"/>
                </a:solidFill>
                <a:latin typeface="Franklin Gothic Book"/>
                <a:cs typeface="Franklin Gothic Book"/>
              </a:rPr>
              <a:t> </a:t>
            </a:r>
            <a:r>
              <a:rPr sz="1800" spc="-19" dirty="0">
                <a:solidFill>
                  <a:srgbClr val="000099"/>
                </a:solidFill>
                <a:latin typeface="Franklin Gothic Book"/>
                <a:cs typeface="Franklin Gothic Book"/>
              </a:rPr>
              <a:t>v</a:t>
            </a:r>
            <a:r>
              <a:rPr sz="1800" spc="0" dirty="0">
                <a:solidFill>
                  <a:srgbClr val="000099"/>
                </a:solidFill>
                <a:latin typeface="Franklin Gothic Book"/>
                <a:cs typeface="Franklin Gothic Book"/>
              </a:rPr>
              <a:t>eces </a:t>
            </a:r>
            <a:r>
              <a:rPr sz="1800" spc="305" dirty="0">
                <a:solidFill>
                  <a:srgbClr val="000099"/>
                </a:solidFill>
                <a:latin typeface="Franklin Gothic Book"/>
                <a:cs typeface="Franklin Gothic Book"/>
              </a:rPr>
              <a:t> </a:t>
            </a:r>
            <a:r>
              <a:rPr sz="1800" i="1" spc="-9" dirty="0">
                <a:solidFill>
                  <a:srgbClr val="000099"/>
                </a:solidFill>
                <a:latin typeface="Franklin Gothic Book"/>
                <a:cs typeface="Franklin Gothic Book"/>
              </a:rPr>
              <a:t>(</a:t>
            </a:r>
            <a:r>
              <a:rPr sz="1800" i="1" spc="0" dirty="0">
                <a:solidFill>
                  <a:srgbClr val="000099"/>
                </a:solidFill>
                <a:latin typeface="Franklin Gothic Book"/>
                <a:cs typeface="Franklin Gothic Book"/>
              </a:rPr>
              <a:t>ha </a:t>
            </a:r>
            <a:r>
              <a:rPr sz="1800" i="1" spc="300" dirty="0">
                <a:solidFill>
                  <a:srgbClr val="000099"/>
                </a:solidFill>
                <a:latin typeface="Franklin Gothic Book"/>
                <a:cs typeface="Franklin Gothic Book"/>
              </a:rPr>
              <a:t> </a:t>
            </a:r>
            <a:r>
              <a:rPr sz="1800" i="1" spc="0" dirty="0">
                <a:solidFill>
                  <a:srgbClr val="000099"/>
                </a:solidFill>
                <a:latin typeface="Franklin Gothic Book"/>
                <a:cs typeface="Franklin Gothic Book"/>
              </a:rPr>
              <a:t>o</a:t>
            </a:r>
            <a:r>
              <a:rPr sz="1800" i="1" spc="-14" dirty="0">
                <a:solidFill>
                  <a:srgbClr val="000099"/>
                </a:solidFill>
                <a:latin typeface="Franklin Gothic Book"/>
                <a:cs typeface="Franklin Gothic Book"/>
              </a:rPr>
              <a:t>c</a:t>
            </a:r>
            <a:r>
              <a:rPr sz="1800" i="1" spc="0" dirty="0">
                <a:solidFill>
                  <a:srgbClr val="000099"/>
                </a:solidFill>
                <a:latin typeface="Franklin Gothic Book"/>
                <a:cs typeface="Franklin Gothic Book"/>
              </a:rPr>
              <a:t>urrido          </a:t>
            </a:r>
            <a:r>
              <a:rPr sz="1800" i="1" spc="129" dirty="0">
                <a:solidFill>
                  <a:srgbClr val="000099"/>
                </a:solidFill>
                <a:latin typeface="Franklin Gothic Book"/>
                <a:cs typeface="Franklin Gothic Book"/>
              </a:rPr>
              <a:t> </a:t>
            </a:r>
            <a:r>
              <a:rPr sz="2700" spc="0" baseline="-39199" dirty="0">
                <a:solidFill>
                  <a:srgbClr val="000099"/>
                </a:solidFill>
                <a:latin typeface="Franklin Gothic Book"/>
                <a:cs typeface="Franklin Gothic Book"/>
              </a:rPr>
              <a:t>4</a:t>
            </a:r>
            <a:endParaRPr sz="1800" dirty="0">
              <a:latin typeface="Franklin Gothic Book"/>
              <a:cs typeface="Franklin Gothic Book"/>
            </a:endParaRPr>
          </a:p>
          <a:p>
            <a:pPr marL="379036" marR="505888" algn="ctr">
              <a:lnSpc>
                <a:spcPts val="2040"/>
              </a:lnSpc>
              <a:spcBef>
                <a:spcPts val="4080"/>
              </a:spcBef>
            </a:pPr>
            <a:r>
              <a:rPr sz="1800" spc="-25" dirty="0">
                <a:solidFill>
                  <a:srgbClr val="000099"/>
                </a:solidFill>
                <a:latin typeface="Franklin Gothic Book"/>
                <a:cs typeface="Franklin Gothic Book"/>
              </a:rPr>
              <a:t>R</a:t>
            </a:r>
            <a:r>
              <a:rPr sz="1800" spc="9" dirty="0">
                <a:solidFill>
                  <a:srgbClr val="000099"/>
                </a:solidFill>
                <a:latin typeface="Franklin Gothic Book"/>
                <a:cs typeface="Franklin Gothic Book"/>
              </a:rPr>
              <a:t>em</a:t>
            </a:r>
            <a:r>
              <a:rPr sz="1800" spc="-9" dirty="0">
                <a:solidFill>
                  <a:srgbClr val="000099"/>
                </a:solidFill>
                <a:latin typeface="Franklin Gothic Book"/>
                <a:cs typeface="Franklin Gothic Book"/>
              </a:rPr>
              <a:t>o</a:t>
            </a:r>
            <a:r>
              <a:rPr sz="1800" spc="-25" dirty="0">
                <a:solidFill>
                  <a:srgbClr val="000099"/>
                </a:solidFill>
                <a:latin typeface="Franklin Gothic Book"/>
                <a:cs typeface="Franklin Gothic Book"/>
              </a:rPr>
              <a:t>t</a:t>
            </a:r>
            <a:r>
              <a:rPr sz="1800" spc="0" dirty="0">
                <a:solidFill>
                  <a:srgbClr val="000099"/>
                </a:solidFill>
                <a:latin typeface="Franklin Gothic Book"/>
                <a:cs typeface="Franklin Gothic Book"/>
              </a:rPr>
              <a:t>o      </a:t>
            </a:r>
            <a:r>
              <a:rPr sz="1800" spc="39" dirty="0">
                <a:solidFill>
                  <a:srgbClr val="000099"/>
                </a:solidFill>
                <a:latin typeface="Franklin Gothic Book"/>
                <a:cs typeface="Franklin Gothic Book"/>
              </a:rPr>
              <a:t> </a:t>
            </a:r>
            <a:r>
              <a:rPr sz="1800" spc="4" dirty="0">
                <a:solidFill>
                  <a:srgbClr val="000099"/>
                </a:solidFill>
                <a:latin typeface="Franklin Gothic Book"/>
                <a:cs typeface="Franklin Gothic Book"/>
              </a:rPr>
              <a:t>I</a:t>
            </a:r>
            <a:r>
              <a:rPr sz="1800" spc="-14" dirty="0">
                <a:solidFill>
                  <a:srgbClr val="000099"/>
                </a:solidFill>
                <a:latin typeface="Franklin Gothic Book"/>
                <a:cs typeface="Franklin Gothic Book"/>
              </a:rPr>
              <a:t>m</a:t>
            </a:r>
            <a:r>
              <a:rPr sz="1800" spc="0" dirty="0">
                <a:solidFill>
                  <a:srgbClr val="000099"/>
                </a:solidFill>
                <a:latin typeface="Franklin Gothic Book"/>
                <a:cs typeface="Franklin Gothic Book"/>
              </a:rPr>
              <a:t>p</a:t>
            </a:r>
            <a:r>
              <a:rPr sz="1800" spc="-44" dirty="0">
                <a:solidFill>
                  <a:srgbClr val="000099"/>
                </a:solidFill>
                <a:latin typeface="Franklin Gothic Book"/>
                <a:cs typeface="Franklin Gothic Book"/>
              </a:rPr>
              <a:t>r</a:t>
            </a:r>
            <a:r>
              <a:rPr sz="1800" spc="0" dirty="0">
                <a:solidFill>
                  <a:srgbClr val="000099"/>
                </a:solidFill>
                <a:latin typeface="Franklin Gothic Book"/>
                <a:cs typeface="Franklin Gothic Book"/>
              </a:rPr>
              <a:t>o</a:t>
            </a:r>
            <a:r>
              <a:rPr sz="1800" spc="4" dirty="0">
                <a:solidFill>
                  <a:srgbClr val="000099"/>
                </a:solidFill>
                <a:latin typeface="Franklin Gothic Book"/>
                <a:cs typeface="Franklin Gothic Book"/>
              </a:rPr>
              <a:t>b</a:t>
            </a:r>
            <a:r>
              <a:rPr sz="1800" spc="-14" dirty="0">
                <a:solidFill>
                  <a:srgbClr val="000099"/>
                </a:solidFill>
                <a:latin typeface="Franklin Gothic Book"/>
                <a:cs typeface="Franklin Gothic Book"/>
              </a:rPr>
              <a:t>a</a:t>
            </a:r>
            <a:r>
              <a:rPr sz="1800" spc="4" dirty="0">
                <a:solidFill>
                  <a:srgbClr val="000099"/>
                </a:solidFill>
                <a:latin typeface="Franklin Gothic Book"/>
                <a:cs typeface="Franklin Gothic Book"/>
              </a:rPr>
              <a:t>b</a:t>
            </a:r>
            <a:r>
              <a:rPr sz="1800" spc="-4" dirty="0">
                <a:solidFill>
                  <a:srgbClr val="000099"/>
                </a:solidFill>
                <a:latin typeface="Franklin Gothic Book"/>
                <a:cs typeface="Franklin Gothic Book"/>
              </a:rPr>
              <a:t>l</a:t>
            </a:r>
            <a:r>
              <a:rPr sz="1800" spc="0" dirty="0">
                <a:solidFill>
                  <a:srgbClr val="000099"/>
                </a:solidFill>
                <a:latin typeface="Franklin Gothic Book"/>
                <a:cs typeface="Franklin Gothic Book"/>
              </a:rPr>
              <a:t>e, </a:t>
            </a:r>
            <a:r>
              <a:rPr sz="1800" spc="430" dirty="0">
                <a:solidFill>
                  <a:srgbClr val="000099"/>
                </a:solidFill>
                <a:latin typeface="Franklin Gothic Book"/>
                <a:cs typeface="Franklin Gothic Book"/>
              </a:rPr>
              <a:t> </a:t>
            </a:r>
            <a:r>
              <a:rPr sz="1800" spc="0" dirty="0">
                <a:solidFill>
                  <a:srgbClr val="000099"/>
                </a:solidFill>
                <a:latin typeface="Franklin Gothic Book"/>
                <a:cs typeface="Franklin Gothic Book"/>
              </a:rPr>
              <a:t>p</a:t>
            </a:r>
            <a:r>
              <a:rPr sz="1800" spc="-14" dirty="0">
                <a:solidFill>
                  <a:srgbClr val="000099"/>
                </a:solidFill>
                <a:latin typeface="Franklin Gothic Book"/>
                <a:cs typeface="Franklin Gothic Book"/>
              </a:rPr>
              <a:t>e</a:t>
            </a:r>
            <a:r>
              <a:rPr sz="1800" spc="-39" dirty="0">
                <a:solidFill>
                  <a:srgbClr val="000099"/>
                </a:solidFill>
                <a:latin typeface="Franklin Gothic Book"/>
                <a:cs typeface="Franklin Gothic Book"/>
              </a:rPr>
              <a:t>r</a:t>
            </a:r>
            <a:r>
              <a:rPr sz="1800" spc="0" dirty="0">
                <a:solidFill>
                  <a:srgbClr val="000099"/>
                </a:solidFill>
                <a:latin typeface="Franklin Gothic Book"/>
                <a:cs typeface="Franklin Gothic Book"/>
              </a:rPr>
              <a:t>o </a:t>
            </a:r>
            <a:r>
              <a:rPr sz="1800" spc="425" dirty="0">
                <a:solidFill>
                  <a:srgbClr val="000099"/>
                </a:solidFill>
                <a:latin typeface="Franklin Gothic Book"/>
                <a:cs typeface="Franklin Gothic Book"/>
              </a:rPr>
              <a:t> </a:t>
            </a:r>
            <a:r>
              <a:rPr sz="1800" spc="0" dirty="0">
                <a:solidFill>
                  <a:srgbClr val="000099"/>
                </a:solidFill>
                <a:latin typeface="Franklin Gothic Book"/>
                <a:cs typeface="Franklin Gothic Book"/>
              </a:rPr>
              <a:t>es </a:t>
            </a:r>
            <a:r>
              <a:rPr sz="1800" spc="425" dirty="0">
                <a:solidFill>
                  <a:srgbClr val="000099"/>
                </a:solidFill>
                <a:latin typeface="Franklin Gothic Book"/>
                <a:cs typeface="Franklin Gothic Book"/>
              </a:rPr>
              <a:t> </a:t>
            </a:r>
            <a:r>
              <a:rPr sz="1800" spc="0" dirty="0">
                <a:solidFill>
                  <a:srgbClr val="000099"/>
                </a:solidFill>
                <a:latin typeface="Franklin Gothic Book"/>
                <a:cs typeface="Franklin Gothic Book"/>
              </a:rPr>
              <a:t>posible </a:t>
            </a:r>
            <a:r>
              <a:rPr sz="1800" spc="420" dirty="0">
                <a:solidFill>
                  <a:srgbClr val="000099"/>
                </a:solidFill>
                <a:latin typeface="Franklin Gothic Book"/>
                <a:cs typeface="Franklin Gothic Book"/>
              </a:rPr>
              <a:t> </a:t>
            </a:r>
            <a:r>
              <a:rPr sz="1800" spc="-14" dirty="0">
                <a:solidFill>
                  <a:srgbClr val="000099"/>
                </a:solidFill>
                <a:latin typeface="Franklin Gothic Book"/>
                <a:cs typeface="Franklin Gothic Book"/>
              </a:rPr>
              <a:t>q</a:t>
            </a:r>
            <a:r>
              <a:rPr sz="1800" spc="0" dirty="0">
                <a:solidFill>
                  <a:srgbClr val="000099"/>
                </a:solidFill>
                <a:latin typeface="Franklin Gothic Book"/>
                <a:cs typeface="Franklin Gothic Book"/>
              </a:rPr>
              <a:t>ue </a:t>
            </a:r>
            <a:r>
              <a:rPr sz="1800" spc="420" dirty="0">
                <a:solidFill>
                  <a:srgbClr val="000099"/>
                </a:solidFill>
                <a:latin typeface="Franklin Gothic Book"/>
                <a:cs typeface="Franklin Gothic Book"/>
              </a:rPr>
              <a:t> </a:t>
            </a:r>
            <a:r>
              <a:rPr sz="1800" spc="0" dirty="0">
                <a:solidFill>
                  <a:srgbClr val="000099"/>
                </a:solidFill>
                <a:latin typeface="Franklin Gothic Book"/>
                <a:cs typeface="Franklin Gothic Book"/>
              </a:rPr>
              <a:t>ocu</a:t>
            </a:r>
            <a:r>
              <a:rPr sz="1800" spc="-4" dirty="0">
                <a:solidFill>
                  <a:srgbClr val="000099"/>
                </a:solidFill>
                <a:latin typeface="Franklin Gothic Book"/>
                <a:cs typeface="Franklin Gothic Book"/>
              </a:rPr>
              <a:t>rr</a:t>
            </a:r>
            <a:r>
              <a:rPr sz="1800" spc="0" dirty="0">
                <a:solidFill>
                  <a:srgbClr val="000099"/>
                </a:solidFill>
                <a:latin typeface="Franklin Gothic Book"/>
                <a:cs typeface="Franklin Gothic Book"/>
              </a:rPr>
              <a:t>a </a:t>
            </a:r>
            <a:r>
              <a:rPr sz="1800" spc="415" dirty="0">
                <a:solidFill>
                  <a:srgbClr val="000099"/>
                </a:solidFill>
                <a:latin typeface="Franklin Gothic Book"/>
                <a:cs typeface="Franklin Gothic Book"/>
              </a:rPr>
              <a:t> </a:t>
            </a:r>
            <a:r>
              <a:rPr sz="1800" i="1" spc="0" dirty="0">
                <a:solidFill>
                  <a:srgbClr val="000099"/>
                </a:solidFill>
                <a:latin typeface="Franklin Gothic Book"/>
                <a:cs typeface="Franklin Gothic Book"/>
              </a:rPr>
              <a:t>(oc</a:t>
            </a:r>
            <a:r>
              <a:rPr sz="1800" i="1" spc="-4" dirty="0">
                <a:solidFill>
                  <a:srgbClr val="000099"/>
                </a:solidFill>
                <a:latin typeface="Franklin Gothic Book"/>
                <a:cs typeface="Franklin Gothic Book"/>
              </a:rPr>
              <a:t>u</a:t>
            </a:r>
            <a:r>
              <a:rPr sz="1800" i="1" spc="0" dirty="0">
                <a:solidFill>
                  <a:srgbClr val="000099"/>
                </a:solidFill>
                <a:latin typeface="Franklin Gothic Book"/>
                <a:cs typeface="Franklin Gothic Book"/>
              </a:rPr>
              <a:t>rre          </a:t>
            </a:r>
            <a:r>
              <a:rPr sz="1800" i="1" spc="134" dirty="0">
                <a:solidFill>
                  <a:srgbClr val="000099"/>
                </a:solidFill>
                <a:latin typeface="Franklin Gothic Book"/>
                <a:cs typeface="Franklin Gothic Book"/>
              </a:rPr>
              <a:t> </a:t>
            </a:r>
            <a:r>
              <a:rPr sz="1800" spc="0" dirty="0">
                <a:solidFill>
                  <a:srgbClr val="000099"/>
                </a:solidFill>
                <a:latin typeface="Franklin Gothic Book"/>
                <a:cs typeface="Franklin Gothic Book"/>
              </a:rPr>
              <a:t>3</a:t>
            </a:r>
            <a:endParaRPr sz="1800" dirty="0">
              <a:latin typeface="Franklin Gothic Book"/>
              <a:cs typeface="Franklin Gothic Book"/>
            </a:endParaRPr>
          </a:p>
          <a:p>
            <a:pPr marL="1563878">
              <a:lnSpc>
                <a:spcPct val="94482"/>
              </a:lnSpc>
              <a:spcBef>
                <a:spcPts val="155"/>
              </a:spcBef>
            </a:pPr>
            <a:r>
              <a:rPr sz="1800" i="1" spc="-3" dirty="0">
                <a:solidFill>
                  <a:srgbClr val="000099"/>
                </a:solidFill>
                <a:latin typeface="Franklin Gothic Book"/>
                <a:cs typeface="Franklin Gothic Book"/>
              </a:rPr>
              <a:t>raramente)</a:t>
            </a:r>
            <a:endParaRPr sz="1800" dirty="0">
              <a:latin typeface="Franklin Gothic Book"/>
              <a:cs typeface="Franklin Gothic Book"/>
            </a:endParaRPr>
          </a:p>
          <a:p>
            <a:pPr marL="250850">
              <a:lnSpc>
                <a:spcPts val="2040"/>
              </a:lnSpc>
              <a:spcBef>
                <a:spcPts val="822"/>
              </a:spcBef>
            </a:pPr>
            <a:r>
              <a:rPr sz="1800" spc="14" dirty="0">
                <a:solidFill>
                  <a:srgbClr val="000099"/>
                </a:solidFill>
                <a:latin typeface="Franklin Gothic Book"/>
                <a:cs typeface="Franklin Gothic Book"/>
              </a:rPr>
              <a:t>I</a:t>
            </a:r>
            <a:r>
              <a:rPr sz="1800" spc="0" dirty="0">
                <a:solidFill>
                  <a:srgbClr val="000099"/>
                </a:solidFill>
                <a:latin typeface="Franklin Gothic Book"/>
                <a:cs typeface="Franklin Gothic Book"/>
              </a:rPr>
              <a:t>mp</a:t>
            </a:r>
            <a:r>
              <a:rPr sz="1800" spc="-29" dirty="0">
                <a:solidFill>
                  <a:srgbClr val="000099"/>
                </a:solidFill>
                <a:latin typeface="Franklin Gothic Book"/>
                <a:cs typeface="Franklin Gothic Book"/>
              </a:rPr>
              <a:t>r</a:t>
            </a:r>
            <a:r>
              <a:rPr sz="1800" spc="0" dirty="0">
                <a:solidFill>
                  <a:srgbClr val="000099"/>
                </a:solidFill>
                <a:latin typeface="Franklin Gothic Book"/>
                <a:cs typeface="Franklin Gothic Book"/>
              </a:rPr>
              <a:t>o</a:t>
            </a:r>
            <a:r>
              <a:rPr sz="1800" spc="4" dirty="0">
                <a:solidFill>
                  <a:srgbClr val="000099"/>
                </a:solidFill>
                <a:latin typeface="Franklin Gothic Book"/>
                <a:cs typeface="Franklin Gothic Book"/>
              </a:rPr>
              <a:t>b</a:t>
            </a:r>
            <a:r>
              <a:rPr sz="1800" spc="0" dirty="0">
                <a:solidFill>
                  <a:srgbClr val="000099"/>
                </a:solidFill>
                <a:latin typeface="Franklin Gothic Book"/>
                <a:cs typeface="Franklin Gothic Book"/>
              </a:rPr>
              <a:t>a</a:t>
            </a:r>
            <a:r>
              <a:rPr sz="1800" spc="-9" dirty="0">
                <a:solidFill>
                  <a:srgbClr val="000099"/>
                </a:solidFill>
                <a:latin typeface="Franklin Gothic Book"/>
                <a:cs typeface="Franklin Gothic Book"/>
              </a:rPr>
              <a:t>b</a:t>
            </a:r>
            <a:r>
              <a:rPr sz="1800" spc="4" dirty="0">
                <a:solidFill>
                  <a:srgbClr val="000099"/>
                </a:solidFill>
                <a:latin typeface="Franklin Gothic Book"/>
                <a:cs typeface="Franklin Gothic Book"/>
              </a:rPr>
              <a:t>l</a:t>
            </a:r>
            <a:r>
              <a:rPr sz="1800" spc="0" dirty="0">
                <a:solidFill>
                  <a:srgbClr val="000099"/>
                </a:solidFill>
                <a:latin typeface="Franklin Gothic Book"/>
                <a:cs typeface="Franklin Gothic Book"/>
              </a:rPr>
              <a:t>e  </a:t>
            </a:r>
            <a:r>
              <a:rPr sz="1800" spc="420" dirty="0">
                <a:solidFill>
                  <a:srgbClr val="000099"/>
                </a:solidFill>
                <a:latin typeface="Franklin Gothic Book"/>
                <a:cs typeface="Franklin Gothic Book"/>
              </a:rPr>
              <a:t> </a:t>
            </a:r>
            <a:r>
              <a:rPr sz="1800" spc="4" dirty="0">
                <a:solidFill>
                  <a:srgbClr val="000099"/>
                </a:solidFill>
                <a:latin typeface="Franklin Gothic Book"/>
                <a:cs typeface="Franklin Gothic Book"/>
              </a:rPr>
              <a:t>M</a:t>
            </a:r>
            <a:r>
              <a:rPr sz="1800" spc="0" dirty="0">
                <a:solidFill>
                  <a:srgbClr val="000099"/>
                </a:solidFill>
                <a:latin typeface="Franklin Gothic Book"/>
                <a:cs typeface="Franklin Gothic Book"/>
              </a:rPr>
              <a:t>uy</a:t>
            </a:r>
            <a:r>
              <a:rPr sz="1800" spc="194" dirty="0">
                <a:solidFill>
                  <a:srgbClr val="000099"/>
                </a:solidFill>
                <a:latin typeface="Franklin Gothic Book"/>
                <a:cs typeface="Franklin Gothic Book"/>
              </a:rPr>
              <a:t> </a:t>
            </a:r>
            <a:r>
              <a:rPr sz="1800" spc="0" dirty="0">
                <a:solidFill>
                  <a:srgbClr val="000099"/>
                </a:solidFill>
                <a:latin typeface="Franklin Gothic Book"/>
                <a:cs typeface="Franklin Gothic Book"/>
              </a:rPr>
              <a:t>i</a:t>
            </a:r>
            <a:r>
              <a:rPr sz="1800" spc="-19" dirty="0">
                <a:solidFill>
                  <a:srgbClr val="000099"/>
                </a:solidFill>
                <a:latin typeface="Franklin Gothic Book"/>
                <a:cs typeface="Franklin Gothic Book"/>
              </a:rPr>
              <a:t>m</a:t>
            </a:r>
            <a:r>
              <a:rPr sz="1800" spc="0" dirty="0">
                <a:solidFill>
                  <a:srgbClr val="000099"/>
                </a:solidFill>
                <a:latin typeface="Franklin Gothic Book"/>
                <a:cs typeface="Franklin Gothic Book"/>
              </a:rPr>
              <a:t>p</a:t>
            </a:r>
            <a:r>
              <a:rPr sz="1800" spc="-44" dirty="0">
                <a:solidFill>
                  <a:srgbClr val="000099"/>
                </a:solidFill>
                <a:latin typeface="Franklin Gothic Book"/>
                <a:cs typeface="Franklin Gothic Book"/>
              </a:rPr>
              <a:t>r</a:t>
            </a:r>
            <a:r>
              <a:rPr sz="1800" spc="0" dirty="0">
                <a:solidFill>
                  <a:srgbClr val="000099"/>
                </a:solidFill>
                <a:latin typeface="Franklin Gothic Book"/>
                <a:cs typeface="Franklin Gothic Book"/>
              </a:rPr>
              <a:t>o</a:t>
            </a:r>
            <a:r>
              <a:rPr sz="1800" spc="4" dirty="0">
                <a:solidFill>
                  <a:srgbClr val="000099"/>
                </a:solidFill>
                <a:latin typeface="Franklin Gothic Book"/>
                <a:cs typeface="Franklin Gothic Book"/>
              </a:rPr>
              <a:t>b</a:t>
            </a:r>
            <a:r>
              <a:rPr sz="1800" spc="0" dirty="0">
                <a:solidFill>
                  <a:srgbClr val="000099"/>
                </a:solidFill>
                <a:latin typeface="Franklin Gothic Book"/>
                <a:cs typeface="Franklin Gothic Book"/>
              </a:rPr>
              <a:t>ab</a:t>
            </a:r>
            <a:r>
              <a:rPr sz="1800" spc="-14" dirty="0">
                <a:solidFill>
                  <a:srgbClr val="000099"/>
                </a:solidFill>
                <a:latin typeface="Franklin Gothic Book"/>
                <a:cs typeface="Franklin Gothic Book"/>
              </a:rPr>
              <a:t>l</a:t>
            </a:r>
            <a:r>
              <a:rPr sz="1800" spc="0" dirty="0">
                <a:solidFill>
                  <a:srgbClr val="000099"/>
                </a:solidFill>
                <a:latin typeface="Franklin Gothic Book"/>
                <a:cs typeface="Franklin Gothic Book"/>
              </a:rPr>
              <a:t>e</a:t>
            </a:r>
            <a:r>
              <a:rPr sz="1800" spc="200" dirty="0">
                <a:solidFill>
                  <a:srgbClr val="000099"/>
                </a:solidFill>
                <a:latin typeface="Franklin Gothic Book"/>
                <a:cs typeface="Franklin Gothic Book"/>
              </a:rPr>
              <a:t> </a:t>
            </a:r>
            <a:r>
              <a:rPr sz="1800" spc="-14" dirty="0">
                <a:solidFill>
                  <a:srgbClr val="000099"/>
                </a:solidFill>
                <a:latin typeface="Franklin Gothic Book"/>
                <a:cs typeface="Franklin Gothic Book"/>
              </a:rPr>
              <a:t>q</a:t>
            </a:r>
            <a:r>
              <a:rPr sz="1800" spc="0" dirty="0">
                <a:solidFill>
                  <a:srgbClr val="000099"/>
                </a:solidFill>
                <a:latin typeface="Franklin Gothic Book"/>
                <a:cs typeface="Franklin Gothic Book"/>
              </a:rPr>
              <a:t>ue</a:t>
            </a:r>
            <a:r>
              <a:rPr sz="1800" spc="194" dirty="0">
                <a:solidFill>
                  <a:srgbClr val="000099"/>
                </a:solidFill>
                <a:latin typeface="Franklin Gothic Book"/>
                <a:cs typeface="Franklin Gothic Book"/>
              </a:rPr>
              <a:t> </a:t>
            </a:r>
            <a:r>
              <a:rPr sz="1800" spc="-9" dirty="0">
                <a:solidFill>
                  <a:srgbClr val="000099"/>
                </a:solidFill>
                <a:latin typeface="Franklin Gothic Book"/>
                <a:cs typeface="Franklin Gothic Book"/>
              </a:rPr>
              <a:t>o</a:t>
            </a:r>
            <a:r>
              <a:rPr sz="1800" spc="0" dirty="0">
                <a:solidFill>
                  <a:srgbClr val="000099"/>
                </a:solidFill>
                <a:latin typeface="Franklin Gothic Book"/>
                <a:cs typeface="Franklin Gothic Book"/>
              </a:rPr>
              <a:t>cu</a:t>
            </a:r>
            <a:r>
              <a:rPr sz="1800" spc="-4" dirty="0">
                <a:solidFill>
                  <a:srgbClr val="000099"/>
                </a:solidFill>
                <a:latin typeface="Franklin Gothic Book"/>
                <a:cs typeface="Franklin Gothic Book"/>
              </a:rPr>
              <a:t>rr</a:t>
            </a:r>
            <a:r>
              <a:rPr sz="1800" spc="0" dirty="0">
                <a:solidFill>
                  <a:srgbClr val="000099"/>
                </a:solidFill>
                <a:latin typeface="Franklin Gothic Book"/>
                <a:cs typeface="Franklin Gothic Book"/>
              </a:rPr>
              <a:t>a</a:t>
            </a:r>
            <a:r>
              <a:rPr sz="1800" spc="194" dirty="0">
                <a:solidFill>
                  <a:srgbClr val="000099"/>
                </a:solidFill>
                <a:latin typeface="Franklin Gothic Book"/>
                <a:cs typeface="Franklin Gothic Book"/>
              </a:rPr>
              <a:t> </a:t>
            </a:r>
            <a:r>
              <a:rPr sz="1800" i="1" spc="0" dirty="0">
                <a:solidFill>
                  <a:srgbClr val="000099"/>
                </a:solidFill>
                <a:latin typeface="Franklin Gothic Book"/>
                <a:cs typeface="Franklin Gothic Book"/>
              </a:rPr>
              <a:t>(</a:t>
            </a:r>
            <a:r>
              <a:rPr sz="1800" i="1" spc="-9" dirty="0">
                <a:solidFill>
                  <a:srgbClr val="000099"/>
                </a:solidFill>
                <a:latin typeface="Franklin Gothic Book"/>
                <a:cs typeface="Franklin Gothic Book"/>
              </a:rPr>
              <a:t>n</a:t>
            </a:r>
            <a:r>
              <a:rPr sz="1800" i="1" spc="0" dirty="0">
                <a:solidFill>
                  <a:srgbClr val="000099"/>
                </a:solidFill>
                <a:latin typeface="Franklin Gothic Book"/>
                <a:cs typeface="Franklin Gothic Book"/>
              </a:rPr>
              <a:t>o</a:t>
            </a:r>
            <a:r>
              <a:rPr sz="1800" i="1" spc="194" dirty="0">
                <a:solidFill>
                  <a:srgbClr val="000099"/>
                </a:solidFill>
                <a:latin typeface="Franklin Gothic Book"/>
                <a:cs typeface="Franklin Gothic Book"/>
              </a:rPr>
              <a:t> </a:t>
            </a:r>
            <a:r>
              <a:rPr sz="1800" i="1" spc="0" dirty="0">
                <a:solidFill>
                  <a:srgbClr val="000099"/>
                </a:solidFill>
                <a:latin typeface="Franklin Gothic Book"/>
                <a:cs typeface="Franklin Gothic Book"/>
              </a:rPr>
              <a:t>se</a:t>
            </a:r>
            <a:r>
              <a:rPr sz="1800" i="1" spc="184" dirty="0">
                <a:solidFill>
                  <a:srgbClr val="000099"/>
                </a:solidFill>
                <a:latin typeface="Franklin Gothic Book"/>
                <a:cs typeface="Franklin Gothic Book"/>
              </a:rPr>
              <a:t> </a:t>
            </a:r>
            <a:r>
              <a:rPr sz="1800" i="1" spc="0" dirty="0">
                <a:solidFill>
                  <a:srgbClr val="000099"/>
                </a:solidFill>
                <a:latin typeface="Franklin Gothic Book"/>
                <a:cs typeface="Franklin Gothic Book"/>
              </a:rPr>
              <a:t>co</a:t>
            </a:r>
            <a:r>
              <a:rPr sz="1800" i="1" spc="-4" dirty="0">
                <a:solidFill>
                  <a:srgbClr val="000099"/>
                </a:solidFill>
                <a:latin typeface="Franklin Gothic Book"/>
                <a:cs typeface="Franklin Gothic Book"/>
              </a:rPr>
              <a:t>n</a:t>
            </a:r>
            <a:r>
              <a:rPr sz="1800" i="1" spc="0" dirty="0">
                <a:solidFill>
                  <a:srgbClr val="000099"/>
                </a:solidFill>
                <a:latin typeface="Franklin Gothic Book"/>
                <a:cs typeface="Franklin Gothic Book"/>
              </a:rPr>
              <a:t>oce</a:t>
            </a:r>
            <a:r>
              <a:rPr sz="1800" i="1" spc="194" dirty="0">
                <a:solidFill>
                  <a:srgbClr val="000099"/>
                </a:solidFill>
                <a:latin typeface="Franklin Gothic Book"/>
                <a:cs typeface="Franklin Gothic Book"/>
              </a:rPr>
              <a:t> </a:t>
            </a:r>
            <a:r>
              <a:rPr sz="1800" i="1" spc="-25" dirty="0">
                <a:solidFill>
                  <a:srgbClr val="000099"/>
                </a:solidFill>
                <a:latin typeface="Franklin Gothic Book"/>
                <a:cs typeface="Franklin Gothic Book"/>
              </a:rPr>
              <a:t>q</a:t>
            </a:r>
            <a:r>
              <a:rPr sz="1800" i="1" spc="-14" dirty="0">
                <a:solidFill>
                  <a:srgbClr val="000099"/>
                </a:solidFill>
                <a:latin typeface="Franklin Gothic Book"/>
                <a:cs typeface="Franklin Gothic Book"/>
              </a:rPr>
              <a:t>u</a:t>
            </a:r>
            <a:r>
              <a:rPr sz="1800" i="1" spc="0" dirty="0">
                <a:solidFill>
                  <a:srgbClr val="000099"/>
                </a:solidFill>
                <a:latin typeface="Franklin Gothic Book"/>
                <a:cs typeface="Franklin Gothic Book"/>
              </a:rPr>
              <a:t>e</a:t>
            </a:r>
            <a:r>
              <a:rPr sz="1800" i="1" spc="200" dirty="0">
                <a:solidFill>
                  <a:srgbClr val="000099"/>
                </a:solidFill>
                <a:latin typeface="Franklin Gothic Book"/>
                <a:cs typeface="Franklin Gothic Book"/>
              </a:rPr>
              <a:t> </a:t>
            </a:r>
            <a:r>
              <a:rPr sz="1800" i="1" spc="4" dirty="0">
                <a:solidFill>
                  <a:srgbClr val="000099"/>
                </a:solidFill>
                <a:latin typeface="Franklin Gothic Book"/>
                <a:cs typeface="Franklin Gothic Book"/>
              </a:rPr>
              <a:t>h</a:t>
            </a:r>
            <a:r>
              <a:rPr sz="1800" i="1" spc="-50" dirty="0">
                <a:solidFill>
                  <a:srgbClr val="000099"/>
                </a:solidFill>
                <a:latin typeface="Franklin Gothic Book"/>
                <a:cs typeface="Franklin Gothic Book"/>
              </a:rPr>
              <a:t>a</a:t>
            </a:r>
            <a:r>
              <a:rPr sz="1800" i="1" spc="0" dirty="0">
                <a:solidFill>
                  <a:srgbClr val="000099"/>
                </a:solidFill>
                <a:latin typeface="Franklin Gothic Book"/>
                <a:cs typeface="Franklin Gothic Book"/>
              </a:rPr>
              <a:t>ya          </a:t>
            </a:r>
            <a:r>
              <a:rPr sz="1800" i="1" spc="59" dirty="0">
                <a:solidFill>
                  <a:srgbClr val="000099"/>
                </a:solidFill>
                <a:latin typeface="Franklin Gothic Book"/>
                <a:cs typeface="Franklin Gothic Book"/>
              </a:rPr>
              <a:t> </a:t>
            </a:r>
            <a:r>
              <a:rPr sz="1800" spc="0" dirty="0">
                <a:solidFill>
                  <a:srgbClr val="000099"/>
                </a:solidFill>
                <a:latin typeface="Franklin Gothic Book"/>
                <a:cs typeface="Franklin Gothic Book"/>
              </a:rPr>
              <a:t>2</a:t>
            </a:r>
            <a:endParaRPr sz="1800" dirty="0">
              <a:latin typeface="Franklin Gothic Book"/>
              <a:cs typeface="Franklin Gothic Book"/>
            </a:endParaRPr>
          </a:p>
          <a:p>
            <a:pPr marL="1570990">
              <a:lnSpc>
                <a:spcPct val="94482"/>
              </a:lnSpc>
              <a:spcBef>
                <a:spcPts val="170"/>
              </a:spcBef>
            </a:pPr>
            <a:r>
              <a:rPr sz="1800" i="1" spc="-1" dirty="0">
                <a:solidFill>
                  <a:srgbClr val="000099"/>
                </a:solidFill>
                <a:latin typeface="Franklin Gothic Book"/>
                <a:cs typeface="Franklin Gothic Book"/>
              </a:rPr>
              <a:t>ocurrido)</a:t>
            </a:r>
            <a:endParaRPr sz="1800" dirty="0">
              <a:latin typeface="Franklin Gothic Book"/>
              <a:cs typeface="Franklin Gothic Book"/>
            </a:endParaRPr>
          </a:p>
          <a:p>
            <a:pPr marL="250850">
              <a:lnSpc>
                <a:spcPts val="2040"/>
              </a:lnSpc>
              <a:spcBef>
                <a:spcPts val="875"/>
              </a:spcBef>
            </a:pPr>
            <a:r>
              <a:rPr sz="1800" spc="14" dirty="0">
                <a:solidFill>
                  <a:srgbClr val="000099"/>
                </a:solidFill>
                <a:latin typeface="Franklin Gothic Book"/>
                <a:cs typeface="Franklin Gothic Book"/>
              </a:rPr>
              <a:t>d</a:t>
            </a:r>
            <a:r>
              <a:rPr sz="1800" spc="4" dirty="0">
                <a:solidFill>
                  <a:srgbClr val="000099"/>
                </a:solidFill>
                <a:latin typeface="Franklin Gothic Book"/>
                <a:cs typeface="Franklin Gothic Book"/>
              </a:rPr>
              <a:t>a</a:t>
            </a:r>
            <a:r>
              <a:rPr sz="1800" spc="9" dirty="0">
                <a:solidFill>
                  <a:srgbClr val="000099"/>
                </a:solidFill>
                <a:latin typeface="Franklin Gothic Book"/>
                <a:cs typeface="Franklin Gothic Book"/>
              </a:rPr>
              <a:t>m</a:t>
            </a:r>
            <a:r>
              <a:rPr sz="1800" spc="0" dirty="0">
                <a:solidFill>
                  <a:srgbClr val="000099"/>
                </a:solidFill>
                <a:latin typeface="Franklin Gothic Book"/>
                <a:cs typeface="Franklin Gothic Book"/>
              </a:rPr>
              <a:t>e</a:t>
            </a:r>
            <a:r>
              <a:rPr sz="1800" spc="4" dirty="0">
                <a:solidFill>
                  <a:srgbClr val="000099"/>
                </a:solidFill>
                <a:latin typeface="Franklin Gothic Book"/>
                <a:cs typeface="Franklin Gothic Book"/>
              </a:rPr>
              <a:t>n</a:t>
            </a:r>
            <a:r>
              <a:rPr sz="1800" spc="-34" dirty="0">
                <a:solidFill>
                  <a:srgbClr val="000099"/>
                </a:solidFill>
                <a:latin typeface="Franklin Gothic Book"/>
                <a:cs typeface="Franklin Gothic Book"/>
              </a:rPr>
              <a:t>t</a:t>
            </a:r>
            <a:r>
              <a:rPr sz="1800" spc="0" dirty="0">
                <a:solidFill>
                  <a:srgbClr val="000099"/>
                </a:solidFill>
                <a:latin typeface="Franklin Gothic Book"/>
                <a:cs typeface="Franklin Gothic Book"/>
              </a:rPr>
              <a:t>e       </a:t>
            </a:r>
            <a:r>
              <a:rPr sz="1800" spc="9" dirty="0">
                <a:solidFill>
                  <a:srgbClr val="000099"/>
                </a:solidFill>
                <a:latin typeface="Franklin Gothic Book"/>
                <a:cs typeface="Franklin Gothic Book"/>
              </a:rPr>
              <a:t> </a:t>
            </a:r>
            <a:r>
              <a:rPr sz="1800" spc="0" dirty="0">
                <a:solidFill>
                  <a:srgbClr val="000099"/>
                </a:solidFill>
                <a:latin typeface="Franklin Gothic Book"/>
                <a:cs typeface="Franklin Gothic Book"/>
              </a:rPr>
              <a:t>Casi</a:t>
            </a:r>
            <a:r>
              <a:rPr sz="1800" spc="-9" dirty="0">
                <a:solidFill>
                  <a:srgbClr val="000099"/>
                </a:solidFill>
                <a:latin typeface="Franklin Gothic Book"/>
                <a:cs typeface="Franklin Gothic Book"/>
              </a:rPr>
              <a:t> </a:t>
            </a:r>
            <a:r>
              <a:rPr sz="1800" spc="0" dirty="0">
                <a:solidFill>
                  <a:srgbClr val="000099"/>
                </a:solidFill>
                <a:latin typeface="Franklin Gothic Book"/>
                <a:cs typeface="Franklin Gothic Book"/>
              </a:rPr>
              <a:t>i</a:t>
            </a:r>
            <a:r>
              <a:rPr sz="1800" spc="-9" dirty="0">
                <a:solidFill>
                  <a:srgbClr val="000099"/>
                </a:solidFill>
                <a:latin typeface="Franklin Gothic Book"/>
                <a:cs typeface="Franklin Gothic Book"/>
              </a:rPr>
              <a:t>n</a:t>
            </a:r>
            <a:r>
              <a:rPr sz="1800" spc="0" dirty="0">
                <a:solidFill>
                  <a:srgbClr val="000099"/>
                </a:solidFill>
                <a:latin typeface="Franklin Gothic Book"/>
                <a:cs typeface="Franklin Gothic Book"/>
              </a:rPr>
              <a:t>concebible</a:t>
            </a:r>
            <a:r>
              <a:rPr sz="1800" spc="4" dirty="0">
                <a:solidFill>
                  <a:srgbClr val="000099"/>
                </a:solidFill>
                <a:latin typeface="Franklin Gothic Book"/>
                <a:cs typeface="Franklin Gothic Book"/>
              </a:rPr>
              <a:t> </a:t>
            </a:r>
            <a:r>
              <a:rPr sz="1800" spc="-14" dirty="0">
                <a:solidFill>
                  <a:srgbClr val="000099"/>
                </a:solidFill>
                <a:latin typeface="Franklin Gothic Book"/>
                <a:cs typeface="Franklin Gothic Book"/>
              </a:rPr>
              <a:t>q</a:t>
            </a:r>
            <a:r>
              <a:rPr sz="1800" spc="0" dirty="0">
                <a:solidFill>
                  <a:srgbClr val="000099"/>
                </a:solidFill>
                <a:latin typeface="Franklin Gothic Book"/>
                <a:cs typeface="Franklin Gothic Book"/>
              </a:rPr>
              <a:t>ue</a:t>
            </a:r>
            <a:r>
              <a:rPr sz="1800" spc="-9" dirty="0">
                <a:solidFill>
                  <a:srgbClr val="000099"/>
                </a:solidFill>
                <a:latin typeface="Franklin Gothic Book"/>
                <a:cs typeface="Franklin Gothic Book"/>
              </a:rPr>
              <a:t> </a:t>
            </a:r>
            <a:r>
              <a:rPr sz="1800" spc="0" dirty="0">
                <a:solidFill>
                  <a:srgbClr val="000099"/>
                </a:solidFill>
                <a:latin typeface="Franklin Gothic Book"/>
                <a:cs typeface="Franklin Gothic Book"/>
              </a:rPr>
              <a:t>el </a:t>
            </a:r>
            <a:r>
              <a:rPr sz="1800" spc="-34" dirty="0">
                <a:solidFill>
                  <a:srgbClr val="000099"/>
                </a:solidFill>
                <a:latin typeface="Franklin Gothic Book"/>
                <a:cs typeface="Franklin Gothic Book"/>
              </a:rPr>
              <a:t>e</a:t>
            </a:r>
            <a:r>
              <a:rPr sz="1800" spc="-19" dirty="0">
                <a:solidFill>
                  <a:srgbClr val="000099"/>
                </a:solidFill>
                <a:latin typeface="Franklin Gothic Book"/>
                <a:cs typeface="Franklin Gothic Book"/>
              </a:rPr>
              <a:t>v</a:t>
            </a:r>
            <a:r>
              <a:rPr sz="1800" spc="0" dirty="0">
                <a:solidFill>
                  <a:srgbClr val="000099"/>
                </a:solidFill>
                <a:latin typeface="Franklin Gothic Book"/>
                <a:cs typeface="Franklin Gothic Book"/>
              </a:rPr>
              <a:t>e</a:t>
            </a:r>
            <a:r>
              <a:rPr sz="1800" spc="-4" dirty="0">
                <a:solidFill>
                  <a:srgbClr val="000099"/>
                </a:solidFill>
                <a:latin typeface="Franklin Gothic Book"/>
                <a:cs typeface="Franklin Gothic Book"/>
              </a:rPr>
              <a:t>n</a:t>
            </a:r>
            <a:r>
              <a:rPr sz="1800" spc="-25" dirty="0">
                <a:solidFill>
                  <a:srgbClr val="000099"/>
                </a:solidFill>
                <a:latin typeface="Franklin Gothic Book"/>
                <a:cs typeface="Franklin Gothic Book"/>
              </a:rPr>
              <a:t>t</a:t>
            </a:r>
            <a:r>
              <a:rPr sz="1800" spc="0" dirty="0">
                <a:solidFill>
                  <a:srgbClr val="000099"/>
                </a:solidFill>
                <a:latin typeface="Franklin Gothic Book"/>
                <a:cs typeface="Franklin Gothic Book"/>
              </a:rPr>
              <a:t>o</a:t>
            </a:r>
            <a:r>
              <a:rPr sz="1800" spc="9" dirty="0">
                <a:solidFill>
                  <a:srgbClr val="000099"/>
                </a:solidFill>
                <a:latin typeface="Franklin Gothic Book"/>
                <a:cs typeface="Franklin Gothic Book"/>
              </a:rPr>
              <a:t> </a:t>
            </a:r>
            <a:r>
              <a:rPr sz="1800" spc="0" dirty="0">
                <a:solidFill>
                  <a:srgbClr val="000099"/>
                </a:solidFill>
                <a:latin typeface="Franklin Gothic Book"/>
                <a:cs typeface="Franklin Gothic Book"/>
              </a:rPr>
              <a:t>ocu</a:t>
            </a:r>
            <a:r>
              <a:rPr sz="1800" spc="-4" dirty="0">
                <a:solidFill>
                  <a:srgbClr val="000099"/>
                </a:solidFill>
                <a:latin typeface="Franklin Gothic Book"/>
                <a:cs typeface="Franklin Gothic Book"/>
              </a:rPr>
              <a:t>rr</a:t>
            </a:r>
            <a:r>
              <a:rPr sz="1800" spc="0" dirty="0">
                <a:solidFill>
                  <a:srgbClr val="000099"/>
                </a:solidFill>
                <a:latin typeface="Franklin Gothic Book"/>
                <a:cs typeface="Franklin Gothic Book"/>
              </a:rPr>
              <a:t>a                                   </a:t>
            </a:r>
            <a:r>
              <a:rPr sz="1800" spc="329" dirty="0">
                <a:solidFill>
                  <a:srgbClr val="000099"/>
                </a:solidFill>
                <a:latin typeface="Franklin Gothic Book"/>
                <a:cs typeface="Franklin Gothic Book"/>
              </a:rPr>
              <a:t> </a:t>
            </a:r>
            <a:r>
              <a:rPr sz="1800" spc="0" dirty="0">
                <a:solidFill>
                  <a:srgbClr val="000099"/>
                </a:solidFill>
                <a:latin typeface="Franklin Gothic Book"/>
                <a:cs typeface="Franklin Gothic Book"/>
              </a:rPr>
              <a:t>1</a:t>
            </a:r>
            <a:endParaRPr sz="1800" dirty="0">
              <a:latin typeface="Franklin Gothic Book"/>
              <a:cs typeface="Franklin Gothic Book"/>
            </a:endParaRPr>
          </a:p>
        </p:txBody>
      </p:sp>
      <p:sp>
        <p:nvSpPr>
          <p:cNvPr id="27" name="object 20"/>
          <p:cNvSpPr txBox="1"/>
          <p:nvPr/>
        </p:nvSpPr>
        <p:spPr>
          <a:xfrm>
            <a:off x="274421" y="639094"/>
            <a:ext cx="6953606" cy="380795"/>
          </a:xfrm>
          <a:prstGeom prst="rect">
            <a:avLst/>
          </a:prstGeom>
        </p:spPr>
        <p:txBody>
          <a:bodyPr wrap="square" lIns="0" tIns="18859" rIns="0" bIns="0" rtlCol="0">
            <a:noAutofit/>
          </a:bodyPr>
          <a:lstStyle/>
          <a:p>
            <a:pPr marL="12700">
              <a:lnSpc>
                <a:spcPts val="2970"/>
              </a:lnSpc>
            </a:pPr>
            <a:r>
              <a:rPr lang="es-MX" sz="2800" spc="3" dirty="0" smtClean="0">
                <a:solidFill>
                  <a:srgbClr val="F86A1B"/>
                </a:solidFill>
                <a:effectLst>
                  <a:outerShdw blurRad="38100" dist="38100" dir="2700000" algn="tl">
                    <a:srgbClr val="000000">
                      <a:alpha val="43137"/>
                    </a:srgbClr>
                  </a:outerShdw>
                </a:effectLst>
                <a:latin typeface="Franklin Gothic Book"/>
                <a:cs typeface="Franklin Gothic Book"/>
              </a:rPr>
              <a:t>5. </a:t>
            </a:r>
            <a:r>
              <a:rPr sz="2800" spc="3" dirty="0" err="1" smtClean="0">
                <a:solidFill>
                  <a:srgbClr val="F86A1B"/>
                </a:solidFill>
                <a:effectLst>
                  <a:outerShdw blurRad="38100" dist="38100" dir="2700000" algn="tl">
                    <a:srgbClr val="000000">
                      <a:alpha val="43137"/>
                    </a:srgbClr>
                  </a:outerShdw>
                </a:effectLst>
                <a:latin typeface="Franklin Gothic Book"/>
                <a:cs typeface="Franklin Gothic Book"/>
              </a:rPr>
              <a:t>Gestión</a:t>
            </a:r>
            <a:r>
              <a:rPr lang="en-US" sz="2800" spc="3" dirty="0" smtClean="0">
                <a:solidFill>
                  <a:srgbClr val="F86A1B"/>
                </a:solidFill>
                <a:effectLst>
                  <a:outerShdw blurRad="38100" dist="38100" dir="2700000" algn="tl">
                    <a:srgbClr val="000000">
                      <a:alpha val="43137"/>
                    </a:srgbClr>
                  </a:outerShdw>
                </a:effectLst>
                <a:latin typeface="Franklin Gothic Book"/>
                <a:cs typeface="Franklin Gothic Book"/>
              </a:rPr>
              <a:t> </a:t>
            </a:r>
            <a:r>
              <a:rPr lang="en-US" sz="2800" spc="3" dirty="0">
                <a:solidFill>
                  <a:srgbClr val="F86A1B"/>
                </a:solidFill>
                <a:effectLst>
                  <a:outerShdw blurRad="38100" dist="38100" dir="2700000" algn="tl">
                    <a:srgbClr val="000000">
                      <a:alpha val="43137"/>
                    </a:srgbClr>
                  </a:outerShdw>
                </a:effectLst>
                <a:latin typeface="Franklin Gothic Book"/>
                <a:cs typeface="Franklin Gothic Book"/>
              </a:rPr>
              <a:t>de </a:t>
            </a:r>
            <a:r>
              <a:rPr lang="en-US" sz="2800" spc="3" dirty="0" err="1">
                <a:solidFill>
                  <a:srgbClr val="F86A1B"/>
                </a:solidFill>
                <a:effectLst>
                  <a:outerShdw blurRad="38100" dist="38100" dir="2700000" algn="tl">
                    <a:srgbClr val="000000">
                      <a:alpha val="43137"/>
                    </a:srgbClr>
                  </a:outerShdw>
                </a:effectLst>
                <a:latin typeface="Franklin Gothic Book"/>
                <a:cs typeface="Franklin Gothic Book"/>
              </a:rPr>
              <a:t>Riesgos</a:t>
            </a:r>
            <a:endParaRPr sz="2800" dirty="0">
              <a:effectLst>
                <a:outerShdw blurRad="38100" dist="38100" dir="2700000" algn="tl">
                  <a:srgbClr val="000000">
                    <a:alpha val="43137"/>
                  </a:srgbClr>
                </a:outerShdw>
              </a:effectLst>
              <a:latin typeface="Franklin Gothic Book"/>
              <a:cs typeface="Franklin Gothic Book"/>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2544318" y="3325625"/>
            <a:ext cx="4055364" cy="272924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214884" y="803135"/>
            <a:ext cx="8224266" cy="724674"/>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p:nvPr/>
        </p:nvSpPr>
        <p:spPr>
          <a:xfrm>
            <a:off x="209194" y="258051"/>
            <a:ext cx="7685872" cy="1826267"/>
          </a:xfrm>
          <a:prstGeom prst="rect">
            <a:avLst/>
          </a:prstGeom>
        </p:spPr>
        <p:txBody>
          <a:bodyPr wrap="square" lIns="0" tIns="18859" rIns="0" bIns="0" rtlCol="0">
            <a:noAutofit/>
          </a:bodyPr>
          <a:lstStyle/>
          <a:p>
            <a:pPr marL="12700" marR="26177">
              <a:lnSpc>
                <a:spcPts val="2970"/>
              </a:lnSpc>
            </a:pPr>
            <a:r>
              <a:rPr lang="es-MX" sz="2800" spc="2" dirty="0" smtClean="0">
                <a:solidFill>
                  <a:srgbClr val="F86A1B"/>
                </a:solidFill>
                <a:latin typeface="Franklin Gothic Book"/>
                <a:cs typeface="Franklin Gothic Book"/>
              </a:rPr>
              <a:t>5. </a:t>
            </a:r>
            <a:r>
              <a:rPr sz="2800" spc="2" dirty="0" err="1" smtClean="0">
                <a:solidFill>
                  <a:srgbClr val="F86A1B"/>
                </a:solidFill>
                <a:latin typeface="Franklin Gothic Book"/>
                <a:cs typeface="Franklin Gothic Book"/>
              </a:rPr>
              <a:t>Gestión</a:t>
            </a:r>
            <a:r>
              <a:rPr sz="2800" spc="2" dirty="0" smtClean="0">
                <a:solidFill>
                  <a:srgbClr val="F86A1B"/>
                </a:solidFill>
                <a:latin typeface="Franklin Gothic Book"/>
                <a:cs typeface="Franklin Gothic Book"/>
              </a:rPr>
              <a:t> de </a:t>
            </a:r>
            <a:r>
              <a:rPr sz="2800" spc="2" dirty="0" err="1" smtClean="0">
                <a:solidFill>
                  <a:srgbClr val="F86A1B"/>
                </a:solidFill>
                <a:latin typeface="Franklin Gothic Book"/>
                <a:cs typeface="Franklin Gothic Book"/>
              </a:rPr>
              <a:t>Riesgos</a:t>
            </a:r>
            <a:endParaRPr sz="2800" dirty="0" smtClean="0">
              <a:latin typeface="Franklin Gothic Book"/>
              <a:cs typeface="Franklin Gothic Book"/>
            </a:endParaRPr>
          </a:p>
          <a:p>
            <a:pPr marL="231851" marR="26177">
              <a:lnSpc>
                <a:spcPct val="94482"/>
              </a:lnSpc>
              <a:spcBef>
                <a:spcPts val="2184"/>
              </a:spcBef>
            </a:pPr>
            <a:r>
              <a:rPr sz="2400" spc="-2" dirty="0" err="1" smtClean="0">
                <a:solidFill>
                  <a:srgbClr val="FFFFFF"/>
                </a:solidFill>
                <a:latin typeface="Franklin Gothic Book"/>
                <a:cs typeface="Franklin Gothic Book"/>
              </a:rPr>
              <a:t>Gravedad</a:t>
            </a:r>
            <a:r>
              <a:rPr sz="2400" spc="-2" dirty="0" smtClean="0">
                <a:solidFill>
                  <a:srgbClr val="FFFFFF"/>
                </a:solidFill>
                <a:latin typeface="Franklin Gothic Book"/>
                <a:cs typeface="Franklin Gothic Book"/>
              </a:rPr>
              <a:t> </a:t>
            </a:r>
            <a:r>
              <a:rPr sz="2400" spc="-2" dirty="0">
                <a:solidFill>
                  <a:srgbClr val="FFFFFF"/>
                </a:solidFill>
                <a:latin typeface="Franklin Gothic Book"/>
                <a:cs typeface="Franklin Gothic Book"/>
              </a:rPr>
              <a:t>de riesgo</a:t>
            </a:r>
            <a:endParaRPr sz="2400" dirty="0">
              <a:latin typeface="Franklin Gothic Book"/>
              <a:cs typeface="Franklin Gothic Book"/>
            </a:endParaRPr>
          </a:p>
          <a:p>
            <a:pPr marL="1432407" indent="-474217">
              <a:lnSpc>
                <a:spcPts val="2040"/>
              </a:lnSpc>
              <a:spcBef>
                <a:spcPts val="2100"/>
              </a:spcBef>
            </a:pPr>
            <a:r>
              <a:rPr sz="1800" spc="0" dirty="0">
                <a:latin typeface="Franklin Gothic Book"/>
                <a:cs typeface="Franklin Gothic Book"/>
              </a:rPr>
              <a:t>La segunda etapa del proceso, es la evaluación de la gravedad de las </a:t>
            </a:r>
            <a:endParaRPr sz="1800" dirty="0">
              <a:latin typeface="Franklin Gothic Book"/>
              <a:cs typeface="Franklin Gothic Book"/>
            </a:endParaRPr>
          </a:p>
          <a:p>
            <a:pPr marL="1432407">
              <a:lnSpc>
                <a:spcPts val="2040"/>
              </a:lnSpc>
              <a:spcBef>
                <a:spcPts val="118"/>
              </a:spcBef>
            </a:pPr>
            <a:r>
              <a:rPr sz="1800" spc="0" dirty="0">
                <a:latin typeface="Franklin Gothic Book"/>
                <a:cs typeface="Franklin Gothic Book"/>
              </a:rPr>
              <a:t>consecuencias del peligro materializados durante la operación.</a:t>
            </a:r>
            <a:endParaRPr sz="1800" dirty="0">
              <a:latin typeface="Franklin Gothic Book"/>
              <a:cs typeface="Franklin Gothic Book"/>
            </a:endParaRPr>
          </a:p>
        </p:txBody>
      </p:sp>
      <p:sp>
        <p:nvSpPr>
          <p:cNvPr id="3" name="object 3"/>
          <p:cNvSpPr txBox="1"/>
          <p:nvPr/>
        </p:nvSpPr>
        <p:spPr>
          <a:xfrm>
            <a:off x="474980" y="2581651"/>
            <a:ext cx="8099542" cy="528378"/>
          </a:xfrm>
          <a:prstGeom prst="rect">
            <a:avLst/>
          </a:prstGeom>
        </p:spPr>
        <p:txBody>
          <a:bodyPr wrap="square" lIns="0" tIns="12350" rIns="0" bIns="0" rtlCol="0">
            <a:noAutofit/>
          </a:bodyPr>
          <a:lstStyle/>
          <a:p>
            <a:pPr marL="12700">
              <a:lnSpc>
                <a:spcPts val="1945"/>
              </a:lnSpc>
            </a:pPr>
            <a:r>
              <a:rPr sz="1800" spc="-2" dirty="0">
                <a:latin typeface="Franklin Gothic Book"/>
                <a:cs typeface="Franklin Gothic Book"/>
              </a:rPr>
              <a:t>Gravedad – Los posibles efectos de un evento o condición insegura, tomando como</a:t>
            </a:r>
            <a:endParaRPr sz="1800">
              <a:latin typeface="Franklin Gothic Book"/>
              <a:cs typeface="Franklin Gothic Book"/>
            </a:endParaRPr>
          </a:p>
          <a:p>
            <a:pPr marL="2344674" marR="34290">
              <a:lnSpc>
                <a:spcPct val="94482"/>
              </a:lnSpc>
              <a:spcBef>
                <a:spcPts val="22"/>
              </a:spcBef>
            </a:pPr>
            <a:r>
              <a:rPr sz="1800" spc="-1" dirty="0">
                <a:latin typeface="Franklin Gothic Book"/>
                <a:cs typeface="Franklin Gothic Book"/>
              </a:rPr>
              <a:t>referencia la peor condición previsible.</a:t>
            </a:r>
            <a:endParaRPr sz="1800">
              <a:latin typeface="Franklin Gothic Book"/>
              <a:cs typeface="Franklin Gothic Book"/>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5507736" y="4509516"/>
            <a:ext cx="3364991" cy="2229612"/>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p:nvPr/>
        </p:nvSpPr>
        <p:spPr>
          <a:xfrm>
            <a:off x="5507736" y="1917192"/>
            <a:ext cx="3364991" cy="2471927"/>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214884" y="803135"/>
            <a:ext cx="8224266" cy="724674"/>
          </a:xfrm>
          <a:prstGeom prst="rect">
            <a:avLst/>
          </a:prstGeom>
          <a:blipFill>
            <a:blip r:embed="rId4" cstate="print"/>
            <a:stretch>
              <a:fillRect/>
            </a:stretch>
          </a:blipFill>
        </p:spPr>
        <p:txBody>
          <a:bodyPr wrap="square" lIns="0" tIns="0" rIns="0" bIns="0" rtlCol="0">
            <a:noAutofit/>
          </a:bodyPr>
          <a:lstStyle/>
          <a:p>
            <a:endParaRPr/>
          </a:p>
        </p:txBody>
      </p:sp>
      <p:sp>
        <p:nvSpPr>
          <p:cNvPr id="4" name="object 4"/>
          <p:cNvSpPr txBox="1"/>
          <p:nvPr/>
        </p:nvSpPr>
        <p:spPr>
          <a:xfrm>
            <a:off x="209194" y="258051"/>
            <a:ext cx="5950172" cy="1024007"/>
          </a:xfrm>
          <a:prstGeom prst="rect">
            <a:avLst/>
          </a:prstGeom>
        </p:spPr>
        <p:txBody>
          <a:bodyPr wrap="square" lIns="0" tIns="18859" rIns="0" bIns="0" rtlCol="0">
            <a:noAutofit/>
          </a:bodyPr>
          <a:lstStyle/>
          <a:p>
            <a:pPr marL="12700">
              <a:lnSpc>
                <a:spcPts val="2970"/>
              </a:lnSpc>
            </a:pPr>
            <a:r>
              <a:rPr lang="es-MX" sz="2800" spc="2" dirty="0" smtClean="0">
                <a:solidFill>
                  <a:srgbClr val="F86A1B"/>
                </a:solidFill>
                <a:latin typeface="Franklin Gothic Book"/>
                <a:cs typeface="Franklin Gothic Book"/>
              </a:rPr>
              <a:t>5- </a:t>
            </a:r>
            <a:r>
              <a:rPr sz="2800" spc="2" dirty="0" err="1" smtClean="0">
                <a:solidFill>
                  <a:srgbClr val="F86A1B"/>
                </a:solidFill>
                <a:latin typeface="Franklin Gothic Book"/>
                <a:cs typeface="Franklin Gothic Book"/>
              </a:rPr>
              <a:t>Gestión</a:t>
            </a:r>
            <a:r>
              <a:rPr sz="2800" spc="2" dirty="0" smtClean="0">
                <a:solidFill>
                  <a:srgbClr val="F86A1B"/>
                </a:solidFill>
                <a:latin typeface="Franklin Gothic Book"/>
                <a:cs typeface="Franklin Gothic Book"/>
              </a:rPr>
              <a:t> </a:t>
            </a:r>
            <a:r>
              <a:rPr sz="2800" spc="2" dirty="0">
                <a:solidFill>
                  <a:srgbClr val="F86A1B"/>
                </a:solidFill>
                <a:latin typeface="Franklin Gothic Book"/>
                <a:cs typeface="Franklin Gothic Book"/>
              </a:rPr>
              <a:t>de Riesgos</a:t>
            </a:r>
            <a:endParaRPr sz="2800" dirty="0">
              <a:latin typeface="Franklin Gothic Book"/>
              <a:cs typeface="Franklin Gothic Book"/>
            </a:endParaRPr>
          </a:p>
          <a:p>
            <a:pPr marL="231851" marR="53309">
              <a:lnSpc>
                <a:spcPct val="94482"/>
              </a:lnSpc>
              <a:spcBef>
                <a:spcPts val="2184"/>
              </a:spcBef>
            </a:pPr>
            <a:r>
              <a:rPr sz="2400" spc="-2" dirty="0" err="1" smtClean="0">
                <a:solidFill>
                  <a:srgbClr val="FFFFFF"/>
                </a:solidFill>
                <a:latin typeface="Franklin Gothic Book"/>
                <a:cs typeface="Franklin Gothic Book"/>
              </a:rPr>
              <a:t>Gravedad</a:t>
            </a:r>
            <a:r>
              <a:rPr sz="2400" spc="-2" dirty="0" smtClean="0">
                <a:solidFill>
                  <a:srgbClr val="FFFFFF"/>
                </a:solidFill>
                <a:latin typeface="Franklin Gothic Book"/>
                <a:cs typeface="Franklin Gothic Book"/>
              </a:rPr>
              <a:t> </a:t>
            </a:r>
            <a:r>
              <a:rPr sz="2400" spc="-2" dirty="0">
                <a:solidFill>
                  <a:srgbClr val="FFFFFF"/>
                </a:solidFill>
                <a:latin typeface="Franklin Gothic Book"/>
                <a:cs typeface="Franklin Gothic Book"/>
              </a:rPr>
              <a:t>de riesgo</a:t>
            </a:r>
            <a:endParaRPr sz="2400" dirty="0">
              <a:latin typeface="Franklin Gothic Book"/>
              <a:cs typeface="Franklin Gothic Book"/>
            </a:endParaRPr>
          </a:p>
        </p:txBody>
      </p:sp>
      <p:sp>
        <p:nvSpPr>
          <p:cNvPr id="3" name="object 3"/>
          <p:cNvSpPr txBox="1"/>
          <p:nvPr/>
        </p:nvSpPr>
        <p:spPr>
          <a:xfrm>
            <a:off x="618541" y="1605790"/>
            <a:ext cx="4486860" cy="624978"/>
          </a:xfrm>
          <a:prstGeom prst="rect">
            <a:avLst/>
          </a:prstGeom>
        </p:spPr>
        <p:txBody>
          <a:bodyPr wrap="square" lIns="0" tIns="12382" rIns="0" bIns="0" rtlCol="0">
            <a:noAutofit/>
          </a:bodyPr>
          <a:lstStyle/>
          <a:p>
            <a:pPr marL="12700">
              <a:lnSpc>
                <a:spcPts val="1950"/>
              </a:lnSpc>
            </a:pPr>
            <a:r>
              <a:rPr sz="2000" spc="-2" dirty="0">
                <a:latin typeface="Franklin Gothic Book"/>
                <a:cs typeface="Franklin Gothic Book"/>
              </a:rPr>
              <a:t>Defina la severidad en términos de efectos sobre:</a:t>
            </a:r>
            <a:endParaRPr sz="2000" dirty="0">
              <a:latin typeface="Franklin Gothic Book"/>
              <a:cs typeface="Franklin Gothic Book"/>
            </a:endParaRPr>
          </a:p>
        </p:txBody>
      </p:sp>
      <p:sp>
        <p:nvSpPr>
          <p:cNvPr id="2" name="object 2"/>
          <p:cNvSpPr txBox="1"/>
          <p:nvPr/>
        </p:nvSpPr>
        <p:spPr>
          <a:xfrm>
            <a:off x="618540" y="2230768"/>
            <a:ext cx="3115260" cy="2129264"/>
          </a:xfrm>
          <a:prstGeom prst="rect">
            <a:avLst/>
          </a:prstGeom>
        </p:spPr>
        <p:txBody>
          <a:bodyPr wrap="square" lIns="0" tIns="12382" rIns="0" bIns="0" rtlCol="0">
            <a:noAutofit/>
          </a:bodyPr>
          <a:lstStyle/>
          <a:p>
            <a:pPr marL="12700" marR="34344">
              <a:lnSpc>
                <a:spcPct val="150000"/>
              </a:lnSpc>
            </a:pPr>
            <a:r>
              <a:rPr sz="2400" spc="168" dirty="0">
                <a:latin typeface="MS PGothic"/>
                <a:cs typeface="MS PGothic"/>
              </a:rPr>
              <a:t>▪ </a:t>
            </a:r>
            <a:r>
              <a:rPr sz="2400" spc="-5" dirty="0">
                <a:latin typeface="Franklin Gothic Book"/>
                <a:cs typeface="Franklin Gothic Book"/>
              </a:rPr>
              <a:t>Materiales</a:t>
            </a:r>
            <a:endParaRPr sz="2400">
              <a:latin typeface="Franklin Gothic Book"/>
              <a:cs typeface="Franklin Gothic Book"/>
            </a:endParaRPr>
          </a:p>
          <a:p>
            <a:pPr marL="12700" marR="34344">
              <a:lnSpc>
                <a:spcPct val="150000"/>
              </a:lnSpc>
              <a:spcBef>
                <a:spcPts val="25"/>
              </a:spcBef>
            </a:pPr>
            <a:r>
              <a:rPr sz="2400" spc="168" dirty="0">
                <a:latin typeface="MS PGothic"/>
                <a:cs typeface="MS PGothic"/>
              </a:rPr>
              <a:t>▪ </a:t>
            </a:r>
            <a:r>
              <a:rPr sz="2400" spc="-1" dirty="0">
                <a:latin typeface="Franklin Gothic Book"/>
                <a:cs typeface="Franklin Gothic Book"/>
              </a:rPr>
              <a:t>Finanzas</a:t>
            </a:r>
            <a:endParaRPr sz="2400">
              <a:latin typeface="Franklin Gothic Book"/>
              <a:cs typeface="Franklin Gothic Book"/>
            </a:endParaRPr>
          </a:p>
          <a:p>
            <a:pPr marL="12700" marR="34344">
              <a:lnSpc>
                <a:spcPct val="150000"/>
              </a:lnSpc>
            </a:pPr>
            <a:r>
              <a:rPr sz="2400" spc="168" dirty="0">
                <a:latin typeface="MS PGothic"/>
                <a:cs typeface="MS PGothic"/>
              </a:rPr>
              <a:t>▪ </a:t>
            </a:r>
            <a:r>
              <a:rPr sz="2400" spc="-2" dirty="0">
                <a:latin typeface="Franklin Gothic Book"/>
                <a:cs typeface="Franklin Gothic Book"/>
              </a:rPr>
              <a:t>Responsabilidad</a:t>
            </a:r>
            <a:endParaRPr sz="2400">
              <a:latin typeface="Franklin Gothic Book"/>
              <a:cs typeface="Franklin Gothic Book"/>
            </a:endParaRPr>
          </a:p>
          <a:p>
            <a:pPr marL="12700" marR="34344">
              <a:lnSpc>
                <a:spcPct val="150000"/>
              </a:lnSpc>
            </a:pPr>
            <a:r>
              <a:rPr sz="2400" spc="168" dirty="0">
                <a:latin typeface="MS PGothic"/>
                <a:cs typeface="MS PGothic"/>
              </a:rPr>
              <a:t>▪ </a:t>
            </a:r>
            <a:r>
              <a:rPr sz="2400" spc="-9" dirty="0">
                <a:latin typeface="Franklin Gothic Book"/>
                <a:cs typeface="Franklin Gothic Book"/>
              </a:rPr>
              <a:t>Gente</a:t>
            </a:r>
            <a:endParaRPr sz="2400">
              <a:latin typeface="Franklin Gothic Book"/>
              <a:cs typeface="Franklin Gothic Book"/>
            </a:endParaRPr>
          </a:p>
          <a:p>
            <a:pPr marL="12700" marR="34344">
              <a:lnSpc>
                <a:spcPct val="150000"/>
              </a:lnSpc>
              <a:spcBef>
                <a:spcPts val="0"/>
              </a:spcBef>
            </a:pPr>
            <a:r>
              <a:rPr sz="2400" spc="168" dirty="0">
                <a:latin typeface="MS PGothic"/>
                <a:cs typeface="MS PGothic"/>
              </a:rPr>
              <a:t>▪ </a:t>
            </a:r>
            <a:r>
              <a:rPr sz="2400" spc="-2" dirty="0">
                <a:latin typeface="Franklin Gothic Book"/>
                <a:cs typeface="Franklin Gothic Book"/>
              </a:rPr>
              <a:t>Medio ambiente</a:t>
            </a:r>
            <a:endParaRPr sz="2400">
              <a:latin typeface="Franklin Gothic Book"/>
              <a:cs typeface="Franklin Gothic Book"/>
            </a:endParaRPr>
          </a:p>
          <a:p>
            <a:pPr marL="12700" marR="34344">
              <a:lnSpc>
                <a:spcPct val="150000"/>
              </a:lnSpc>
            </a:pPr>
            <a:r>
              <a:rPr sz="2400" spc="168" dirty="0">
                <a:latin typeface="MS PGothic"/>
                <a:cs typeface="MS PGothic"/>
              </a:rPr>
              <a:t>▪ </a:t>
            </a:r>
            <a:r>
              <a:rPr sz="2400" spc="0" dirty="0">
                <a:latin typeface="Franklin Gothic Book"/>
                <a:cs typeface="Franklin Gothic Book"/>
              </a:rPr>
              <a:t>Imagen</a:t>
            </a:r>
            <a:endParaRPr sz="2400">
              <a:latin typeface="Franklin Gothic Book"/>
              <a:cs typeface="Franklin Gothic Book"/>
            </a:endParaRPr>
          </a:p>
          <a:p>
            <a:pPr marL="12700">
              <a:lnSpc>
                <a:spcPct val="150000"/>
              </a:lnSpc>
            </a:pPr>
            <a:r>
              <a:rPr sz="2400" spc="168" dirty="0">
                <a:latin typeface="MS PGothic"/>
                <a:cs typeface="MS PGothic"/>
              </a:rPr>
              <a:t>▪ </a:t>
            </a:r>
            <a:r>
              <a:rPr sz="2400" spc="0" dirty="0">
                <a:latin typeface="Franklin Gothic Book"/>
                <a:cs typeface="Franklin Gothic Book"/>
              </a:rPr>
              <a:t>Confianza del público</a:t>
            </a:r>
            <a:endParaRPr sz="2400">
              <a:latin typeface="Franklin Gothic Book"/>
              <a:cs typeface="Franklin Gothic Boo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p:nvPr/>
        </p:nvSpPr>
        <p:spPr>
          <a:xfrm>
            <a:off x="133350" y="1752600"/>
            <a:ext cx="8698992" cy="106616"/>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txBox="1"/>
          <p:nvPr/>
        </p:nvSpPr>
        <p:spPr>
          <a:xfrm>
            <a:off x="457200" y="990600"/>
            <a:ext cx="8251698" cy="5791200"/>
          </a:xfrm>
          <a:prstGeom prst="rect">
            <a:avLst/>
          </a:prstGeom>
        </p:spPr>
        <p:txBody>
          <a:bodyPr wrap="square" lIns="0" tIns="24066" rIns="0" bIns="0" rtlCol="0">
            <a:noAutofit/>
          </a:bodyPr>
          <a:lstStyle/>
          <a:p>
            <a:pPr marL="12700" algn="just">
              <a:lnSpc>
                <a:spcPts val="3790"/>
              </a:lnSpc>
            </a:pPr>
            <a:r>
              <a:rPr lang="es-MX" sz="2400" b="1" dirty="0" smtClean="0">
                <a:latin typeface="Arial Narrow" panose="020B0606020202030204" pitchFamily="34" charset="0"/>
              </a:rPr>
              <a:t>POLÍTICA </a:t>
            </a:r>
            <a:r>
              <a:rPr lang="es-MX" sz="2400" b="1" dirty="0">
                <a:latin typeface="Arial Narrow" panose="020B0606020202030204" pitchFamily="34" charset="0"/>
              </a:rPr>
              <a:t>DE GESTIÓN DE LA </a:t>
            </a:r>
            <a:r>
              <a:rPr lang="es-MX" sz="2400" b="1" dirty="0" smtClean="0">
                <a:latin typeface="Arial Narrow" panose="020B0606020202030204" pitchFamily="34" charset="0"/>
              </a:rPr>
              <a:t>CALIDAD</a:t>
            </a:r>
          </a:p>
          <a:p>
            <a:pPr marL="12700" algn="just">
              <a:lnSpc>
                <a:spcPts val="3790"/>
              </a:lnSpc>
            </a:pPr>
            <a:endParaRPr lang="es-MX" sz="2400" b="1" dirty="0">
              <a:latin typeface="Arial Narrow" panose="020B0606020202030204" pitchFamily="34" charset="0"/>
            </a:endParaRPr>
          </a:p>
          <a:p>
            <a:pPr algn="just"/>
            <a:r>
              <a:rPr lang="es-MX" dirty="0">
                <a:latin typeface="Arial Narrow" panose="020B0606020202030204" pitchFamily="34" charset="0"/>
              </a:rPr>
              <a:t>SOLUCIONES AEREAS DE LA LAGUNA S.A. DE. C.V expresa formalmente con la presente declaración, la política y los objetivos de calidad establecidos para la organización.</a:t>
            </a:r>
          </a:p>
          <a:p>
            <a:pPr algn="just"/>
            <a:r>
              <a:rPr lang="es-MX" dirty="0">
                <a:latin typeface="Arial Narrow" panose="020B0606020202030204" pitchFamily="34" charset="0"/>
              </a:rPr>
              <a:t> </a:t>
            </a:r>
          </a:p>
          <a:p>
            <a:pPr algn="just"/>
            <a:r>
              <a:rPr lang="es-MX" dirty="0">
                <a:latin typeface="Arial Narrow" panose="020B0606020202030204" pitchFamily="34" charset="0"/>
              </a:rPr>
              <a:t>SOLUCIONES AEREAS DE LA LAGUNA S.A. DE C.V. está comprometida con el cumplimiento de los objetivos establecidos por las autoridades en materia de calidad con el fin de realizar operaciones seguras así como la Aeronavegabilidad de los equipos de vuelo.</a:t>
            </a:r>
          </a:p>
          <a:p>
            <a:pPr algn="just"/>
            <a:r>
              <a:rPr lang="es-MX" dirty="0">
                <a:latin typeface="Arial Narrow" panose="020B0606020202030204" pitchFamily="34" charset="0"/>
              </a:rPr>
              <a:t> </a:t>
            </a:r>
          </a:p>
          <a:p>
            <a:pPr algn="just"/>
            <a:r>
              <a:rPr lang="es-MX" dirty="0">
                <a:latin typeface="Arial Narrow" panose="020B0606020202030204" pitchFamily="34" charset="0"/>
              </a:rPr>
              <a:t>SOLUCIONES AEREAS DE LA LAGUNA S.A. DE C.V. proporcionara los recursos necesarios para el cumplimiento de los objetivos de la calidad con respecto a materiales, financieros y humanos que garanticen el sistema de aseguramiento de la calidad.</a:t>
            </a:r>
          </a:p>
          <a:p>
            <a:pPr algn="just"/>
            <a:r>
              <a:rPr lang="es-MX" dirty="0">
                <a:latin typeface="Arial Narrow" panose="020B0606020202030204" pitchFamily="34" charset="0"/>
              </a:rPr>
              <a:t> </a:t>
            </a:r>
          </a:p>
          <a:p>
            <a:pPr algn="just"/>
            <a:r>
              <a:rPr lang="es-MX" dirty="0">
                <a:latin typeface="Arial Narrow" panose="020B0606020202030204" pitchFamily="34" charset="0"/>
              </a:rPr>
              <a:t>SOLUCIONES AEREAS DE LA LAGUNA S.A. DE. C.V. es una empresa totalmente comprometida con la calidad de sus servicios, buscando siempre la satisfacción total de las necesidades y expectativas de nuestros clientes de acuerdo a las especificaciones y a los estándares de la industria; a través de la implementación de procesos de mejora continua.</a:t>
            </a:r>
          </a:p>
          <a:p>
            <a:pPr algn="just">
              <a:lnSpc>
                <a:spcPts val="2000"/>
              </a:lnSpc>
            </a:pPr>
            <a:endParaRPr lang="es-MX" i="1" dirty="0">
              <a:latin typeface="Arial Narrow" panose="020B0606020202030204" pitchFamily="34" charset="0"/>
              <a:cs typeface="Franklin Gothic Book"/>
            </a:endParaRPr>
          </a:p>
          <a:p>
            <a:pPr algn="just">
              <a:lnSpc>
                <a:spcPts val="2000"/>
              </a:lnSpc>
            </a:pPr>
            <a:endParaRPr lang="es-MX" i="1" dirty="0">
              <a:latin typeface="Arial Narrow" panose="020B0606020202030204" pitchFamily="34" charset="0"/>
              <a:cs typeface="Franklin Gothic Book"/>
            </a:endParaRPr>
          </a:p>
          <a:p>
            <a:pPr marL="12700" algn="just">
              <a:lnSpc>
                <a:spcPts val="3790"/>
              </a:lnSpc>
            </a:pPr>
            <a:endParaRPr sz="2800" i="1" dirty="0">
              <a:latin typeface="Arial Narrow" panose="020B0606020202030204" pitchFamily="34" charset="0"/>
              <a:cs typeface="Franklin Gothic Book"/>
            </a:endParaRPr>
          </a:p>
        </p:txBody>
      </p:sp>
    </p:spTree>
    <p:extLst>
      <p:ext uri="{BB962C8B-B14F-4D97-AF65-F5344CB8AC3E}">
        <p14:creationId xmlns:p14="http://schemas.microsoft.com/office/powerpoint/2010/main" val="123972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p:nvPr/>
        </p:nvSpPr>
        <p:spPr>
          <a:xfrm>
            <a:off x="467106" y="1274826"/>
            <a:ext cx="8023859" cy="5366004"/>
          </a:xfrm>
          <a:custGeom>
            <a:avLst/>
            <a:gdLst/>
            <a:ahLst/>
            <a:cxnLst/>
            <a:rect l="l" t="t" r="r" b="b"/>
            <a:pathLst>
              <a:path w="8023859" h="5366004">
                <a:moveTo>
                  <a:pt x="0" y="5366004"/>
                </a:moveTo>
                <a:lnTo>
                  <a:pt x="8023859" y="5366004"/>
                </a:lnTo>
                <a:lnTo>
                  <a:pt x="8023859" y="0"/>
                </a:lnTo>
                <a:lnTo>
                  <a:pt x="0" y="0"/>
                </a:lnTo>
                <a:lnTo>
                  <a:pt x="0" y="5366004"/>
                </a:lnTo>
                <a:close/>
              </a:path>
            </a:pathLst>
          </a:custGeom>
          <a:solidFill>
            <a:srgbClr val="DADAD9"/>
          </a:solidFill>
        </p:spPr>
        <p:txBody>
          <a:bodyPr wrap="square" lIns="0" tIns="0" rIns="0" bIns="0" rtlCol="0">
            <a:noAutofit/>
          </a:bodyPr>
          <a:lstStyle/>
          <a:p>
            <a:endParaRPr/>
          </a:p>
        </p:txBody>
      </p:sp>
      <p:sp>
        <p:nvSpPr>
          <p:cNvPr id="17" name="object 17"/>
          <p:cNvSpPr/>
          <p:nvPr/>
        </p:nvSpPr>
        <p:spPr>
          <a:xfrm>
            <a:off x="467106" y="1274826"/>
            <a:ext cx="8023859" cy="5366004"/>
          </a:xfrm>
          <a:custGeom>
            <a:avLst/>
            <a:gdLst/>
            <a:ahLst/>
            <a:cxnLst/>
            <a:rect l="l" t="t" r="r" b="b"/>
            <a:pathLst>
              <a:path w="8023859" h="5366004">
                <a:moveTo>
                  <a:pt x="0" y="5366004"/>
                </a:moveTo>
                <a:lnTo>
                  <a:pt x="8023859" y="5366004"/>
                </a:lnTo>
                <a:lnTo>
                  <a:pt x="8023859" y="0"/>
                </a:lnTo>
                <a:lnTo>
                  <a:pt x="0" y="0"/>
                </a:lnTo>
                <a:lnTo>
                  <a:pt x="0" y="5366004"/>
                </a:lnTo>
                <a:close/>
              </a:path>
            </a:pathLst>
          </a:custGeom>
          <a:ln w="25400">
            <a:solidFill>
              <a:srgbClr val="001F5F"/>
            </a:solidFill>
          </a:ln>
        </p:spPr>
        <p:txBody>
          <a:bodyPr wrap="square" lIns="0" tIns="0" rIns="0" bIns="0" rtlCol="0">
            <a:noAutofit/>
          </a:bodyPr>
          <a:lstStyle/>
          <a:p>
            <a:endParaRPr/>
          </a:p>
        </p:txBody>
      </p:sp>
      <p:sp>
        <p:nvSpPr>
          <p:cNvPr id="18" name="object 18"/>
          <p:cNvSpPr/>
          <p:nvPr/>
        </p:nvSpPr>
        <p:spPr>
          <a:xfrm>
            <a:off x="467868" y="1274064"/>
            <a:ext cx="8022336" cy="1777"/>
          </a:xfrm>
          <a:custGeom>
            <a:avLst/>
            <a:gdLst/>
            <a:ahLst/>
            <a:cxnLst/>
            <a:rect l="l" t="t" r="r" b="b"/>
            <a:pathLst>
              <a:path w="8022336" h="1777">
                <a:moveTo>
                  <a:pt x="0" y="0"/>
                </a:moveTo>
                <a:lnTo>
                  <a:pt x="8022336" y="1777"/>
                </a:lnTo>
              </a:path>
            </a:pathLst>
          </a:custGeom>
          <a:ln w="9525">
            <a:solidFill>
              <a:srgbClr val="000099"/>
            </a:solidFill>
          </a:ln>
        </p:spPr>
        <p:txBody>
          <a:bodyPr wrap="square" lIns="0" tIns="0" rIns="0" bIns="0" rtlCol="0">
            <a:noAutofit/>
          </a:bodyPr>
          <a:lstStyle/>
          <a:p>
            <a:endParaRPr/>
          </a:p>
        </p:txBody>
      </p:sp>
      <p:sp>
        <p:nvSpPr>
          <p:cNvPr id="19" name="object 19"/>
          <p:cNvSpPr/>
          <p:nvPr/>
        </p:nvSpPr>
        <p:spPr>
          <a:xfrm>
            <a:off x="467868" y="1694688"/>
            <a:ext cx="8022336" cy="1777"/>
          </a:xfrm>
          <a:custGeom>
            <a:avLst/>
            <a:gdLst/>
            <a:ahLst/>
            <a:cxnLst/>
            <a:rect l="l" t="t" r="r" b="b"/>
            <a:pathLst>
              <a:path w="8022336" h="1777">
                <a:moveTo>
                  <a:pt x="0" y="0"/>
                </a:moveTo>
                <a:lnTo>
                  <a:pt x="8022336" y="1777"/>
                </a:lnTo>
              </a:path>
            </a:pathLst>
          </a:custGeom>
          <a:ln w="9525">
            <a:solidFill>
              <a:srgbClr val="000099"/>
            </a:solidFill>
          </a:ln>
        </p:spPr>
        <p:txBody>
          <a:bodyPr wrap="square" lIns="0" tIns="0" rIns="0" bIns="0" rtlCol="0">
            <a:noAutofit/>
          </a:bodyPr>
          <a:lstStyle/>
          <a:p>
            <a:endParaRPr/>
          </a:p>
        </p:txBody>
      </p:sp>
      <p:sp>
        <p:nvSpPr>
          <p:cNvPr id="20" name="object 20"/>
          <p:cNvSpPr/>
          <p:nvPr/>
        </p:nvSpPr>
        <p:spPr>
          <a:xfrm>
            <a:off x="467868" y="2194560"/>
            <a:ext cx="8022336" cy="1777"/>
          </a:xfrm>
          <a:custGeom>
            <a:avLst/>
            <a:gdLst/>
            <a:ahLst/>
            <a:cxnLst/>
            <a:rect l="l" t="t" r="r" b="b"/>
            <a:pathLst>
              <a:path w="8022336" h="1777">
                <a:moveTo>
                  <a:pt x="0" y="0"/>
                </a:moveTo>
                <a:lnTo>
                  <a:pt x="8022336" y="1777"/>
                </a:lnTo>
              </a:path>
            </a:pathLst>
          </a:custGeom>
          <a:ln w="9525">
            <a:solidFill>
              <a:srgbClr val="000099"/>
            </a:solidFill>
          </a:ln>
        </p:spPr>
        <p:txBody>
          <a:bodyPr wrap="square" lIns="0" tIns="0" rIns="0" bIns="0" rtlCol="0">
            <a:noAutofit/>
          </a:bodyPr>
          <a:lstStyle/>
          <a:p>
            <a:endParaRPr/>
          </a:p>
        </p:txBody>
      </p:sp>
      <p:sp>
        <p:nvSpPr>
          <p:cNvPr id="21" name="object 21"/>
          <p:cNvSpPr/>
          <p:nvPr/>
        </p:nvSpPr>
        <p:spPr>
          <a:xfrm>
            <a:off x="467868" y="2706624"/>
            <a:ext cx="8022336" cy="1777"/>
          </a:xfrm>
          <a:custGeom>
            <a:avLst/>
            <a:gdLst/>
            <a:ahLst/>
            <a:cxnLst/>
            <a:rect l="l" t="t" r="r" b="b"/>
            <a:pathLst>
              <a:path w="8022336" h="1777">
                <a:moveTo>
                  <a:pt x="0" y="0"/>
                </a:moveTo>
                <a:lnTo>
                  <a:pt x="8022336" y="1777"/>
                </a:lnTo>
              </a:path>
            </a:pathLst>
          </a:custGeom>
          <a:ln w="9525">
            <a:solidFill>
              <a:srgbClr val="000099"/>
            </a:solidFill>
          </a:ln>
        </p:spPr>
        <p:txBody>
          <a:bodyPr wrap="square" lIns="0" tIns="0" rIns="0" bIns="0" rtlCol="0">
            <a:noAutofit/>
          </a:bodyPr>
          <a:lstStyle/>
          <a:p>
            <a:endParaRPr/>
          </a:p>
        </p:txBody>
      </p:sp>
      <p:sp>
        <p:nvSpPr>
          <p:cNvPr id="22" name="object 22"/>
          <p:cNvSpPr/>
          <p:nvPr/>
        </p:nvSpPr>
        <p:spPr>
          <a:xfrm>
            <a:off x="457200" y="3925824"/>
            <a:ext cx="8022336" cy="1777"/>
          </a:xfrm>
          <a:custGeom>
            <a:avLst/>
            <a:gdLst/>
            <a:ahLst/>
            <a:cxnLst/>
            <a:rect l="l" t="t" r="r" b="b"/>
            <a:pathLst>
              <a:path w="8022336" h="1777">
                <a:moveTo>
                  <a:pt x="0" y="0"/>
                </a:moveTo>
                <a:lnTo>
                  <a:pt x="8022336" y="1777"/>
                </a:lnTo>
              </a:path>
            </a:pathLst>
          </a:custGeom>
          <a:ln w="9525">
            <a:solidFill>
              <a:srgbClr val="000099"/>
            </a:solidFill>
          </a:ln>
        </p:spPr>
        <p:txBody>
          <a:bodyPr wrap="square" lIns="0" tIns="0" rIns="0" bIns="0" rtlCol="0">
            <a:noAutofit/>
          </a:bodyPr>
          <a:lstStyle/>
          <a:p>
            <a:endParaRPr/>
          </a:p>
        </p:txBody>
      </p:sp>
      <p:sp>
        <p:nvSpPr>
          <p:cNvPr id="23" name="object 23"/>
          <p:cNvSpPr/>
          <p:nvPr/>
        </p:nvSpPr>
        <p:spPr>
          <a:xfrm>
            <a:off x="528827" y="5364480"/>
            <a:ext cx="8022336" cy="1778"/>
          </a:xfrm>
          <a:custGeom>
            <a:avLst/>
            <a:gdLst/>
            <a:ahLst/>
            <a:cxnLst/>
            <a:rect l="l" t="t" r="r" b="b"/>
            <a:pathLst>
              <a:path w="8022336" h="1777">
                <a:moveTo>
                  <a:pt x="0" y="0"/>
                </a:moveTo>
                <a:lnTo>
                  <a:pt x="8022336" y="1778"/>
                </a:lnTo>
              </a:path>
            </a:pathLst>
          </a:custGeom>
          <a:ln w="9525">
            <a:solidFill>
              <a:srgbClr val="000099"/>
            </a:solidFill>
          </a:ln>
        </p:spPr>
        <p:txBody>
          <a:bodyPr wrap="square" lIns="0" tIns="0" rIns="0" bIns="0" rtlCol="0">
            <a:noAutofit/>
          </a:bodyPr>
          <a:lstStyle/>
          <a:p>
            <a:endParaRPr/>
          </a:p>
        </p:txBody>
      </p:sp>
      <p:sp>
        <p:nvSpPr>
          <p:cNvPr id="24" name="object 24"/>
          <p:cNvSpPr/>
          <p:nvPr/>
        </p:nvSpPr>
        <p:spPr>
          <a:xfrm>
            <a:off x="457200" y="6348984"/>
            <a:ext cx="8022336" cy="1790"/>
          </a:xfrm>
          <a:custGeom>
            <a:avLst/>
            <a:gdLst/>
            <a:ahLst/>
            <a:cxnLst/>
            <a:rect l="l" t="t" r="r" b="b"/>
            <a:pathLst>
              <a:path w="8022336" h="1790">
                <a:moveTo>
                  <a:pt x="0" y="0"/>
                </a:moveTo>
                <a:lnTo>
                  <a:pt x="8022336" y="1790"/>
                </a:lnTo>
              </a:path>
            </a:pathLst>
          </a:custGeom>
          <a:ln w="9525">
            <a:solidFill>
              <a:srgbClr val="000099"/>
            </a:solidFill>
          </a:ln>
        </p:spPr>
        <p:txBody>
          <a:bodyPr wrap="square" lIns="0" tIns="0" rIns="0" bIns="0" rtlCol="0">
            <a:noAutofit/>
          </a:bodyPr>
          <a:lstStyle/>
          <a:p>
            <a:endParaRPr/>
          </a:p>
        </p:txBody>
      </p:sp>
      <p:sp>
        <p:nvSpPr>
          <p:cNvPr id="25" name="object 25"/>
          <p:cNvSpPr/>
          <p:nvPr/>
        </p:nvSpPr>
        <p:spPr>
          <a:xfrm>
            <a:off x="687324" y="6650735"/>
            <a:ext cx="8022336" cy="1790"/>
          </a:xfrm>
          <a:custGeom>
            <a:avLst/>
            <a:gdLst/>
            <a:ahLst/>
            <a:cxnLst/>
            <a:rect l="l" t="t" r="r" b="b"/>
            <a:pathLst>
              <a:path w="8022336" h="1790">
                <a:moveTo>
                  <a:pt x="0" y="0"/>
                </a:moveTo>
                <a:lnTo>
                  <a:pt x="8022336" y="1790"/>
                </a:lnTo>
              </a:path>
            </a:pathLst>
          </a:custGeom>
          <a:ln w="9525">
            <a:solidFill>
              <a:srgbClr val="000099"/>
            </a:solidFill>
          </a:ln>
        </p:spPr>
        <p:txBody>
          <a:bodyPr wrap="square" lIns="0" tIns="0" rIns="0" bIns="0" rtlCol="0">
            <a:noAutofit/>
          </a:bodyPr>
          <a:lstStyle/>
          <a:p>
            <a:endParaRPr/>
          </a:p>
        </p:txBody>
      </p:sp>
      <p:sp>
        <p:nvSpPr>
          <p:cNvPr id="26" name="object 26"/>
          <p:cNvSpPr/>
          <p:nvPr/>
        </p:nvSpPr>
        <p:spPr>
          <a:xfrm>
            <a:off x="457200" y="1275588"/>
            <a:ext cx="1498" cy="5365838"/>
          </a:xfrm>
          <a:custGeom>
            <a:avLst/>
            <a:gdLst/>
            <a:ahLst/>
            <a:cxnLst/>
            <a:rect l="l" t="t" r="r" b="b"/>
            <a:pathLst>
              <a:path w="1498" h="5365838">
                <a:moveTo>
                  <a:pt x="1498" y="0"/>
                </a:moveTo>
                <a:lnTo>
                  <a:pt x="0" y="5365838"/>
                </a:lnTo>
              </a:path>
            </a:pathLst>
          </a:custGeom>
          <a:ln w="9525">
            <a:solidFill>
              <a:srgbClr val="000099"/>
            </a:solidFill>
          </a:ln>
        </p:spPr>
        <p:txBody>
          <a:bodyPr wrap="square" lIns="0" tIns="0" rIns="0" bIns="0" rtlCol="0">
            <a:noAutofit/>
          </a:bodyPr>
          <a:lstStyle/>
          <a:p>
            <a:endParaRPr/>
          </a:p>
        </p:txBody>
      </p:sp>
      <p:sp>
        <p:nvSpPr>
          <p:cNvPr id="27" name="object 27"/>
          <p:cNvSpPr/>
          <p:nvPr/>
        </p:nvSpPr>
        <p:spPr>
          <a:xfrm>
            <a:off x="8502396" y="1274064"/>
            <a:ext cx="1524" cy="5365838"/>
          </a:xfrm>
          <a:custGeom>
            <a:avLst/>
            <a:gdLst/>
            <a:ahLst/>
            <a:cxnLst/>
            <a:rect l="l" t="t" r="r" b="b"/>
            <a:pathLst>
              <a:path w="1524" h="5365838">
                <a:moveTo>
                  <a:pt x="1524" y="0"/>
                </a:moveTo>
                <a:lnTo>
                  <a:pt x="0" y="5365838"/>
                </a:lnTo>
              </a:path>
            </a:pathLst>
          </a:custGeom>
          <a:ln w="9525">
            <a:solidFill>
              <a:srgbClr val="000099"/>
            </a:solidFill>
          </a:ln>
        </p:spPr>
        <p:txBody>
          <a:bodyPr wrap="square" lIns="0" tIns="0" rIns="0" bIns="0" rtlCol="0">
            <a:noAutofit/>
          </a:bodyPr>
          <a:lstStyle/>
          <a:p>
            <a:endParaRPr/>
          </a:p>
        </p:txBody>
      </p:sp>
      <p:sp>
        <p:nvSpPr>
          <p:cNvPr id="28" name="object 28"/>
          <p:cNvSpPr/>
          <p:nvPr/>
        </p:nvSpPr>
        <p:spPr>
          <a:xfrm>
            <a:off x="7530084" y="1726691"/>
            <a:ext cx="1524" cy="4914938"/>
          </a:xfrm>
          <a:custGeom>
            <a:avLst/>
            <a:gdLst/>
            <a:ahLst/>
            <a:cxnLst/>
            <a:rect l="l" t="t" r="r" b="b"/>
            <a:pathLst>
              <a:path w="1524" h="4914938">
                <a:moveTo>
                  <a:pt x="1524" y="0"/>
                </a:moveTo>
                <a:lnTo>
                  <a:pt x="0" y="4914938"/>
                </a:lnTo>
              </a:path>
            </a:pathLst>
          </a:custGeom>
          <a:ln w="9525">
            <a:solidFill>
              <a:srgbClr val="000099"/>
            </a:solidFill>
          </a:ln>
        </p:spPr>
        <p:txBody>
          <a:bodyPr wrap="square" lIns="0" tIns="0" rIns="0" bIns="0" rtlCol="0">
            <a:noAutofit/>
          </a:bodyPr>
          <a:lstStyle/>
          <a:p>
            <a:endParaRPr/>
          </a:p>
        </p:txBody>
      </p:sp>
      <p:sp>
        <p:nvSpPr>
          <p:cNvPr id="29" name="object 29"/>
          <p:cNvSpPr/>
          <p:nvPr/>
        </p:nvSpPr>
        <p:spPr>
          <a:xfrm>
            <a:off x="2232660" y="1728215"/>
            <a:ext cx="1524" cy="4913147"/>
          </a:xfrm>
          <a:custGeom>
            <a:avLst/>
            <a:gdLst/>
            <a:ahLst/>
            <a:cxnLst/>
            <a:rect l="l" t="t" r="r" b="b"/>
            <a:pathLst>
              <a:path w="1524" h="4913147">
                <a:moveTo>
                  <a:pt x="1524" y="0"/>
                </a:moveTo>
                <a:lnTo>
                  <a:pt x="0" y="4913147"/>
                </a:lnTo>
              </a:path>
            </a:pathLst>
          </a:custGeom>
          <a:ln w="9525">
            <a:solidFill>
              <a:srgbClr val="000099"/>
            </a:solidFill>
          </a:ln>
        </p:spPr>
        <p:txBody>
          <a:bodyPr wrap="square" lIns="0" tIns="0" rIns="0" bIns="0" rtlCol="0">
            <a:noAutofit/>
          </a:bodyPr>
          <a:lstStyle/>
          <a:p>
            <a:endParaRPr/>
          </a:p>
        </p:txBody>
      </p:sp>
      <p:sp>
        <p:nvSpPr>
          <p:cNvPr id="30" name="object 30"/>
          <p:cNvSpPr/>
          <p:nvPr/>
        </p:nvSpPr>
        <p:spPr>
          <a:xfrm>
            <a:off x="344424" y="672071"/>
            <a:ext cx="8225790" cy="726198"/>
          </a:xfrm>
          <a:prstGeom prst="rect">
            <a:avLst/>
          </a:prstGeom>
          <a:blipFill>
            <a:blip r:embed="rId2" cstate="print"/>
            <a:stretch>
              <a:fillRect/>
            </a:stretch>
          </a:blipFill>
        </p:spPr>
        <p:txBody>
          <a:bodyPr wrap="square" lIns="0" tIns="0" rIns="0" bIns="0" rtlCol="0">
            <a:noAutofit/>
          </a:bodyPr>
          <a:lstStyle/>
          <a:p>
            <a:endParaRPr/>
          </a:p>
        </p:txBody>
      </p:sp>
      <p:sp>
        <p:nvSpPr>
          <p:cNvPr id="13" name="object 13"/>
          <p:cNvSpPr txBox="1"/>
          <p:nvPr/>
        </p:nvSpPr>
        <p:spPr>
          <a:xfrm>
            <a:off x="209194" y="258051"/>
            <a:ext cx="4221220" cy="414020"/>
          </a:xfrm>
          <a:prstGeom prst="rect">
            <a:avLst/>
          </a:prstGeom>
        </p:spPr>
        <p:txBody>
          <a:bodyPr wrap="square" lIns="0" tIns="18859" rIns="0" bIns="0" rtlCol="0">
            <a:noAutofit/>
          </a:bodyPr>
          <a:lstStyle/>
          <a:p>
            <a:pPr marL="362610" marR="53309">
              <a:lnSpc>
                <a:spcPct val="94482"/>
              </a:lnSpc>
              <a:spcBef>
                <a:spcPts val="1155"/>
              </a:spcBef>
            </a:pPr>
            <a:endParaRPr lang="es-MX" sz="2400" spc="-3" dirty="0" smtClean="0">
              <a:solidFill>
                <a:srgbClr val="FFFFFF"/>
              </a:solidFill>
              <a:latin typeface="Franklin Gothic Book"/>
              <a:cs typeface="Franklin Gothic Book"/>
            </a:endParaRPr>
          </a:p>
          <a:p>
            <a:pPr marL="362610" marR="53309">
              <a:lnSpc>
                <a:spcPct val="94482"/>
              </a:lnSpc>
              <a:spcBef>
                <a:spcPts val="1155"/>
              </a:spcBef>
            </a:pPr>
            <a:r>
              <a:rPr sz="2400" spc="-3" dirty="0" err="1" smtClean="0">
                <a:solidFill>
                  <a:srgbClr val="FFFFFF"/>
                </a:solidFill>
                <a:latin typeface="Franklin Gothic Book"/>
                <a:cs typeface="Franklin Gothic Book"/>
              </a:rPr>
              <a:t>Gravedad</a:t>
            </a:r>
            <a:r>
              <a:rPr sz="2400" spc="-3" dirty="0" smtClean="0">
                <a:solidFill>
                  <a:srgbClr val="FFFFFF"/>
                </a:solidFill>
                <a:latin typeface="Franklin Gothic Book"/>
                <a:cs typeface="Franklin Gothic Book"/>
              </a:rPr>
              <a:t> </a:t>
            </a:r>
            <a:r>
              <a:rPr sz="2400" spc="-3" dirty="0">
                <a:solidFill>
                  <a:srgbClr val="FFFFFF"/>
                </a:solidFill>
                <a:latin typeface="Franklin Gothic Book"/>
                <a:cs typeface="Franklin Gothic Book"/>
              </a:rPr>
              <a:t>de riesgo</a:t>
            </a:r>
            <a:endParaRPr sz="2400" dirty="0">
              <a:latin typeface="Franklin Gothic Book"/>
              <a:cs typeface="Franklin Gothic Book"/>
            </a:endParaRPr>
          </a:p>
        </p:txBody>
      </p:sp>
      <p:sp>
        <p:nvSpPr>
          <p:cNvPr id="10" name="object 10"/>
          <p:cNvSpPr txBox="1"/>
          <p:nvPr/>
        </p:nvSpPr>
        <p:spPr>
          <a:xfrm>
            <a:off x="843788" y="1966019"/>
            <a:ext cx="972665" cy="215900"/>
          </a:xfrm>
          <a:prstGeom prst="rect">
            <a:avLst/>
          </a:prstGeom>
        </p:spPr>
        <p:txBody>
          <a:bodyPr wrap="square" lIns="0" tIns="10414" rIns="0" bIns="0" rtlCol="0">
            <a:noAutofit/>
          </a:bodyPr>
          <a:lstStyle/>
          <a:p>
            <a:pPr marL="12700">
              <a:lnSpc>
                <a:spcPts val="1639"/>
              </a:lnSpc>
            </a:pPr>
            <a:r>
              <a:rPr sz="1500" spc="2" dirty="0">
                <a:solidFill>
                  <a:srgbClr val="000099"/>
                </a:solidFill>
                <a:latin typeface="Franklin Gothic Book"/>
                <a:cs typeface="Franklin Gothic Book"/>
              </a:rPr>
              <a:t>de aviación</a:t>
            </a:r>
            <a:endParaRPr sz="1500">
              <a:latin typeface="Franklin Gothic Book"/>
              <a:cs typeface="Franklin Gothic Book"/>
            </a:endParaRPr>
          </a:p>
        </p:txBody>
      </p:sp>
      <p:sp>
        <p:nvSpPr>
          <p:cNvPr id="9" name="object 9"/>
          <p:cNvSpPr txBox="1"/>
          <p:nvPr/>
        </p:nvSpPr>
        <p:spPr>
          <a:xfrm>
            <a:off x="2322322" y="2426861"/>
            <a:ext cx="1687709" cy="216507"/>
          </a:xfrm>
          <a:prstGeom prst="rect">
            <a:avLst/>
          </a:prstGeom>
        </p:spPr>
        <p:txBody>
          <a:bodyPr wrap="square" lIns="0" tIns="10445" rIns="0" bIns="0" rtlCol="0">
            <a:noAutofit/>
          </a:bodyPr>
          <a:lstStyle/>
          <a:p>
            <a:pPr marL="12700">
              <a:lnSpc>
                <a:spcPts val="1645"/>
              </a:lnSpc>
            </a:pPr>
            <a:r>
              <a:rPr sz="1500" spc="-277" dirty="0">
                <a:solidFill>
                  <a:srgbClr val="000099"/>
                </a:solidFill>
                <a:latin typeface="MS PGothic"/>
                <a:cs typeface="MS PGothic"/>
              </a:rPr>
              <a:t>➢ </a:t>
            </a:r>
            <a:r>
              <a:rPr sz="1500" spc="1" dirty="0">
                <a:solidFill>
                  <a:srgbClr val="000099"/>
                </a:solidFill>
                <a:latin typeface="Franklin Gothic Book"/>
                <a:cs typeface="Franklin Gothic Book"/>
              </a:rPr>
              <a:t>Muertes múltiples</a:t>
            </a:r>
            <a:endParaRPr sz="1500">
              <a:latin typeface="Franklin Gothic Book"/>
              <a:cs typeface="Franklin Gothic Book"/>
            </a:endParaRPr>
          </a:p>
        </p:txBody>
      </p:sp>
      <p:sp>
        <p:nvSpPr>
          <p:cNvPr id="8" name="object 8"/>
          <p:cNvSpPr txBox="1"/>
          <p:nvPr/>
        </p:nvSpPr>
        <p:spPr>
          <a:xfrm>
            <a:off x="7950199" y="3138864"/>
            <a:ext cx="169130" cy="215900"/>
          </a:xfrm>
          <a:prstGeom prst="rect">
            <a:avLst/>
          </a:prstGeom>
        </p:spPr>
        <p:txBody>
          <a:bodyPr wrap="square" lIns="0" tIns="10414" rIns="0" bIns="0" rtlCol="0">
            <a:noAutofit/>
          </a:bodyPr>
          <a:lstStyle/>
          <a:p>
            <a:pPr marL="12700">
              <a:lnSpc>
                <a:spcPts val="1639"/>
              </a:lnSpc>
            </a:pPr>
            <a:r>
              <a:rPr sz="1500" dirty="0">
                <a:solidFill>
                  <a:srgbClr val="000099"/>
                </a:solidFill>
                <a:latin typeface="Franklin Gothic Book"/>
                <a:cs typeface="Franklin Gothic Book"/>
              </a:rPr>
              <a:t>B</a:t>
            </a:r>
            <a:endParaRPr sz="1500">
              <a:latin typeface="Franklin Gothic Book"/>
              <a:cs typeface="Franklin Gothic Book"/>
            </a:endParaRPr>
          </a:p>
        </p:txBody>
      </p:sp>
      <p:sp>
        <p:nvSpPr>
          <p:cNvPr id="7" name="object 7"/>
          <p:cNvSpPr txBox="1"/>
          <p:nvPr/>
        </p:nvSpPr>
        <p:spPr>
          <a:xfrm>
            <a:off x="2505202" y="3158041"/>
            <a:ext cx="4971505" cy="215900"/>
          </a:xfrm>
          <a:prstGeom prst="rect">
            <a:avLst/>
          </a:prstGeom>
        </p:spPr>
        <p:txBody>
          <a:bodyPr wrap="square" lIns="0" tIns="10414" rIns="0" bIns="0" rtlCol="0">
            <a:noAutofit/>
          </a:bodyPr>
          <a:lstStyle/>
          <a:p>
            <a:pPr marL="12700">
              <a:lnSpc>
                <a:spcPts val="1639"/>
              </a:lnSpc>
            </a:pPr>
            <a:r>
              <a:rPr sz="1500" spc="-1" dirty="0">
                <a:solidFill>
                  <a:srgbClr val="000099"/>
                </a:solidFill>
                <a:latin typeface="Franklin Gothic Book"/>
                <a:cs typeface="Franklin Gothic Book"/>
              </a:rPr>
              <a:t>pueden desempeñar sus tareas en forma precisa y completa.</a:t>
            </a:r>
            <a:endParaRPr sz="1500">
              <a:latin typeface="Franklin Gothic Book"/>
              <a:cs typeface="Franklin Gothic Book"/>
            </a:endParaRPr>
          </a:p>
        </p:txBody>
      </p:sp>
      <p:sp>
        <p:nvSpPr>
          <p:cNvPr id="6" name="object 6"/>
          <p:cNvSpPr txBox="1"/>
          <p:nvPr/>
        </p:nvSpPr>
        <p:spPr>
          <a:xfrm>
            <a:off x="912063" y="3194998"/>
            <a:ext cx="791120" cy="215900"/>
          </a:xfrm>
          <a:prstGeom prst="rect">
            <a:avLst/>
          </a:prstGeom>
        </p:spPr>
        <p:txBody>
          <a:bodyPr wrap="square" lIns="0" tIns="10414" rIns="0" bIns="0" rtlCol="0">
            <a:noAutofit/>
          </a:bodyPr>
          <a:lstStyle/>
          <a:p>
            <a:pPr marL="12700">
              <a:lnSpc>
                <a:spcPts val="1639"/>
              </a:lnSpc>
            </a:pPr>
            <a:r>
              <a:rPr sz="1500" spc="1" dirty="0">
                <a:solidFill>
                  <a:srgbClr val="000099"/>
                </a:solidFill>
                <a:latin typeface="Franklin Gothic Book"/>
                <a:cs typeface="Franklin Gothic Book"/>
              </a:rPr>
              <a:t>Peligroso</a:t>
            </a:r>
            <a:endParaRPr sz="1500">
              <a:latin typeface="Franklin Gothic Book"/>
              <a:cs typeface="Franklin Gothic Book"/>
            </a:endParaRPr>
          </a:p>
        </p:txBody>
      </p:sp>
      <p:sp>
        <p:nvSpPr>
          <p:cNvPr id="5" name="object 5"/>
          <p:cNvSpPr txBox="1"/>
          <p:nvPr/>
        </p:nvSpPr>
        <p:spPr>
          <a:xfrm>
            <a:off x="2322957" y="4113970"/>
            <a:ext cx="4942930" cy="926338"/>
          </a:xfrm>
          <a:prstGeom prst="rect">
            <a:avLst/>
          </a:prstGeom>
        </p:spPr>
        <p:txBody>
          <a:bodyPr wrap="square" lIns="0" tIns="10414" rIns="0" bIns="0" rtlCol="0">
            <a:noAutofit/>
          </a:bodyPr>
          <a:lstStyle/>
          <a:p>
            <a:pPr marL="191007">
              <a:lnSpc>
                <a:spcPts val="1639"/>
              </a:lnSpc>
            </a:pPr>
            <a:r>
              <a:rPr sz="1500" spc="0" dirty="0">
                <a:solidFill>
                  <a:srgbClr val="000099"/>
                </a:solidFill>
                <a:latin typeface="Franklin Gothic Book"/>
                <a:cs typeface="Franklin Gothic Book"/>
              </a:rPr>
              <a:t>una reducción en la habilidad del operador en responder a</a:t>
            </a:r>
            <a:endParaRPr sz="1500">
              <a:latin typeface="Franklin Gothic Book"/>
              <a:cs typeface="Franklin Gothic Book"/>
            </a:endParaRPr>
          </a:p>
          <a:p>
            <a:pPr marL="191007" marR="28575">
              <a:lnSpc>
                <a:spcPct val="94482"/>
              </a:lnSpc>
              <a:spcBef>
                <a:spcPts val="1013"/>
              </a:spcBef>
            </a:pPr>
            <a:r>
              <a:rPr sz="1500" spc="-1" dirty="0">
                <a:solidFill>
                  <a:srgbClr val="000099"/>
                </a:solidFill>
                <a:latin typeface="Franklin Gothic Book"/>
                <a:cs typeface="Franklin Gothic Book"/>
              </a:rPr>
              <a:t>incremento de la carga de trabajo, o como resultado de</a:t>
            </a:r>
            <a:endParaRPr sz="1500">
              <a:latin typeface="Franklin Gothic Book"/>
              <a:cs typeface="Franklin Gothic Book"/>
            </a:endParaRPr>
          </a:p>
          <a:p>
            <a:pPr marL="12700" marR="28575">
              <a:lnSpc>
                <a:spcPct val="107747"/>
              </a:lnSpc>
              <a:spcBef>
                <a:spcPts val="743"/>
              </a:spcBef>
            </a:pPr>
            <a:r>
              <a:rPr sz="1500" spc="-279" dirty="0">
                <a:solidFill>
                  <a:srgbClr val="000099"/>
                </a:solidFill>
                <a:latin typeface="MS PGothic"/>
                <a:cs typeface="MS PGothic"/>
              </a:rPr>
              <a:t>➢ </a:t>
            </a:r>
            <a:r>
              <a:rPr sz="1500" spc="-1" dirty="0">
                <a:solidFill>
                  <a:srgbClr val="000099"/>
                </a:solidFill>
                <a:latin typeface="Franklin Gothic Book"/>
                <a:cs typeface="Franklin Gothic Book"/>
              </a:rPr>
              <a:t>Incidente serio.</a:t>
            </a:r>
            <a:endParaRPr sz="1500">
              <a:latin typeface="Franklin Gothic Book"/>
              <a:cs typeface="Franklin Gothic Book"/>
            </a:endParaRPr>
          </a:p>
        </p:txBody>
      </p:sp>
      <p:sp>
        <p:nvSpPr>
          <p:cNvPr id="4" name="object 4"/>
          <p:cNvSpPr txBox="1"/>
          <p:nvPr/>
        </p:nvSpPr>
        <p:spPr>
          <a:xfrm>
            <a:off x="7952613" y="4436177"/>
            <a:ext cx="164516" cy="216204"/>
          </a:xfrm>
          <a:prstGeom prst="rect">
            <a:avLst/>
          </a:prstGeom>
        </p:spPr>
        <p:txBody>
          <a:bodyPr wrap="square" lIns="0" tIns="10414" rIns="0" bIns="0" rtlCol="0">
            <a:noAutofit/>
          </a:bodyPr>
          <a:lstStyle/>
          <a:p>
            <a:pPr marL="12700">
              <a:lnSpc>
                <a:spcPts val="1639"/>
              </a:lnSpc>
            </a:pPr>
            <a:r>
              <a:rPr sz="1500" dirty="0">
                <a:solidFill>
                  <a:srgbClr val="000099"/>
                </a:solidFill>
                <a:latin typeface="Franklin Gothic Book"/>
                <a:cs typeface="Franklin Gothic Book"/>
              </a:rPr>
              <a:t>C</a:t>
            </a:r>
            <a:endParaRPr sz="1500">
              <a:latin typeface="Franklin Gothic Book"/>
              <a:cs typeface="Franklin Gothic Book"/>
            </a:endParaRPr>
          </a:p>
        </p:txBody>
      </p:sp>
      <p:sp>
        <p:nvSpPr>
          <p:cNvPr id="3" name="object 3"/>
          <p:cNvSpPr txBox="1"/>
          <p:nvPr/>
        </p:nvSpPr>
        <p:spPr>
          <a:xfrm>
            <a:off x="2322703" y="5782092"/>
            <a:ext cx="3881093" cy="216202"/>
          </a:xfrm>
          <a:prstGeom prst="rect">
            <a:avLst/>
          </a:prstGeom>
        </p:spPr>
        <p:txBody>
          <a:bodyPr wrap="square" lIns="0" tIns="10414" rIns="0" bIns="0" rtlCol="0">
            <a:noAutofit/>
          </a:bodyPr>
          <a:lstStyle/>
          <a:p>
            <a:pPr marL="12700">
              <a:lnSpc>
                <a:spcPts val="1639"/>
              </a:lnSpc>
            </a:pPr>
            <a:r>
              <a:rPr sz="1500" spc="-279" dirty="0">
                <a:solidFill>
                  <a:srgbClr val="000099"/>
                </a:solidFill>
                <a:latin typeface="MS PGothic"/>
                <a:cs typeface="MS PGothic"/>
              </a:rPr>
              <a:t>➢ </a:t>
            </a:r>
            <a:r>
              <a:rPr sz="1500" spc="0" dirty="0">
                <a:solidFill>
                  <a:srgbClr val="000099"/>
                </a:solidFill>
                <a:latin typeface="Franklin Gothic Book"/>
                <a:cs typeface="Franklin Gothic Book"/>
              </a:rPr>
              <a:t>Utilización de procedimientos de emergencia.</a:t>
            </a:r>
            <a:endParaRPr sz="1500">
              <a:latin typeface="Franklin Gothic Book"/>
              <a:cs typeface="Franklin Gothic Book"/>
            </a:endParaRPr>
          </a:p>
        </p:txBody>
      </p:sp>
      <p:sp>
        <p:nvSpPr>
          <p:cNvPr id="2" name="object 2"/>
          <p:cNvSpPr txBox="1"/>
          <p:nvPr/>
        </p:nvSpPr>
        <p:spPr>
          <a:xfrm>
            <a:off x="467106" y="1263396"/>
            <a:ext cx="8023859" cy="5366004"/>
          </a:xfrm>
          <a:prstGeom prst="rect">
            <a:avLst/>
          </a:prstGeom>
        </p:spPr>
        <p:txBody>
          <a:bodyPr wrap="square" lIns="0" tIns="54610" rIns="0" bIns="0" rtlCol="0">
            <a:noAutofit/>
          </a:bodyPr>
          <a:lstStyle/>
          <a:p>
            <a:pPr marL="2844355" marR="3116440" algn="ctr">
              <a:lnSpc>
                <a:spcPct val="94482"/>
              </a:lnSpc>
            </a:pPr>
            <a:r>
              <a:rPr sz="1500" spc="-1" dirty="0">
                <a:solidFill>
                  <a:srgbClr val="000099"/>
                </a:solidFill>
                <a:latin typeface="Franklin Gothic Book"/>
                <a:cs typeface="Franklin Gothic Book"/>
              </a:rPr>
              <a:t>Severidad de los eventos</a:t>
            </a:r>
            <a:endParaRPr sz="1500" dirty="0">
              <a:latin typeface="Franklin Gothic Book"/>
              <a:cs typeface="Franklin Gothic Book"/>
            </a:endParaRPr>
          </a:p>
          <a:p>
            <a:pPr marL="325373">
              <a:lnSpc>
                <a:spcPts val="1700"/>
              </a:lnSpc>
              <a:spcBef>
                <a:spcPts val="1459"/>
              </a:spcBef>
            </a:pPr>
            <a:r>
              <a:rPr sz="2250" spc="9" baseline="17639" dirty="0">
                <a:solidFill>
                  <a:srgbClr val="000099"/>
                </a:solidFill>
                <a:latin typeface="Franklin Gothic Book"/>
                <a:cs typeface="Franklin Gothic Book"/>
              </a:rPr>
              <a:t>De</a:t>
            </a:r>
            <a:r>
              <a:rPr sz="2250" spc="14" baseline="17639" dirty="0">
                <a:solidFill>
                  <a:srgbClr val="000099"/>
                </a:solidFill>
                <a:latin typeface="Franklin Gothic Book"/>
                <a:cs typeface="Franklin Gothic Book"/>
              </a:rPr>
              <a:t>fi</a:t>
            </a:r>
            <a:r>
              <a:rPr sz="2250" spc="0" baseline="17639" dirty="0">
                <a:solidFill>
                  <a:srgbClr val="000099"/>
                </a:solidFill>
                <a:latin typeface="Franklin Gothic Book"/>
                <a:cs typeface="Franklin Gothic Book"/>
              </a:rPr>
              <a:t>n</a:t>
            </a:r>
            <a:r>
              <a:rPr sz="2250" spc="4" baseline="17639" dirty="0">
                <a:solidFill>
                  <a:srgbClr val="000099"/>
                </a:solidFill>
                <a:latin typeface="Franklin Gothic Book"/>
                <a:cs typeface="Franklin Gothic Book"/>
              </a:rPr>
              <a:t>i</a:t>
            </a:r>
            <a:r>
              <a:rPr sz="2250" spc="0" baseline="17639" dirty="0">
                <a:solidFill>
                  <a:srgbClr val="000099"/>
                </a:solidFill>
                <a:latin typeface="Franklin Gothic Book"/>
                <a:cs typeface="Franklin Gothic Book"/>
              </a:rPr>
              <a:t>cio</a:t>
            </a:r>
            <a:r>
              <a:rPr sz="2250" spc="4" baseline="17639" dirty="0">
                <a:solidFill>
                  <a:srgbClr val="000099"/>
                </a:solidFill>
                <a:latin typeface="Franklin Gothic Book"/>
                <a:cs typeface="Franklin Gothic Book"/>
              </a:rPr>
              <a:t>n</a:t>
            </a:r>
            <a:r>
              <a:rPr sz="2250" spc="9" baseline="17639" dirty="0">
                <a:solidFill>
                  <a:srgbClr val="000099"/>
                </a:solidFill>
                <a:latin typeface="Franklin Gothic Book"/>
                <a:cs typeface="Franklin Gothic Book"/>
              </a:rPr>
              <a:t>e</a:t>
            </a:r>
            <a:r>
              <a:rPr sz="2250" spc="0" baseline="17639" dirty="0">
                <a:solidFill>
                  <a:srgbClr val="000099"/>
                </a:solidFill>
                <a:latin typeface="Franklin Gothic Book"/>
                <a:cs typeface="Franklin Gothic Book"/>
              </a:rPr>
              <a:t>s                                             </a:t>
            </a:r>
            <a:r>
              <a:rPr sz="2250" spc="150" baseline="17639" dirty="0">
                <a:solidFill>
                  <a:srgbClr val="000099"/>
                </a:solidFill>
                <a:latin typeface="Franklin Gothic Book"/>
                <a:cs typeface="Franklin Gothic Book"/>
              </a:rPr>
              <a:t> </a:t>
            </a:r>
            <a:r>
              <a:rPr sz="1500" spc="9" dirty="0">
                <a:solidFill>
                  <a:srgbClr val="000099"/>
                </a:solidFill>
                <a:latin typeface="Franklin Gothic Book"/>
                <a:cs typeface="Franklin Gothic Book"/>
              </a:rPr>
              <a:t>S</a:t>
            </a:r>
            <a:r>
              <a:rPr sz="1500" spc="14" dirty="0">
                <a:solidFill>
                  <a:srgbClr val="000099"/>
                </a:solidFill>
                <a:latin typeface="Franklin Gothic Book"/>
                <a:cs typeface="Franklin Gothic Book"/>
              </a:rPr>
              <a:t>i</a:t>
            </a:r>
            <a:r>
              <a:rPr sz="1500" spc="4" dirty="0">
                <a:solidFill>
                  <a:srgbClr val="000099"/>
                </a:solidFill>
                <a:latin typeface="Franklin Gothic Book"/>
                <a:cs typeface="Franklin Gothic Book"/>
              </a:rPr>
              <a:t>g</a:t>
            </a:r>
            <a:r>
              <a:rPr sz="1500" spc="0" dirty="0">
                <a:solidFill>
                  <a:srgbClr val="000099"/>
                </a:solidFill>
                <a:latin typeface="Franklin Gothic Book"/>
                <a:cs typeface="Franklin Gothic Book"/>
              </a:rPr>
              <a:t>n</a:t>
            </a:r>
            <a:r>
              <a:rPr sz="1500" spc="4" dirty="0">
                <a:solidFill>
                  <a:srgbClr val="000099"/>
                </a:solidFill>
                <a:latin typeface="Franklin Gothic Book"/>
                <a:cs typeface="Franklin Gothic Book"/>
              </a:rPr>
              <a:t>i</a:t>
            </a:r>
            <a:r>
              <a:rPr sz="1500" spc="14" dirty="0">
                <a:solidFill>
                  <a:srgbClr val="000099"/>
                </a:solidFill>
                <a:latin typeface="Franklin Gothic Book"/>
                <a:cs typeface="Franklin Gothic Book"/>
              </a:rPr>
              <a:t>f</a:t>
            </a:r>
            <a:r>
              <a:rPr sz="1500" spc="0" dirty="0">
                <a:solidFill>
                  <a:srgbClr val="000099"/>
                </a:solidFill>
                <a:latin typeface="Franklin Gothic Book"/>
                <a:cs typeface="Franklin Gothic Book"/>
              </a:rPr>
              <a:t>ic</a:t>
            </a:r>
            <a:r>
              <a:rPr sz="1500" spc="4" dirty="0">
                <a:solidFill>
                  <a:srgbClr val="000099"/>
                </a:solidFill>
                <a:latin typeface="Franklin Gothic Book"/>
                <a:cs typeface="Franklin Gothic Book"/>
              </a:rPr>
              <a:t>a</a:t>
            </a:r>
            <a:r>
              <a:rPr sz="1500" spc="0" dirty="0">
                <a:solidFill>
                  <a:srgbClr val="000099"/>
                </a:solidFill>
                <a:latin typeface="Franklin Gothic Book"/>
                <a:cs typeface="Franklin Gothic Book"/>
              </a:rPr>
              <a:t>do                                                           </a:t>
            </a:r>
            <a:r>
              <a:rPr sz="1500" spc="365" dirty="0">
                <a:solidFill>
                  <a:srgbClr val="000099"/>
                </a:solidFill>
                <a:latin typeface="Franklin Gothic Book"/>
                <a:cs typeface="Franklin Gothic Book"/>
              </a:rPr>
              <a:t> </a:t>
            </a:r>
            <a:r>
              <a:rPr sz="1500" spc="-34" dirty="0">
                <a:solidFill>
                  <a:srgbClr val="000099"/>
                </a:solidFill>
                <a:latin typeface="Franklin Gothic Book"/>
                <a:cs typeface="Franklin Gothic Book"/>
              </a:rPr>
              <a:t>V</a:t>
            </a:r>
            <a:r>
              <a:rPr sz="1500" spc="9" dirty="0">
                <a:solidFill>
                  <a:srgbClr val="000099"/>
                </a:solidFill>
                <a:latin typeface="Franklin Gothic Book"/>
                <a:cs typeface="Franklin Gothic Book"/>
              </a:rPr>
              <a:t>a</a:t>
            </a:r>
            <a:r>
              <a:rPr sz="1500" spc="14" dirty="0">
                <a:solidFill>
                  <a:srgbClr val="000099"/>
                </a:solidFill>
                <a:latin typeface="Franklin Gothic Book"/>
                <a:cs typeface="Franklin Gothic Book"/>
              </a:rPr>
              <a:t>l</a:t>
            </a:r>
            <a:r>
              <a:rPr sz="1500" spc="0" dirty="0">
                <a:solidFill>
                  <a:srgbClr val="000099"/>
                </a:solidFill>
                <a:latin typeface="Franklin Gothic Book"/>
                <a:cs typeface="Franklin Gothic Book"/>
              </a:rPr>
              <a:t>or</a:t>
            </a:r>
            <a:endParaRPr sz="1500" dirty="0">
              <a:latin typeface="Franklin Gothic Book"/>
              <a:cs typeface="Franklin Gothic Book"/>
            </a:endParaRPr>
          </a:p>
          <a:p>
            <a:pPr marL="362254">
              <a:lnSpc>
                <a:spcPts val="2111"/>
              </a:lnSpc>
              <a:spcBef>
                <a:spcPts val="1771"/>
              </a:spcBef>
            </a:pPr>
            <a:r>
              <a:rPr sz="2250" spc="4" baseline="-29399" dirty="0">
                <a:solidFill>
                  <a:srgbClr val="000099"/>
                </a:solidFill>
                <a:latin typeface="Franklin Gothic Book"/>
                <a:cs typeface="Franklin Gothic Book"/>
              </a:rPr>
              <a:t>C</a:t>
            </a:r>
            <a:r>
              <a:rPr sz="2250" spc="9" baseline="-29399" dirty="0">
                <a:solidFill>
                  <a:srgbClr val="000099"/>
                </a:solidFill>
                <a:latin typeface="Franklin Gothic Book"/>
                <a:cs typeface="Franklin Gothic Book"/>
              </a:rPr>
              <a:t>a</a:t>
            </a:r>
            <a:r>
              <a:rPr sz="2250" spc="4" baseline="-29399" dirty="0">
                <a:solidFill>
                  <a:srgbClr val="000099"/>
                </a:solidFill>
                <a:latin typeface="Franklin Gothic Book"/>
                <a:cs typeface="Franklin Gothic Book"/>
              </a:rPr>
              <a:t>t</a:t>
            </a:r>
            <a:r>
              <a:rPr sz="2250" spc="9" baseline="-29399" dirty="0">
                <a:solidFill>
                  <a:srgbClr val="000099"/>
                </a:solidFill>
                <a:latin typeface="Franklin Gothic Book"/>
                <a:cs typeface="Franklin Gothic Book"/>
              </a:rPr>
              <a:t>as</a:t>
            </a:r>
            <a:r>
              <a:rPr sz="2250" spc="4" baseline="-29399" dirty="0">
                <a:solidFill>
                  <a:srgbClr val="000099"/>
                </a:solidFill>
                <a:latin typeface="Franklin Gothic Book"/>
                <a:cs typeface="Franklin Gothic Book"/>
              </a:rPr>
              <a:t>t</a:t>
            </a:r>
            <a:r>
              <a:rPr sz="2250" spc="9" baseline="-29399" dirty="0">
                <a:solidFill>
                  <a:srgbClr val="000099"/>
                </a:solidFill>
                <a:latin typeface="Franklin Gothic Book"/>
                <a:cs typeface="Franklin Gothic Book"/>
              </a:rPr>
              <a:t>r</a:t>
            </a:r>
            <a:r>
              <a:rPr sz="2250" spc="0" baseline="-29399" dirty="0">
                <a:solidFill>
                  <a:srgbClr val="000099"/>
                </a:solidFill>
                <a:latin typeface="Franklin Gothic Book"/>
                <a:cs typeface="Franklin Gothic Book"/>
              </a:rPr>
              <a:t>ó</a:t>
            </a:r>
            <a:r>
              <a:rPr sz="2250" spc="4" baseline="-29399" dirty="0">
                <a:solidFill>
                  <a:srgbClr val="000099"/>
                </a:solidFill>
                <a:latin typeface="Franklin Gothic Book"/>
                <a:cs typeface="Franklin Gothic Book"/>
              </a:rPr>
              <a:t>f</a:t>
            </a:r>
            <a:r>
              <a:rPr sz="2250" spc="0" baseline="-29399" dirty="0">
                <a:solidFill>
                  <a:srgbClr val="000099"/>
                </a:solidFill>
                <a:latin typeface="Franklin Gothic Book"/>
                <a:cs typeface="Franklin Gothic Book"/>
              </a:rPr>
              <a:t>ico          </a:t>
            </a:r>
            <a:r>
              <a:rPr sz="2250" spc="50" baseline="-29399" dirty="0">
                <a:solidFill>
                  <a:srgbClr val="000099"/>
                </a:solidFill>
                <a:latin typeface="Franklin Gothic Book"/>
                <a:cs typeface="Franklin Gothic Book"/>
              </a:rPr>
              <a:t> </a:t>
            </a:r>
            <a:r>
              <a:rPr sz="1500" spc="-314" dirty="0">
                <a:solidFill>
                  <a:srgbClr val="000099"/>
                </a:solidFill>
                <a:latin typeface="MS PGothic"/>
                <a:cs typeface="MS PGothic"/>
              </a:rPr>
              <a:t>➢</a:t>
            </a:r>
            <a:r>
              <a:rPr sz="1500" spc="-239" dirty="0">
                <a:solidFill>
                  <a:srgbClr val="000099"/>
                </a:solidFill>
                <a:latin typeface="MS PGothic"/>
                <a:cs typeface="MS PGothic"/>
              </a:rPr>
              <a:t> </a:t>
            </a:r>
            <a:r>
              <a:rPr sz="1500" spc="0" dirty="0">
                <a:solidFill>
                  <a:srgbClr val="000099"/>
                </a:solidFill>
                <a:latin typeface="Franklin Gothic Book"/>
                <a:cs typeface="Franklin Gothic Book"/>
              </a:rPr>
              <a:t>Des</a:t>
            </a:r>
            <a:r>
              <a:rPr sz="1500" spc="-4" dirty="0">
                <a:solidFill>
                  <a:srgbClr val="000099"/>
                </a:solidFill>
                <a:latin typeface="Franklin Gothic Book"/>
                <a:cs typeface="Franklin Gothic Book"/>
              </a:rPr>
              <a:t>t</a:t>
            </a:r>
            <a:r>
              <a:rPr sz="1500" spc="0" dirty="0">
                <a:solidFill>
                  <a:srgbClr val="000099"/>
                </a:solidFill>
                <a:latin typeface="Franklin Gothic Book"/>
                <a:cs typeface="Franklin Gothic Book"/>
              </a:rPr>
              <a:t>ruc</a:t>
            </a:r>
            <a:r>
              <a:rPr sz="1500" spc="-4" dirty="0">
                <a:solidFill>
                  <a:srgbClr val="000099"/>
                </a:solidFill>
                <a:latin typeface="Franklin Gothic Book"/>
                <a:cs typeface="Franklin Gothic Book"/>
              </a:rPr>
              <a:t>c</a:t>
            </a:r>
            <a:r>
              <a:rPr sz="1500" spc="0" dirty="0">
                <a:solidFill>
                  <a:srgbClr val="000099"/>
                </a:solidFill>
                <a:latin typeface="Franklin Gothic Book"/>
                <a:cs typeface="Franklin Gothic Book"/>
              </a:rPr>
              <a:t>ión</a:t>
            </a:r>
            <a:r>
              <a:rPr sz="1500" spc="9" dirty="0">
                <a:solidFill>
                  <a:srgbClr val="000099"/>
                </a:solidFill>
                <a:latin typeface="Franklin Gothic Book"/>
                <a:cs typeface="Franklin Gothic Book"/>
              </a:rPr>
              <a:t> </a:t>
            </a:r>
            <a:r>
              <a:rPr sz="1500" spc="0" dirty="0">
                <a:solidFill>
                  <a:srgbClr val="000099"/>
                </a:solidFill>
                <a:latin typeface="Franklin Gothic Book"/>
                <a:cs typeface="Franklin Gothic Book"/>
              </a:rPr>
              <a:t>de e</a:t>
            </a:r>
            <a:r>
              <a:rPr sz="1500" spc="-9" dirty="0">
                <a:solidFill>
                  <a:srgbClr val="000099"/>
                </a:solidFill>
                <a:latin typeface="Franklin Gothic Book"/>
                <a:cs typeface="Franklin Gothic Book"/>
              </a:rPr>
              <a:t>q</a:t>
            </a:r>
            <a:r>
              <a:rPr sz="1500" spc="0" dirty="0">
                <a:solidFill>
                  <a:srgbClr val="000099"/>
                </a:solidFill>
                <a:latin typeface="Franklin Gothic Book"/>
                <a:cs typeface="Franklin Gothic Book"/>
              </a:rPr>
              <a:t>u</a:t>
            </a:r>
            <a:r>
              <a:rPr sz="1500" spc="4" dirty="0">
                <a:solidFill>
                  <a:srgbClr val="000099"/>
                </a:solidFill>
                <a:latin typeface="Franklin Gothic Book"/>
                <a:cs typeface="Franklin Gothic Book"/>
              </a:rPr>
              <a:t>i</a:t>
            </a:r>
            <a:r>
              <a:rPr sz="1500" spc="0" dirty="0">
                <a:solidFill>
                  <a:srgbClr val="000099"/>
                </a:solidFill>
                <a:latin typeface="Franklin Gothic Book"/>
                <a:cs typeface="Franklin Gothic Book"/>
              </a:rPr>
              <a:t>pa</a:t>
            </a:r>
            <a:r>
              <a:rPr sz="1500" spc="4" dirty="0">
                <a:solidFill>
                  <a:srgbClr val="000099"/>
                </a:solidFill>
                <a:latin typeface="Franklin Gothic Book"/>
                <a:cs typeface="Franklin Gothic Book"/>
              </a:rPr>
              <a:t>m</a:t>
            </a:r>
            <a:r>
              <a:rPr sz="1500" spc="0" dirty="0">
                <a:solidFill>
                  <a:srgbClr val="000099"/>
                </a:solidFill>
                <a:latin typeface="Franklin Gothic Book"/>
                <a:cs typeface="Franklin Gothic Book"/>
              </a:rPr>
              <a:t>ien</a:t>
            </a:r>
            <a:r>
              <a:rPr sz="1500" spc="-25" dirty="0">
                <a:solidFill>
                  <a:srgbClr val="000099"/>
                </a:solidFill>
                <a:latin typeface="Franklin Gothic Book"/>
                <a:cs typeface="Franklin Gothic Book"/>
              </a:rPr>
              <a:t>t</a:t>
            </a:r>
            <a:r>
              <a:rPr sz="1500" spc="0" dirty="0">
                <a:solidFill>
                  <a:srgbClr val="000099"/>
                </a:solidFill>
                <a:latin typeface="Franklin Gothic Book"/>
                <a:cs typeface="Franklin Gothic Book"/>
              </a:rPr>
              <a:t>o                                                               </a:t>
            </a:r>
            <a:r>
              <a:rPr sz="1500" spc="354" dirty="0">
                <a:solidFill>
                  <a:srgbClr val="000099"/>
                </a:solidFill>
                <a:latin typeface="Franklin Gothic Book"/>
                <a:cs typeface="Franklin Gothic Book"/>
              </a:rPr>
              <a:t> </a:t>
            </a:r>
            <a:r>
              <a:rPr sz="2250" spc="0" baseline="-25479" dirty="0">
                <a:solidFill>
                  <a:srgbClr val="000099"/>
                </a:solidFill>
                <a:latin typeface="Franklin Gothic Book"/>
                <a:cs typeface="Franklin Gothic Book"/>
              </a:rPr>
              <a:t>A</a:t>
            </a:r>
            <a:endParaRPr sz="1500" dirty="0">
              <a:latin typeface="Franklin Gothic Book"/>
              <a:cs typeface="Franklin Gothic Book"/>
            </a:endParaRPr>
          </a:p>
          <a:p>
            <a:pPr marL="2050795" marR="1119963" indent="-178307">
              <a:lnSpc>
                <a:spcPts val="2111"/>
              </a:lnSpc>
              <a:spcBef>
                <a:spcPts val="2190"/>
              </a:spcBef>
            </a:pPr>
            <a:r>
              <a:rPr sz="1500" spc="-279" dirty="0">
                <a:solidFill>
                  <a:srgbClr val="000099"/>
                </a:solidFill>
                <a:latin typeface="MS PGothic"/>
                <a:cs typeface="MS PGothic"/>
              </a:rPr>
              <a:t>➢ </a:t>
            </a:r>
            <a:r>
              <a:rPr sz="1500" spc="0" dirty="0">
                <a:solidFill>
                  <a:srgbClr val="000099"/>
                </a:solidFill>
                <a:latin typeface="Franklin Gothic Book"/>
                <a:cs typeface="Franklin Gothic Book"/>
              </a:rPr>
              <a:t>Una </a:t>
            </a:r>
            <a:r>
              <a:rPr lang="es-MX" sz="1500" spc="0" dirty="0">
                <a:solidFill>
                  <a:srgbClr val="000099"/>
                </a:solidFill>
                <a:latin typeface="Franklin Gothic Book"/>
                <a:cs typeface="Franklin Gothic Book"/>
              </a:rPr>
              <a:t>reducción importante </a:t>
            </a:r>
            <a:r>
              <a:rPr sz="1500" spc="0" dirty="0">
                <a:solidFill>
                  <a:srgbClr val="000099"/>
                </a:solidFill>
                <a:latin typeface="Franklin Gothic Book"/>
                <a:cs typeface="Franklin Gothic Book"/>
              </a:rPr>
              <a:t>de los márgenes de seguridad, </a:t>
            </a:r>
            <a:endParaRPr sz="1500" dirty="0">
              <a:latin typeface="Franklin Gothic Book"/>
              <a:cs typeface="Franklin Gothic Book"/>
            </a:endParaRPr>
          </a:p>
          <a:p>
            <a:pPr marL="2050795" marR="1119963">
              <a:lnSpc>
                <a:spcPts val="1700"/>
              </a:lnSpc>
            </a:pPr>
            <a:r>
              <a:rPr sz="1500" spc="0" dirty="0">
                <a:solidFill>
                  <a:srgbClr val="000099"/>
                </a:solidFill>
                <a:latin typeface="Franklin Gothic Book"/>
                <a:cs typeface="Franklin Gothic Book"/>
              </a:rPr>
              <a:t>daño físico o una carga de trabajo tal que los operadores no</a:t>
            </a:r>
            <a:endParaRPr sz="1500" dirty="0">
              <a:latin typeface="Franklin Gothic Book"/>
              <a:cs typeface="Franklin Gothic Book"/>
            </a:endParaRPr>
          </a:p>
          <a:p>
            <a:pPr marL="1872488">
              <a:lnSpc>
                <a:spcPct val="94482"/>
              </a:lnSpc>
              <a:spcBef>
                <a:spcPts val="1433"/>
              </a:spcBef>
            </a:pPr>
            <a:r>
              <a:rPr sz="1500" spc="0" dirty="0">
                <a:solidFill>
                  <a:srgbClr val="000099"/>
                </a:solidFill>
                <a:latin typeface="Franklin Gothic Book"/>
                <a:cs typeface="Franklin Gothic Book"/>
              </a:rPr>
              <a:t>Lesiones serias.</a:t>
            </a:r>
            <a:endParaRPr sz="1500" dirty="0">
              <a:latin typeface="Franklin Gothic Book"/>
              <a:cs typeface="Franklin Gothic Book"/>
            </a:endParaRPr>
          </a:p>
          <a:p>
            <a:pPr marL="1872488">
              <a:lnSpc>
                <a:spcPts val="1595"/>
              </a:lnSpc>
              <a:spcBef>
                <a:spcPts val="79"/>
              </a:spcBef>
            </a:pPr>
            <a:r>
              <a:rPr sz="1500" spc="-3" dirty="0">
                <a:solidFill>
                  <a:srgbClr val="000099"/>
                </a:solidFill>
                <a:latin typeface="Franklin Gothic Book"/>
                <a:cs typeface="Franklin Gothic Book"/>
              </a:rPr>
              <a:t>Daños mayores al equipamiento.</a:t>
            </a:r>
            <a:endParaRPr sz="1500" dirty="0">
              <a:latin typeface="Franklin Gothic Book"/>
              <a:cs typeface="Franklin Gothic Book"/>
            </a:endParaRPr>
          </a:p>
          <a:p>
            <a:pPr marL="2046858" marR="1268290" indent="-178307">
              <a:lnSpc>
                <a:spcPts val="2111"/>
              </a:lnSpc>
              <a:spcBef>
                <a:spcPts val="784"/>
              </a:spcBef>
            </a:pPr>
            <a:r>
              <a:rPr sz="1500" spc="-279" dirty="0">
                <a:solidFill>
                  <a:srgbClr val="000099"/>
                </a:solidFill>
                <a:latin typeface="MS PGothic"/>
                <a:cs typeface="MS PGothic"/>
              </a:rPr>
              <a:t>➢ </a:t>
            </a:r>
            <a:r>
              <a:rPr sz="1500" spc="0" dirty="0">
                <a:solidFill>
                  <a:srgbClr val="000099"/>
                </a:solidFill>
                <a:latin typeface="Franklin Gothic Book"/>
                <a:cs typeface="Franklin Gothic Book"/>
              </a:rPr>
              <a:t>Una reducción significativa de los márgenes de seguridad, </a:t>
            </a:r>
            <a:endParaRPr sz="1500" dirty="0">
              <a:latin typeface="Franklin Gothic Book"/>
              <a:cs typeface="Franklin Gothic Book"/>
            </a:endParaRPr>
          </a:p>
          <a:p>
            <a:pPr marL="2046858" marR="1268290">
              <a:lnSpc>
                <a:spcPts val="1700"/>
              </a:lnSpc>
              <a:spcBef>
                <a:spcPts val="1125"/>
              </a:spcBef>
            </a:pPr>
            <a:r>
              <a:rPr sz="1500" spc="0" dirty="0">
                <a:solidFill>
                  <a:srgbClr val="000099"/>
                </a:solidFill>
                <a:latin typeface="Franklin Gothic Book"/>
                <a:cs typeface="Franklin Gothic Book"/>
              </a:rPr>
              <a:t>condiciones operativas adversas como resultado del</a:t>
            </a:r>
            <a:endParaRPr sz="1500" dirty="0">
              <a:latin typeface="Franklin Gothic Book"/>
              <a:cs typeface="Franklin Gothic Book"/>
            </a:endParaRPr>
          </a:p>
          <a:p>
            <a:pPr marL="605155">
              <a:lnSpc>
                <a:spcPts val="1905"/>
              </a:lnSpc>
              <a:spcBef>
                <a:spcPts val="1001"/>
              </a:spcBef>
            </a:pPr>
            <a:r>
              <a:rPr sz="2250" spc="4" baseline="25479" dirty="0">
                <a:solidFill>
                  <a:srgbClr val="000099"/>
                </a:solidFill>
                <a:latin typeface="Franklin Gothic Book"/>
                <a:cs typeface="Franklin Gothic Book"/>
              </a:rPr>
              <a:t>M</a:t>
            </a:r>
            <a:r>
              <a:rPr sz="2250" spc="-25" baseline="25479" dirty="0">
                <a:solidFill>
                  <a:srgbClr val="000099"/>
                </a:solidFill>
                <a:latin typeface="Franklin Gothic Book"/>
                <a:cs typeface="Franklin Gothic Book"/>
              </a:rPr>
              <a:t>a</a:t>
            </a:r>
            <a:r>
              <a:rPr sz="2250" spc="-9" baseline="25479" dirty="0">
                <a:solidFill>
                  <a:srgbClr val="000099"/>
                </a:solidFill>
                <a:latin typeface="Franklin Gothic Book"/>
                <a:cs typeface="Franklin Gothic Book"/>
              </a:rPr>
              <a:t>y</a:t>
            </a:r>
            <a:r>
              <a:rPr sz="2250" spc="9" baseline="25479" dirty="0">
                <a:solidFill>
                  <a:srgbClr val="000099"/>
                </a:solidFill>
                <a:latin typeface="Franklin Gothic Book"/>
                <a:cs typeface="Franklin Gothic Book"/>
              </a:rPr>
              <a:t>o</a:t>
            </a:r>
            <a:r>
              <a:rPr sz="2250" spc="0" baseline="25479" dirty="0">
                <a:solidFill>
                  <a:srgbClr val="000099"/>
                </a:solidFill>
                <a:latin typeface="Franklin Gothic Book"/>
                <a:cs typeface="Franklin Gothic Book"/>
              </a:rPr>
              <a:t>r                  </a:t>
            </a:r>
            <a:r>
              <a:rPr sz="2250" spc="340" baseline="25479" dirty="0">
                <a:solidFill>
                  <a:srgbClr val="000099"/>
                </a:solidFill>
                <a:latin typeface="Franklin Gothic Book"/>
                <a:cs typeface="Franklin Gothic Book"/>
              </a:rPr>
              <a:t> </a:t>
            </a:r>
            <a:r>
              <a:rPr sz="1500" spc="0" dirty="0">
                <a:solidFill>
                  <a:srgbClr val="000099"/>
                </a:solidFill>
                <a:latin typeface="Franklin Gothic Book"/>
                <a:cs typeface="Franklin Gothic Book"/>
              </a:rPr>
              <a:t>condicio</a:t>
            </a:r>
            <a:r>
              <a:rPr sz="1500" spc="4" dirty="0">
                <a:solidFill>
                  <a:srgbClr val="000099"/>
                </a:solidFill>
                <a:latin typeface="Franklin Gothic Book"/>
                <a:cs typeface="Franklin Gothic Book"/>
              </a:rPr>
              <a:t>n</a:t>
            </a:r>
            <a:r>
              <a:rPr sz="1500" spc="0" dirty="0">
                <a:solidFill>
                  <a:srgbClr val="000099"/>
                </a:solidFill>
                <a:latin typeface="Franklin Gothic Book"/>
                <a:cs typeface="Franklin Gothic Book"/>
              </a:rPr>
              <a:t>es </a:t>
            </a:r>
            <a:r>
              <a:rPr sz="1500" spc="-14" dirty="0">
                <a:solidFill>
                  <a:srgbClr val="000099"/>
                </a:solidFill>
                <a:latin typeface="Franklin Gothic Book"/>
                <a:cs typeface="Franklin Gothic Book"/>
              </a:rPr>
              <a:t>q</a:t>
            </a:r>
            <a:r>
              <a:rPr sz="1500" spc="0" dirty="0">
                <a:solidFill>
                  <a:srgbClr val="000099"/>
                </a:solidFill>
                <a:latin typeface="Franklin Gothic Book"/>
                <a:cs typeface="Franklin Gothic Book"/>
              </a:rPr>
              <a:t>ue</a:t>
            </a:r>
            <a:r>
              <a:rPr sz="1500" spc="-9" dirty="0">
                <a:solidFill>
                  <a:srgbClr val="000099"/>
                </a:solidFill>
                <a:latin typeface="Franklin Gothic Book"/>
                <a:cs typeface="Franklin Gothic Book"/>
              </a:rPr>
              <a:t> </a:t>
            </a:r>
            <a:r>
              <a:rPr sz="1500" spc="0" dirty="0">
                <a:solidFill>
                  <a:srgbClr val="000099"/>
                </a:solidFill>
                <a:latin typeface="Franklin Gothic Book"/>
                <a:cs typeface="Franklin Gothic Book"/>
              </a:rPr>
              <a:t>i</a:t>
            </a:r>
            <a:r>
              <a:rPr sz="1500" spc="-9" dirty="0">
                <a:solidFill>
                  <a:srgbClr val="000099"/>
                </a:solidFill>
                <a:latin typeface="Franklin Gothic Book"/>
                <a:cs typeface="Franklin Gothic Book"/>
              </a:rPr>
              <a:t>m</a:t>
            </a:r>
            <a:r>
              <a:rPr sz="1500" spc="0" dirty="0">
                <a:solidFill>
                  <a:srgbClr val="000099"/>
                </a:solidFill>
                <a:latin typeface="Franklin Gothic Book"/>
                <a:cs typeface="Franklin Gothic Book"/>
              </a:rPr>
              <a:t>p</a:t>
            </a:r>
            <a:r>
              <a:rPr sz="1500" spc="4" dirty="0">
                <a:solidFill>
                  <a:srgbClr val="000099"/>
                </a:solidFill>
                <a:latin typeface="Franklin Gothic Book"/>
                <a:cs typeface="Franklin Gothic Book"/>
              </a:rPr>
              <a:t>i</a:t>
            </a:r>
            <a:r>
              <a:rPr sz="1500" spc="0" dirty="0">
                <a:solidFill>
                  <a:srgbClr val="000099"/>
                </a:solidFill>
                <a:latin typeface="Franklin Gothic Book"/>
                <a:cs typeface="Franklin Gothic Book"/>
              </a:rPr>
              <a:t>d</a:t>
            </a:r>
            <a:r>
              <a:rPr sz="1500" spc="-4" dirty="0">
                <a:solidFill>
                  <a:srgbClr val="000099"/>
                </a:solidFill>
                <a:latin typeface="Franklin Gothic Book"/>
                <a:cs typeface="Franklin Gothic Book"/>
              </a:rPr>
              <a:t>e</a:t>
            </a:r>
            <a:r>
              <a:rPr sz="1500" spc="0" dirty="0">
                <a:solidFill>
                  <a:srgbClr val="000099"/>
                </a:solidFill>
                <a:latin typeface="Franklin Gothic Book"/>
                <a:cs typeface="Franklin Gothic Book"/>
              </a:rPr>
              <a:t>n</a:t>
            </a:r>
            <a:r>
              <a:rPr sz="1500" spc="9" dirty="0">
                <a:solidFill>
                  <a:srgbClr val="000099"/>
                </a:solidFill>
                <a:latin typeface="Franklin Gothic Book"/>
                <a:cs typeface="Franklin Gothic Book"/>
              </a:rPr>
              <a:t> </a:t>
            </a:r>
            <a:r>
              <a:rPr sz="1500" spc="0" dirty="0">
                <a:solidFill>
                  <a:srgbClr val="000099"/>
                </a:solidFill>
                <a:latin typeface="Franklin Gothic Book"/>
                <a:cs typeface="Franklin Gothic Book"/>
              </a:rPr>
              <a:t>su ef</a:t>
            </a:r>
            <a:r>
              <a:rPr sz="1500" spc="9" dirty="0">
                <a:solidFill>
                  <a:srgbClr val="000099"/>
                </a:solidFill>
                <a:latin typeface="Franklin Gothic Book"/>
                <a:cs typeface="Franklin Gothic Book"/>
              </a:rPr>
              <a:t>i</a:t>
            </a:r>
            <a:r>
              <a:rPr sz="1500" spc="0" dirty="0">
                <a:solidFill>
                  <a:srgbClr val="000099"/>
                </a:solidFill>
                <a:latin typeface="Franklin Gothic Book"/>
                <a:cs typeface="Franklin Gothic Book"/>
              </a:rPr>
              <a:t>ciencia.</a:t>
            </a:r>
            <a:endParaRPr sz="1500" dirty="0">
              <a:latin typeface="Franklin Gothic Book"/>
              <a:cs typeface="Franklin Gothic Book"/>
            </a:endParaRPr>
          </a:p>
          <a:p>
            <a:pPr marL="1868551">
              <a:lnSpc>
                <a:spcPct val="107747"/>
              </a:lnSpc>
              <a:spcBef>
                <a:spcPts val="646"/>
              </a:spcBef>
            </a:pPr>
            <a:r>
              <a:rPr sz="1500" spc="-279" dirty="0">
                <a:solidFill>
                  <a:srgbClr val="000099"/>
                </a:solidFill>
                <a:latin typeface="MS PGothic"/>
                <a:cs typeface="MS PGothic"/>
              </a:rPr>
              <a:t>➢ </a:t>
            </a:r>
            <a:r>
              <a:rPr sz="1500" spc="0" dirty="0">
                <a:solidFill>
                  <a:srgbClr val="000099"/>
                </a:solidFill>
                <a:latin typeface="Franklin Gothic Book"/>
                <a:cs typeface="Franklin Gothic Book"/>
              </a:rPr>
              <a:t>Lesiones a las personas.</a:t>
            </a:r>
            <a:endParaRPr sz="1500" dirty="0">
              <a:latin typeface="Franklin Gothic Book"/>
              <a:cs typeface="Franklin Gothic Book"/>
            </a:endParaRPr>
          </a:p>
          <a:p>
            <a:pPr marL="1868296">
              <a:lnSpc>
                <a:spcPct val="107747"/>
              </a:lnSpc>
              <a:spcBef>
                <a:spcPts val="892"/>
              </a:spcBef>
            </a:pPr>
            <a:r>
              <a:rPr sz="1500" spc="-279" dirty="0">
                <a:solidFill>
                  <a:srgbClr val="000099"/>
                </a:solidFill>
                <a:latin typeface="MS PGothic"/>
                <a:cs typeface="MS PGothic"/>
              </a:rPr>
              <a:t>➢ </a:t>
            </a:r>
            <a:r>
              <a:rPr sz="1500" spc="-2" dirty="0">
                <a:solidFill>
                  <a:srgbClr val="000099"/>
                </a:solidFill>
                <a:latin typeface="Franklin Gothic Book"/>
                <a:cs typeface="Franklin Gothic Book"/>
              </a:rPr>
              <a:t>Interferencia.</a:t>
            </a:r>
            <a:endParaRPr sz="1500" dirty="0">
              <a:latin typeface="Franklin Gothic Book"/>
              <a:cs typeface="Franklin Gothic Book"/>
            </a:endParaRPr>
          </a:p>
          <a:p>
            <a:pPr marL="557911">
              <a:lnSpc>
                <a:spcPts val="2595"/>
              </a:lnSpc>
              <a:spcBef>
                <a:spcPts val="129"/>
              </a:spcBef>
            </a:pPr>
            <a:r>
              <a:rPr sz="2250" spc="4" baseline="13719" dirty="0">
                <a:solidFill>
                  <a:srgbClr val="000099"/>
                </a:solidFill>
                <a:latin typeface="Franklin Gothic Book"/>
                <a:cs typeface="Franklin Gothic Book"/>
              </a:rPr>
              <a:t>M</a:t>
            </a:r>
            <a:r>
              <a:rPr sz="2250" spc="9" baseline="13719" dirty="0">
                <a:solidFill>
                  <a:srgbClr val="000099"/>
                </a:solidFill>
                <a:latin typeface="Franklin Gothic Book"/>
                <a:cs typeface="Franklin Gothic Book"/>
              </a:rPr>
              <a:t>e</a:t>
            </a:r>
            <a:r>
              <a:rPr sz="2250" spc="14" baseline="13719" dirty="0">
                <a:solidFill>
                  <a:srgbClr val="000099"/>
                </a:solidFill>
                <a:latin typeface="Franklin Gothic Book"/>
                <a:cs typeface="Franklin Gothic Book"/>
              </a:rPr>
              <a:t>n</a:t>
            </a:r>
            <a:r>
              <a:rPr sz="2250" spc="0" baseline="13719" dirty="0">
                <a:solidFill>
                  <a:srgbClr val="000099"/>
                </a:solidFill>
                <a:latin typeface="Franklin Gothic Book"/>
                <a:cs typeface="Franklin Gothic Book"/>
              </a:rPr>
              <a:t>or               </a:t>
            </a:r>
            <a:r>
              <a:rPr sz="2250" spc="205" baseline="13719" dirty="0">
                <a:solidFill>
                  <a:srgbClr val="000099"/>
                </a:solidFill>
                <a:latin typeface="Franklin Gothic Book"/>
                <a:cs typeface="Franklin Gothic Book"/>
              </a:rPr>
              <a:t> </a:t>
            </a:r>
            <a:r>
              <a:rPr sz="2250" spc="-314" baseline="27499" dirty="0">
                <a:solidFill>
                  <a:srgbClr val="000099"/>
                </a:solidFill>
                <a:latin typeface="MS PGothic"/>
                <a:cs typeface="MS PGothic"/>
              </a:rPr>
              <a:t>➢</a:t>
            </a:r>
            <a:r>
              <a:rPr sz="2250" spc="-244" baseline="27499" dirty="0">
                <a:solidFill>
                  <a:srgbClr val="000099"/>
                </a:solidFill>
                <a:latin typeface="MS PGothic"/>
                <a:cs typeface="MS PGothic"/>
              </a:rPr>
              <a:t> </a:t>
            </a:r>
            <a:r>
              <a:rPr sz="2250" spc="0" baseline="31359" dirty="0">
                <a:solidFill>
                  <a:srgbClr val="000099"/>
                </a:solidFill>
                <a:latin typeface="Franklin Gothic Book"/>
                <a:cs typeface="Franklin Gothic Book"/>
              </a:rPr>
              <a:t>Li</a:t>
            </a:r>
            <a:r>
              <a:rPr sz="2250" spc="4" baseline="31359" dirty="0">
                <a:solidFill>
                  <a:srgbClr val="000099"/>
                </a:solidFill>
                <a:latin typeface="Franklin Gothic Book"/>
                <a:cs typeface="Franklin Gothic Book"/>
              </a:rPr>
              <a:t>m</a:t>
            </a:r>
            <a:r>
              <a:rPr sz="2250" spc="0" baseline="31359" dirty="0">
                <a:solidFill>
                  <a:srgbClr val="000099"/>
                </a:solidFill>
                <a:latin typeface="Franklin Gothic Book"/>
                <a:cs typeface="Franklin Gothic Book"/>
              </a:rPr>
              <a:t>i</a:t>
            </a:r>
            <a:r>
              <a:rPr sz="2250" spc="-4" baseline="31359" dirty="0">
                <a:solidFill>
                  <a:srgbClr val="000099"/>
                </a:solidFill>
                <a:latin typeface="Franklin Gothic Book"/>
                <a:cs typeface="Franklin Gothic Book"/>
              </a:rPr>
              <a:t>t</a:t>
            </a:r>
            <a:r>
              <a:rPr sz="2250" spc="0" baseline="31359" dirty="0">
                <a:solidFill>
                  <a:srgbClr val="000099"/>
                </a:solidFill>
                <a:latin typeface="Franklin Gothic Book"/>
                <a:cs typeface="Franklin Gothic Book"/>
              </a:rPr>
              <a:t>a</a:t>
            </a:r>
            <a:r>
              <a:rPr sz="2250" spc="-4" baseline="31359" dirty="0">
                <a:solidFill>
                  <a:srgbClr val="000099"/>
                </a:solidFill>
                <a:latin typeface="Franklin Gothic Book"/>
                <a:cs typeface="Franklin Gothic Book"/>
              </a:rPr>
              <a:t>c</a:t>
            </a:r>
            <a:r>
              <a:rPr sz="2250" spc="0" baseline="31359" dirty="0">
                <a:solidFill>
                  <a:srgbClr val="000099"/>
                </a:solidFill>
                <a:latin typeface="Franklin Gothic Book"/>
                <a:cs typeface="Franklin Gothic Book"/>
              </a:rPr>
              <a:t>iones</a:t>
            </a:r>
            <a:r>
              <a:rPr sz="2250" spc="9" baseline="31359" dirty="0">
                <a:solidFill>
                  <a:srgbClr val="000099"/>
                </a:solidFill>
                <a:latin typeface="Franklin Gothic Book"/>
                <a:cs typeface="Franklin Gothic Book"/>
              </a:rPr>
              <a:t> </a:t>
            </a:r>
            <a:r>
              <a:rPr sz="2250" spc="0" baseline="31359" dirty="0">
                <a:solidFill>
                  <a:srgbClr val="000099"/>
                </a:solidFill>
                <a:latin typeface="Franklin Gothic Book"/>
                <a:cs typeface="Franklin Gothic Book"/>
              </a:rPr>
              <a:t>opera</a:t>
            </a:r>
            <a:r>
              <a:rPr sz="2250" spc="-4" baseline="31359" dirty="0">
                <a:solidFill>
                  <a:srgbClr val="000099"/>
                </a:solidFill>
                <a:latin typeface="Franklin Gothic Book"/>
                <a:cs typeface="Franklin Gothic Book"/>
              </a:rPr>
              <a:t>t</a:t>
            </a:r>
            <a:r>
              <a:rPr sz="2250" spc="0" baseline="31359" dirty="0">
                <a:solidFill>
                  <a:srgbClr val="000099"/>
                </a:solidFill>
                <a:latin typeface="Franklin Gothic Book"/>
                <a:cs typeface="Franklin Gothic Book"/>
              </a:rPr>
              <a:t>i</a:t>
            </a:r>
            <a:r>
              <a:rPr sz="2250" spc="-14" baseline="31359" dirty="0">
                <a:solidFill>
                  <a:srgbClr val="000099"/>
                </a:solidFill>
                <a:latin typeface="Franklin Gothic Book"/>
                <a:cs typeface="Franklin Gothic Book"/>
              </a:rPr>
              <a:t>v</a:t>
            </a:r>
            <a:r>
              <a:rPr sz="2250" spc="0" baseline="31359" dirty="0">
                <a:solidFill>
                  <a:srgbClr val="000099"/>
                </a:solidFill>
                <a:latin typeface="Franklin Gothic Book"/>
                <a:cs typeface="Franklin Gothic Book"/>
              </a:rPr>
              <a:t>as.                                                                        </a:t>
            </a:r>
            <a:r>
              <a:rPr sz="2250" spc="124" baseline="31359" dirty="0">
                <a:solidFill>
                  <a:srgbClr val="000099"/>
                </a:solidFill>
                <a:latin typeface="Franklin Gothic Book"/>
                <a:cs typeface="Franklin Gothic Book"/>
              </a:rPr>
              <a:t> </a:t>
            </a:r>
            <a:r>
              <a:rPr sz="2250" spc="0" baseline="-7839" dirty="0">
                <a:solidFill>
                  <a:srgbClr val="000099"/>
                </a:solidFill>
                <a:latin typeface="Franklin Gothic Book"/>
                <a:cs typeface="Franklin Gothic Book"/>
              </a:rPr>
              <a:t>D</a:t>
            </a:r>
            <a:endParaRPr sz="1500" dirty="0">
              <a:latin typeface="Franklin Gothic Book"/>
              <a:cs typeface="Franklin Gothic Book"/>
            </a:endParaRPr>
          </a:p>
          <a:p>
            <a:pPr marL="1868296">
              <a:lnSpc>
                <a:spcPct val="107747"/>
              </a:lnSpc>
              <a:spcBef>
                <a:spcPts val="20"/>
              </a:spcBef>
            </a:pPr>
            <a:r>
              <a:rPr sz="1500" spc="-279" dirty="0">
                <a:solidFill>
                  <a:srgbClr val="000099"/>
                </a:solidFill>
                <a:latin typeface="MS PGothic"/>
                <a:cs typeface="MS PGothic"/>
              </a:rPr>
              <a:t>➢ </a:t>
            </a:r>
            <a:r>
              <a:rPr sz="1500" spc="-1" dirty="0">
                <a:solidFill>
                  <a:srgbClr val="000099"/>
                </a:solidFill>
                <a:latin typeface="Franklin Gothic Book"/>
                <a:cs typeface="Franklin Gothic Book"/>
              </a:rPr>
              <a:t>Incidentes menores.</a:t>
            </a:r>
            <a:endParaRPr sz="1500" dirty="0">
              <a:latin typeface="Franklin Gothic Book"/>
              <a:cs typeface="Franklin Gothic Book"/>
            </a:endParaRPr>
          </a:p>
          <a:p>
            <a:pPr marL="324154">
              <a:lnSpc>
                <a:spcPts val="1761"/>
              </a:lnSpc>
              <a:spcBef>
                <a:spcPts val="921"/>
              </a:spcBef>
            </a:pPr>
            <a:r>
              <a:rPr sz="2250" spc="9" baseline="13719" dirty="0">
                <a:solidFill>
                  <a:srgbClr val="000099"/>
                </a:solidFill>
                <a:latin typeface="Franklin Gothic Book"/>
                <a:cs typeface="Franklin Gothic Book"/>
              </a:rPr>
              <a:t>I</a:t>
            </a:r>
            <a:r>
              <a:rPr sz="2250" spc="14" baseline="13719" dirty="0">
                <a:solidFill>
                  <a:srgbClr val="000099"/>
                </a:solidFill>
                <a:latin typeface="Franklin Gothic Book"/>
                <a:cs typeface="Franklin Gothic Book"/>
              </a:rPr>
              <a:t>n</a:t>
            </a:r>
            <a:r>
              <a:rPr sz="2250" spc="9" baseline="13719" dirty="0">
                <a:solidFill>
                  <a:srgbClr val="000099"/>
                </a:solidFill>
                <a:latin typeface="Franklin Gothic Book"/>
                <a:cs typeface="Franklin Gothic Book"/>
              </a:rPr>
              <a:t>s</a:t>
            </a:r>
            <a:r>
              <a:rPr sz="2250" spc="0" baseline="13719" dirty="0">
                <a:solidFill>
                  <a:srgbClr val="000099"/>
                </a:solidFill>
                <a:latin typeface="Franklin Gothic Book"/>
                <a:cs typeface="Franklin Gothic Book"/>
              </a:rPr>
              <a:t>i</a:t>
            </a:r>
            <a:r>
              <a:rPr sz="2250" spc="4" baseline="13719" dirty="0">
                <a:solidFill>
                  <a:srgbClr val="000099"/>
                </a:solidFill>
                <a:latin typeface="Franklin Gothic Book"/>
                <a:cs typeface="Franklin Gothic Book"/>
              </a:rPr>
              <a:t>g</a:t>
            </a:r>
            <a:r>
              <a:rPr sz="2250" spc="0" baseline="13719" dirty="0">
                <a:solidFill>
                  <a:srgbClr val="000099"/>
                </a:solidFill>
                <a:latin typeface="Franklin Gothic Book"/>
                <a:cs typeface="Franklin Gothic Book"/>
              </a:rPr>
              <a:t>n</a:t>
            </a:r>
            <a:r>
              <a:rPr sz="2250" spc="4" baseline="13719" dirty="0">
                <a:solidFill>
                  <a:srgbClr val="000099"/>
                </a:solidFill>
                <a:latin typeface="Franklin Gothic Book"/>
                <a:cs typeface="Franklin Gothic Book"/>
              </a:rPr>
              <a:t>if</a:t>
            </a:r>
            <a:r>
              <a:rPr sz="2250" spc="0" baseline="13719" dirty="0">
                <a:solidFill>
                  <a:srgbClr val="000099"/>
                </a:solidFill>
                <a:latin typeface="Franklin Gothic Book"/>
                <a:cs typeface="Franklin Gothic Book"/>
              </a:rPr>
              <a:t>i</a:t>
            </a:r>
            <a:r>
              <a:rPr sz="2250" spc="9" baseline="13719" dirty="0">
                <a:solidFill>
                  <a:srgbClr val="000099"/>
                </a:solidFill>
                <a:latin typeface="Franklin Gothic Book"/>
                <a:cs typeface="Franklin Gothic Book"/>
              </a:rPr>
              <a:t>c</a:t>
            </a:r>
            <a:r>
              <a:rPr sz="2250" spc="0" baseline="13719" dirty="0">
                <a:solidFill>
                  <a:srgbClr val="000099"/>
                </a:solidFill>
                <a:latin typeface="Franklin Gothic Book"/>
                <a:cs typeface="Franklin Gothic Book"/>
              </a:rPr>
              <a:t>an</a:t>
            </a:r>
            <a:r>
              <a:rPr sz="2250" spc="-29" baseline="13719" dirty="0">
                <a:solidFill>
                  <a:srgbClr val="000099"/>
                </a:solidFill>
                <a:latin typeface="Franklin Gothic Book"/>
                <a:cs typeface="Franklin Gothic Book"/>
              </a:rPr>
              <a:t>t</a:t>
            </a:r>
            <a:r>
              <a:rPr sz="2250" spc="0" baseline="13719" dirty="0">
                <a:solidFill>
                  <a:srgbClr val="000099"/>
                </a:solidFill>
                <a:latin typeface="Franklin Gothic Book"/>
                <a:cs typeface="Franklin Gothic Book"/>
              </a:rPr>
              <a:t>e         </a:t>
            </a:r>
            <a:r>
              <a:rPr sz="2250" spc="4" baseline="13719" dirty="0">
                <a:solidFill>
                  <a:srgbClr val="000099"/>
                </a:solidFill>
                <a:latin typeface="Franklin Gothic Book"/>
                <a:cs typeface="Franklin Gothic Book"/>
              </a:rPr>
              <a:t> </a:t>
            </a:r>
            <a:r>
              <a:rPr sz="1500" spc="-314" dirty="0">
                <a:solidFill>
                  <a:srgbClr val="000099"/>
                </a:solidFill>
                <a:latin typeface="MS PGothic"/>
                <a:cs typeface="MS PGothic"/>
              </a:rPr>
              <a:t>➢</a:t>
            </a:r>
            <a:r>
              <a:rPr sz="1500" spc="-244" dirty="0">
                <a:solidFill>
                  <a:srgbClr val="000099"/>
                </a:solidFill>
                <a:latin typeface="MS PGothic"/>
                <a:cs typeface="MS PGothic"/>
              </a:rPr>
              <a:t> </a:t>
            </a:r>
            <a:r>
              <a:rPr sz="1500" spc="-4" dirty="0">
                <a:solidFill>
                  <a:srgbClr val="000099"/>
                </a:solidFill>
                <a:latin typeface="Franklin Gothic Book"/>
                <a:cs typeface="Franklin Gothic Book"/>
              </a:rPr>
              <a:t>C</a:t>
            </a:r>
            <a:r>
              <a:rPr sz="1500" spc="0" dirty="0">
                <a:solidFill>
                  <a:srgbClr val="000099"/>
                </a:solidFill>
                <a:latin typeface="Franklin Gothic Book"/>
                <a:cs typeface="Franklin Gothic Book"/>
              </a:rPr>
              <a:t>onse</a:t>
            </a:r>
            <a:r>
              <a:rPr sz="1500" spc="-4" dirty="0">
                <a:solidFill>
                  <a:srgbClr val="000099"/>
                </a:solidFill>
                <a:latin typeface="Franklin Gothic Book"/>
                <a:cs typeface="Franklin Gothic Book"/>
              </a:rPr>
              <a:t>c</a:t>
            </a:r>
            <a:r>
              <a:rPr sz="1500" spc="0" dirty="0">
                <a:solidFill>
                  <a:srgbClr val="000099"/>
                </a:solidFill>
                <a:latin typeface="Franklin Gothic Book"/>
                <a:cs typeface="Franklin Gothic Book"/>
              </a:rPr>
              <a:t>uencias</a:t>
            </a:r>
            <a:r>
              <a:rPr sz="1500" spc="-14" dirty="0">
                <a:solidFill>
                  <a:srgbClr val="000099"/>
                </a:solidFill>
                <a:latin typeface="Franklin Gothic Book"/>
                <a:cs typeface="Franklin Gothic Book"/>
              </a:rPr>
              <a:t> </a:t>
            </a:r>
            <a:r>
              <a:rPr sz="1500" spc="0" dirty="0">
                <a:solidFill>
                  <a:srgbClr val="000099"/>
                </a:solidFill>
                <a:latin typeface="Franklin Gothic Book"/>
                <a:cs typeface="Franklin Gothic Book"/>
              </a:rPr>
              <a:t>l</a:t>
            </a:r>
            <a:r>
              <a:rPr sz="1500" spc="-25" dirty="0">
                <a:solidFill>
                  <a:srgbClr val="000099"/>
                </a:solidFill>
                <a:latin typeface="Franklin Gothic Book"/>
                <a:cs typeface="Franklin Gothic Book"/>
              </a:rPr>
              <a:t>e</a:t>
            </a:r>
            <a:r>
              <a:rPr sz="1500" spc="-29" dirty="0">
                <a:solidFill>
                  <a:srgbClr val="000099"/>
                </a:solidFill>
                <a:latin typeface="Franklin Gothic Book"/>
                <a:cs typeface="Franklin Gothic Book"/>
              </a:rPr>
              <a:t>v</a:t>
            </a:r>
            <a:r>
              <a:rPr sz="1500" spc="0" dirty="0">
                <a:solidFill>
                  <a:srgbClr val="000099"/>
                </a:solidFill>
                <a:latin typeface="Franklin Gothic Book"/>
                <a:cs typeface="Franklin Gothic Book"/>
              </a:rPr>
              <a:t>es                                                                              </a:t>
            </a:r>
            <a:r>
              <a:rPr sz="1500" spc="64" dirty="0">
                <a:solidFill>
                  <a:srgbClr val="000099"/>
                </a:solidFill>
                <a:latin typeface="Franklin Gothic Book"/>
                <a:cs typeface="Franklin Gothic Book"/>
              </a:rPr>
              <a:t> </a:t>
            </a:r>
            <a:r>
              <a:rPr sz="1500" spc="0" dirty="0">
                <a:solidFill>
                  <a:srgbClr val="000099"/>
                </a:solidFill>
                <a:latin typeface="Franklin Gothic Book"/>
                <a:cs typeface="Franklin Gothic Book"/>
              </a:rPr>
              <a:t>E</a:t>
            </a:r>
            <a:endParaRPr sz="1500" dirty="0">
              <a:latin typeface="Franklin Gothic Book"/>
              <a:cs typeface="Franklin Gothic Book"/>
            </a:endParaRPr>
          </a:p>
        </p:txBody>
      </p:sp>
      <p:sp>
        <p:nvSpPr>
          <p:cNvPr id="32" name="object 20"/>
          <p:cNvSpPr txBox="1"/>
          <p:nvPr/>
        </p:nvSpPr>
        <p:spPr>
          <a:xfrm>
            <a:off x="282681" y="251030"/>
            <a:ext cx="6953606" cy="380795"/>
          </a:xfrm>
          <a:prstGeom prst="rect">
            <a:avLst/>
          </a:prstGeom>
        </p:spPr>
        <p:txBody>
          <a:bodyPr wrap="square" lIns="0" tIns="18859" rIns="0" bIns="0" rtlCol="0">
            <a:noAutofit/>
          </a:bodyPr>
          <a:lstStyle/>
          <a:p>
            <a:pPr marL="12700">
              <a:lnSpc>
                <a:spcPts val="2970"/>
              </a:lnSpc>
            </a:pPr>
            <a:r>
              <a:rPr lang="es-MX" sz="2800" spc="3" dirty="0" smtClean="0">
                <a:solidFill>
                  <a:srgbClr val="F86A1B"/>
                </a:solidFill>
                <a:effectLst>
                  <a:outerShdw blurRad="38100" dist="38100" dir="2700000" algn="tl">
                    <a:srgbClr val="000000">
                      <a:alpha val="43137"/>
                    </a:srgbClr>
                  </a:outerShdw>
                </a:effectLst>
                <a:latin typeface="Franklin Gothic Book"/>
                <a:cs typeface="Franklin Gothic Book"/>
              </a:rPr>
              <a:t>5. </a:t>
            </a:r>
            <a:r>
              <a:rPr sz="2800" spc="3" dirty="0" err="1" smtClean="0">
                <a:solidFill>
                  <a:srgbClr val="F86A1B"/>
                </a:solidFill>
                <a:effectLst>
                  <a:outerShdw blurRad="38100" dist="38100" dir="2700000" algn="tl">
                    <a:srgbClr val="000000">
                      <a:alpha val="43137"/>
                    </a:srgbClr>
                  </a:outerShdw>
                </a:effectLst>
                <a:latin typeface="Franklin Gothic Book"/>
                <a:cs typeface="Franklin Gothic Book"/>
              </a:rPr>
              <a:t>Gestión</a:t>
            </a:r>
            <a:r>
              <a:rPr lang="en-US" sz="2800" spc="3" dirty="0" smtClean="0">
                <a:solidFill>
                  <a:srgbClr val="F86A1B"/>
                </a:solidFill>
                <a:effectLst>
                  <a:outerShdw blurRad="38100" dist="38100" dir="2700000" algn="tl">
                    <a:srgbClr val="000000">
                      <a:alpha val="43137"/>
                    </a:srgbClr>
                  </a:outerShdw>
                </a:effectLst>
                <a:latin typeface="Franklin Gothic Book"/>
                <a:cs typeface="Franklin Gothic Book"/>
              </a:rPr>
              <a:t> </a:t>
            </a:r>
            <a:r>
              <a:rPr lang="en-US" sz="2800" spc="3" dirty="0">
                <a:solidFill>
                  <a:srgbClr val="F86A1B"/>
                </a:solidFill>
                <a:effectLst>
                  <a:outerShdw blurRad="38100" dist="38100" dir="2700000" algn="tl">
                    <a:srgbClr val="000000">
                      <a:alpha val="43137"/>
                    </a:srgbClr>
                  </a:outerShdw>
                </a:effectLst>
                <a:latin typeface="Franklin Gothic Book"/>
                <a:cs typeface="Franklin Gothic Book"/>
              </a:rPr>
              <a:t>de </a:t>
            </a:r>
            <a:r>
              <a:rPr lang="en-US" sz="2800" spc="3" dirty="0" err="1">
                <a:solidFill>
                  <a:srgbClr val="F86A1B"/>
                </a:solidFill>
                <a:effectLst>
                  <a:outerShdw blurRad="38100" dist="38100" dir="2700000" algn="tl">
                    <a:srgbClr val="000000">
                      <a:alpha val="43137"/>
                    </a:srgbClr>
                  </a:outerShdw>
                </a:effectLst>
                <a:latin typeface="Franklin Gothic Book"/>
                <a:cs typeface="Franklin Gothic Book"/>
              </a:rPr>
              <a:t>Riesgos</a:t>
            </a:r>
            <a:endParaRPr sz="2800" dirty="0">
              <a:effectLst>
                <a:outerShdw blurRad="38100" dist="38100" dir="2700000" algn="tl">
                  <a:srgbClr val="000000">
                    <a:alpha val="43137"/>
                  </a:srgbClr>
                </a:outerShdw>
              </a:effectLst>
              <a:latin typeface="Franklin Gothic Book"/>
              <a:cs typeface="Franklin Gothic Book"/>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p:nvPr/>
        </p:nvSpPr>
        <p:spPr>
          <a:xfrm>
            <a:off x="1011092" y="1535417"/>
            <a:ext cx="7353300" cy="4719828"/>
          </a:xfrm>
          <a:custGeom>
            <a:avLst/>
            <a:gdLst/>
            <a:ahLst/>
            <a:cxnLst/>
            <a:rect l="l" t="t" r="r" b="b"/>
            <a:pathLst>
              <a:path w="7353300" h="4719828">
                <a:moveTo>
                  <a:pt x="0" y="4719828"/>
                </a:moveTo>
                <a:lnTo>
                  <a:pt x="7353300" y="4719828"/>
                </a:lnTo>
                <a:lnTo>
                  <a:pt x="7353300" y="0"/>
                </a:lnTo>
                <a:lnTo>
                  <a:pt x="0" y="0"/>
                </a:lnTo>
                <a:lnTo>
                  <a:pt x="0" y="4719828"/>
                </a:lnTo>
                <a:close/>
              </a:path>
            </a:pathLst>
          </a:custGeom>
          <a:solidFill>
            <a:srgbClr val="AEAFB1"/>
          </a:solidFill>
        </p:spPr>
        <p:txBody>
          <a:bodyPr wrap="square" lIns="0" tIns="0" rIns="0" bIns="0" rtlCol="0">
            <a:noAutofit/>
          </a:bodyPr>
          <a:lstStyle/>
          <a:p>
            <a:endParaRPr/>
          </a:p>
        </p:txBody>
      </p:sp>
      <p:sp>
        <p:nvSpPr>
          <p:cNvPr id="18" name="object 18"/>
          <p:cNvSpPr/>
          <p:nvPr/>
        </p:nvSpPr>
        <p:spPr>
          <a:xfrm>
            <a:off x="2669204" y="2003285"/>
            <a:ext cx="5706109" cy="18541"/>
          </a:xfrm>
          <a:custGeom>
            <a:avLst/>
            <a:gdLst/>
            <a:ahLst/>
            <a:cxnLst/>
            <a:rect l="l" t="t" r="r" b="b"/>
            <a:pathLst>
              <a:path w="5706109" h="18541">
                <a:moveTo>
                  <a:pt x="0" y="18541"/>
                </a:moveTo>
                <a:lnTo>
                  <a:pt x="5706109" y="0"/>
                </a:lnTo>
              </a:path>
            </a:pathLst>
          </a:custGeom>
          <a:ln w="9525">
            <a:solidFill>
              <a:srgbClr val="000099"/>
            </a:solidFill>
          </a:ln>
        </p:spPr>
        <p:txBody>
          <a:bodyPr wrap="square" lIns="0" tIns="0" rIns="0" bIns="0" rtlCol="0">
            <a:noAutofit/>
          </a:bodyPr>
          <a:lstStyle/>
          <a:p>
            <a:endParaRPr/>
          </a:p>
        </p:txBody>
      </p:sp>
      <p:sp>
        <p:nvSpPr>
          <p:cNvPr id="19" name="object 19"/>
          <p:cNvSpPr/>
          <p:nvPr/>
        </p:nvSpPr>
        <p:spPr>
          <a:xfrm>
            <a:off x="1020236" y="2884157"/>
            <a:ext cx="7354570" cy="1524"/>
          </a:xfrm>
          <a:custGeom>
            <a:avLst/>
            <a:gdLst/>
            <a:ahLst/>
            <a:cxnLst/>
            <a:rect l="l" t="t" r="r" b="b"/>
            <a:pathLst>
              <a:path w="7354570" h="1524">
                <a:moveTo>
                  <a:pt x="0" y="0"/>
                </a:moveTo>
                <a:lnTo>
                  <a:pt x="7354570" y="1524"/>
                </a:lnTo>
              </a:path>
            </a:pathLst>
          </a:custGeom>
          <a:ln w="9525">
            <a:solidFill>
              <a:srgbClr val="000099"/>
            </a:solidFill>
          </a:ln>
        </p:spPr>
        <p:txBody>
          <a:bodyPr wrap="square" lIns="0" tIns="0" rIns="0" bIns="0" rtlCol="0">
            <a:noAutofit/>
          </a:bodyPr>
          <a:lstStyle/>
          <a:p>
            <a:endParaRPr/>
          </a:p>
        </p:txBody>
      </p:sp>
      <p:sp>
        <p:nvSpPr>
          <p:cNvPr id="20" name="object 20"/>
          <p:cNvSpPr/>
          <p:nvPr/>
        </p:nvSpPr>
        <p:spPr>
          <a:xfrm>
            <a:off x="1020236" y="3557765"/>
            <a:ext cx="7354570" cy="1523"/>
          </a:xfrm>
          <a:custGeom>
            <a:avLst/>
            <a:gdLst/>
            <a:ahLst/>
            <a:cxnLst/>
            <a:rect l="l" t="t" r="r" b="b"/>
            <a:pathLst>
              <a:path w="7354570" h="1524">
                <a:moveTo>
                  <a:pt x="0" y="0"/>
                </a:moveTo>
                <a:lnTo>
                  <a:pt x="7354570" y="1524"/>
                </a:lnTo>
              </a:path>
            </a:pathLst>
          </a:custGeom>
          <a:ln w="9525">
            <a:solidFill>
              <a:srgbClr val="000099"/>
            </a:solidFill>
          </a:ln>
        </p:spPr>
        <p:txBody>
          <a:bodyPr wrap="square" lIns="0" tIns="0" rIns="0" bIns="0" rtlCol="0">
            <a:noAutofit/>
          </a:bodyPr>
          <a:lstStyle/>
          <a:p>
            <a:endParaRPr/>
          </a:p>
        </p:txBody>
      </p:sp>
      <p:sp>
        <p:nvSpPr>
          <p:cNvPr id="21" name="object 21"/>
          <p:cNvSpPr/>
          <p:nvPr/>
        </p:nvSpPr>
        <p:spPr>
          <a:xfrm>
            <a:off x="1020236" y="4232897"/>
            <a:ext cx="7354570" cy="1524"/>
          </a:xfrm>
          <a:custGeom>
            <a:avLst/>
            <a:gdLst/>
            <a:ahLst/>
            <a:cxnLst/>
            <a:rect l="l" t="t" r="r" b="b"/>
            <a:pathLst>
              <a:path w="7354570" h="1524">
                <a:moveTo>
                  <a:pt x="0" y="0"/>
                </a:moveTo>
                <a:lnTo>
                  <a:pt x="7354570" y="1524"/>
                </a:lnTo>
              </a:path>
            </a:pathLst>
          </a:custGeom>
          <a:ln w="9525">
            <a:solidFill>
              <a:srgbClr val="000099"/>
            </a:solidFill>
          </a:ln>
        </p:spPr>
        <p:txBody>
          <a:bodyPr wrap="square" lIns="0" tIns="0" rIns="0" bIns="0" rtlCol="0">
            <a:noAutofit/>
          </a:bodyPr>
          <a:lstStyle/>
          <a:p>
            <a:endParaRPr/>
          </a:p>
        </p:txBody>
      </p:sp>
      <p:sp>
        <p:nvSpPr>
          <p:cNvPr id="22" name="object 22"/>
          <p:cNvSpPr/>
          <p:nvPr/>
        </p:nvSpPr>
        <p:spPr>
          <a:xfrm>
            <a:off x="1020236" y="4908029"/>
            <a:ext cx="7354570" cy="1523"/>
          </a:xfrm>
          <a:custGeom>
            <a:avLst/>
            <a:gdLst/>
            <a:ahLst/>
            <a:cxnLst/>
            <a:rect l="l" t="t" r="r" b="b"/>
            <a:pathLst>
              <a:path w="7354570" h="1524">
                <a:moveTo>
                  <a:pt x="0" y="0"/>
                </a:moveTo>
                <a:lnTo>
                  <a:pt x="7354570" y="1523"/>
                </a:lnTo>
              </a:path>
            </a:pathLst>
          </a:custGeom>
          <a:ln w="9525">
            <a:solidFill>
              <a:srgbClr val="000099"/>
            </a:solidFill>
          </a:ln>
        </p:spPr>
        <p:txBody>
          <a:bodyPr wrap="square" lIns="0" tIns="0" rIns="0" bIns="0" rtlCol="0">
            <a:noAutofit/>
          </a:bodyPr>
          <a:lstStyle/>
          <a:p>
            <a:endParaRPr/>
          </a:p>
        </p:txBody>
      </p:sp>
      <p:sp>
        <p:nvSpPr>
          <p:cNvPr id="23" name="object 23"/>
          <p:cNvSpPr/>
          <p:nvPr/>
        </p:nvSpPr>
        <p:spPr>
          <a:xfrm>
            <a:off x="1020236" y="5581637"/>
            <a:ext cx="7354570" cy="1536"/>
          </a:xfrm>
          <a:custGeom>
            <a:avLst/>
            <a:gdLst/>
            <a:ahLst/>
            <a:cxnLst/>
            <a:rect l="l" t="t" r="r" b="b"/>
            <a:pathLst>
              <a:path w="7354570" h="1536">
                <a:moveTo>
                  <a:pt x="0" y="0"/>
                </a:moveTo>
                <a:lnTo>
                  <a:pt x="7354570" y="1536"/>
                </a:lnTo>
              </a:path>
            </a:pathLst>
          </a:custGeom>
          <a:ln w="9524">
            <a:solidFill>
              <a:srgbClr val="000099"/>
            </a:solidFill>
          </a:ln>
        </p:spPr>
        <p:txBody>
          <a:bodyPr wrap="square" lIns="0" tIns="0" rIns="0" bIns="0" rtlCol="0">
            <a:noAutofit/>
          </a:bodyPr>
          <a:lstStyle/>
          <a:p>
            <a:endParaRPr/>
          </a:p>
        </p:txBody>
      </p:sp>
      <p:sp>
        <p:nvSpPr>
          <p:cNvPr id="24" name="object 24"/>
          <p:cNvSpPr/>
          <p:nvPr/>
        </p:nvSpPr>
        <p:spPr>
          <a:xfrm>
            <a:off x="1020236" y="1535416"/>
            <a:ext cx="7354570" cy="1524"/>
          </a:xfrm>
          <a:custGeom>
            <a:avLst/>
            <a:gdLst/>
            <a:ahLst/>
            <a:cxnLst/>
            <a:rect l="l" t="t" r="r" b="b"/>
            <a:pathLst>
              <a:path w="7354570" h="1524">
                <a:moveTo>
                  <a:pt x="0" y="0"/>
                </a:moveTo>
                <a:lnTo>
                  <a:pt x="7354570" y="1524"/>
                </a:lnTo>
              </a:path>
            </a:pathLst>
          </a:custGeom>
          <a:ln w="9525">
            <a:solidFill>
              <a:srgbClr val="000099"/>
            </a:solidFill>
          </a:ln>
        </p:spPr>
        <p:txBody>
          <a:bodyPr wrap="square" lIns="0" tIns="0" rIns="0" bIns="0" rtlCol="0">
            <a:noAutofit/>
          </a:bodyPr>
          <a:lstStyle/>
          <a:p>
            <a:endParaRPr/>
          </a:p>
        </p:txBody>
      </p:sp>
      <p:sp>
        <p:nvSpPr>
          <p:cNvPr id="25" name="object 25"/>
          <p:cNvSpPr/>
          <p:nvPr/>
        </p:nvSpPr>
        <p:spPr>
          <a:xfrm>
            <a:off x="1023284" y="6255244"/>
            <a:ext cx="7354570" cy="1549"/>
          </a:xfrm>
          <a:custGeom>
            <a:avLst/>
            <a:gdLst/>
            <a:ahLst/>
            <a:cxnLst/>
            <a:rect l="l" t="t" r="r" b="b"/>
            <a:pathLst>
              <a:path w="7354570" h="1549">
                <a:moveTo>
                  <a:pt x="0" y="0"/>
                </a:moveTo>
                <a:lnTo>
                  <a:pt x="7354570" y="1549"/>
                </a:lnTo>
              </a:path>
            </a:pathLst>
          </a:custGeom>
          <a:ln w="9525">
            <a:solidFill>
              <a:srgbClr val="000099"/>
            </a:solidFill>
          </a:ln>
        </p:spPr>
        <p:txBody>
          <a:bodyPr wrap="square" lIns="0" tIns="0" rIns="0" bIns="0" rtlCol="0">
            <a:noAutofit/>
          </a:bodyPr>
          <a:lstStyle/>
          <a:p>
            <a:endParaRPr/>
          </a:p>
        </p:txBody>
      </p:sp>
      <p:sp>
        <p:nvSpPr>
          <p:cNvPr id="27" name="object 27"/>
          <p:cNvSpPr/>
          <p:nvPr/>
        </p:nvSpPr>
        <p:spPr>
          <a:xfrm>
            <a:off x="2682920" y="1535416"/>
            <a:ext cx="1396" cy="4719688"/>
          </a:xfrm>
          <a:custGeom>
            <a:avLst/>
            <a:gdLst/>
            <a:ahLst/>
            <a:cxnLst/>
            <a:rect l="l" t="t" r="r" b="b"/>
            <a:pathLst>
              <a:path w="1396" h="4719688">
                <a:moveTo>
                  <a:pt x="1396" y="0"/>
                </a:moveTo>
                <a:lnTo>
                  <a:pt x="0" y="4719688"/>
                </a:lnTo>
              </a:path>
            </a:pathLst>
          </a:custGeom>
          <a:ln w="9525">
            <a:solidFill>
              <a:srgbClr val="000099"/>
            </a:solidFill>
          </a:ln>
        </p:spPr>
        <p:txBody>
          <a:bodyPr wrap="square" lIns="0" tIns="0" rIns="0" bIns="0" rtlCol="0">
            <a:noAutofit/>
          </a:bodyPr>
          <a:lstStyle/>
          <a:p>
            <a:endParaRPr/>
          </a:p>
        </p:txBody>
      </p:sp>
      <p:sp>
        <p:nvSpPr>
          <p:cNvPr id="28" name="object 28"/>
          <p:cNvSpPr/>
          <p:nvPr/>
        </p:nvSpPr>
        <p:spPr>
          <a:xfrm>
            <a:off x="8376584" y="1535416"/>
            <a:ext cx="1397" cy="4719688"/>
          </a:xfrm>
          <a:custGeom>
            <a:avLst/>
            <a:gdLst/>
            <a:ahLst/>
            <a:cxnLst/>
            <a:rect l="l" t="t" r="r" b="b"/>
            <a:pathLst>
              <a:path w="1397" h="4719688">
                <a:moveTo>
                  <a:pt x="1397" y="0"/>
                </a:moveTo>
                <a:lnTo>
                  <a:pt x="0" y="4719688"/>
                </a:lnTo>
              </a:path>
            </a:pathLst>
          </a:custGeom>
          <a:ln w="9525">
            <a:solidFill>
              <a:srgbClr val="000099"/>
            </a:solidFill>
          </a:ln>
        </p:spPr>
        <p:txBody>
          <a:bodyPr wrap="square" lIns="0" tIns="0" rIns="0" bIns="0" rtlCol="0">
            <a:noAutofit/>
          </a:bodyPr>
          <a:lstStyle/>
          <a:p>
            <a:endParaRPr/>
          </a:p>
        </p:txBody>
      </p:sp>
      <p:sp>
        <p:nvSpPr>
          <p:cNvPr id="29" name="object 29"/>
          <p:cNvSpPr/>
          <p:nvPr/>
        </p:nvSpPr>
        <p:spPr>
          <a:xfrm>
            <a:off x="3928028" y="2023097"/>
            <a:ext cx="1396" cy="4232287"/>
          </a:xfrm>
          <a:custGeom>
            <a:avLst/>
            <a:gdLst/>
            <a:ahLst/>
            <a:cxnLst/>
            <a:rect l="l" t="t" r="r" b="b"/>
            <a:pathLst>
              <a:path w="1396" h="4232287">
                <a:moveTo>
                  <a:pt x="1396" y="0"/>
                </a:moveTo>
                <a:lnTo>
                  <a:pt x="0" y="4232287"/>
                </a:lnTo>
              </a:path>
            </a:pathLst>
          </a:custGeom>
          <a:ln w="9524">
            <a:solidFill>
              <a:srgbClr val="000099"/>
            </a:solidFill>
          </a:ln>
        </p:spPr>
        <p:txBody>
          <a:bodyPr wrap="square" lIns="0" tIns="0" rIns="0" bIns="0" rtlCol="0">
            <a:noAutofit/>
          </a:bodyPr>
          <a:lstStyle/>
          <a:p>
            <a:endParaRPr/>
          </a:p>
        </p:txBody>
      </p:sp>
      <p:sp>
        <p:nvSpPr>
          <p:cNvPr id="30" name="object 30"/>
          <p:cNvSpPr/>
          <p:nvPr/>
        </p:nvSpPr>
        <p:spPr>
          <a:xfrm>
            <a:off x="4996352" y="2021573"/>
            <a:ext cx="1397" cy="4233837"/>
          </a:xfrm>
          <a:custGeom>
            <a:avLst/>
            <a:gdLst/>
            <a:ahLst/>
            <a:cxnLst/>
            <a:rect l="l" t="t" r="r" b="b"/>
            <a:pathLst>
              <a:path w="1397" h="4233837">
                <a:moveTo>
                  <a:pt x="1397" y="0"/>
                </a:moveTo>
                <a:lnTo>
                  <a:pt x="0" y="4233837"/>
                </a:lnTo>
              </a:path>
            </a:pathLst>
          </a:custGeom>
          <a:ln w="9524">
            <a:solidFill>
              <a:srgbClr val="000099"/>
            </a:solidFill>
          </a:ln>
        </p:spPr>
        <p:txBody>
          <a:bodyPr wrap="square" lIns="0" tIns="0" rIns="0" bIns="0" rtlCol="0">
            <a:noAutofit/>
          </a:bodyPr>
          <a:lstStyle/>
          <a:p>
            <a:endParaRPr/>
          </a:p>
        </p:txBody>
      </p:sp>
      <p:sp>
        <p:nvSpPr>
          <p:cNvPr id="31" name="object 31"/>
          <p:cNvSpPr/>
          <p:nvPr/>
        </p:nvSpPr>
        <p:spPr>
          <a:xfrm>
            <a:off x="6111920" y="2021573"/>
            <a:ext cx="1397" cy="4233837"/>
          </a:xfrm>
          <a:custGeom>
            <a:avLst/>
            <a:gdLst/>
            <a:ahLst/>
            <a:cxnLst/>
            <a:rect l="l" t="t" r="r" b="b"/>
            <a:pathLst>
              <a:path w="1397" h="4233837">
                <a:moveTo>
                  <a:pt x="1397" y="0"/>
                </a:moveTo>
                <a:lnTo>
                  <a:pt x="0" y="4233837"/>
                </a:lnTo>
              </a:path>
            </a:pathLst>
          </a:custGeom>
          <a:ln w="9524">
            <a:solidFill>
              <a:srgbClr val="000099"/>
            </a:solidFill>
          </a:ln>
        </p:spPr>
        <p:txBody>
          <a:bodyPr wrap="square" lIns="0" tIns="0" rIns="0" bIns="0" rtlCol="0">
            <a:noAutofit/>
          </a:bodyPr>
          <a:lstStyle/>
          <a:p>
            <a:endParaRPr/>
          </a:p>
        </p:txBody>
      </p:sp>
      <p:sp>
        <p:nvSpPr>
          <p:cNvPr id="32" name="object 32"/>
          <p:cNvSpPr/>
          <p:nvPr/>
        </p:nvSpPr>
        <p:spPr>
          <a:xfrm>
            <a:off x="7204628" y="2021573"/>
            <a:ext cx="1397" cy="4233837"/>
          </a:xfrm>
          <a:custGeom>
            <a:avLst/>
            <a:gdLst/>
            <a:ahLst/>
            <a:cxnLst/>
            <a:rect l="l" t="t" r="r" b="b"/>
            <a:pathLst>
              <a:path w="1397" h="4233837">
                <a:moveTo>
                  <a:pt x="1397" y="0"/>
                </a:moveTo>
                <a:lnTo>
                  <a:pt x="0" y="4233837"/>
                </a:lnTo>
              </a:path>
            </a:pathLst>
          </a:custGeom>
          <a:ln w="9524">
            <a:solidFill>
              <a:srgbClr val="000099"/>
            </a:solidFill>
          </a:ln>
        </p:spPr>
        <p:txBody>
          <a:bodyPr wrap="square" lIns="0" tIns="0" rIns="0" bIns="0" rtlCol="0">
            <a:noAutofit/>
          </a:bodyPr>
          <a:lstStyle/>
          <a:p>
            <a:endParaRPr/>
          </a:p>
        </p:txBody>
      </p:sp>
      <p:sp>
        <p:nvSpPr>
          <p:cNvPr id="33" name="object 33"/>
          <p:cNvSpPr/>
          <p:nvPr/>
        </p:nvSpPr>
        <p:spPr>
          <a:xfrm>
            <a:off x="4485812" y="1614665"/>
            <a:ext cx="1940052" cy="358139"/>
          </a:xfrm>
          <a:custGeom>
            <a:avLst/>
            <a:gdLst/>
            <a:ahLst/>
            <a:cxnLst/>
            <a:rect l="l" t="t" r="r" b="b"/>
            <a:pathLst>
              <a:path w="1940052" h="358139">
                <a:moveTo>
                  <a:pt x="0" y="358139"/>
                </a:moveTo>
                <a:lnTo>
                  <a:pt x="1940052" y="358139"/>
                </a:lnTo>
                <a:lnTo>
                  <a:pt x="1940052" y="0"/>
                </a:lnTo>
                <a:lnTo>
                  <a:pt x="0" y="0"/>
                </a:lnTo>
                <a:lnTo>
                  <a:pt x="0" y="358139"/>
                </a:lnTo>
                <a:close/>
              </a:path>
            </a:pathLst>
          </a:custGeom>
          <a:solidFill>
            <a:srgbClr val="AEAFB1"/>
          </a:solidFill>
        </p:spPr>
        <p:txBody>
          <a:bodyPr wrap="square" lIns="0" tIns="0" rIns="0" bIns="0" rtlCol="0">
            <a:noAutofit/>
          </a:bodyPr>
          <a:lstStyle/>
          <a:p>
            <a:endParaRPr/>
          </a:p>
        </p:txBody>
      </p:sp>
      <p:sp>
        <p:nvSpPr>
          <p:cNvPr id="34" name="object 34"/>
          <p:cNvSpPr/>
          <p:nvPr/>
        </p:nvSpPr>
        <p:spPr>
          <a:xfrm>
            <a:off x="1061384" y="1896604"/>
            <a:ext cx="1584960" cy="632460"/>
          </a:xfrm>
          <a:custGeom>
            <a:avLst/>
            <a:gdLst/>
            <a:ahLst/>
            <a:cxnLst/>
            <a:rect l="l" t="t" r="r" b="b"/>
            <a:pathLst>
              <a:path w="1584960" h="632460">
                <a:moveTo>
                  <a:pt x="0" y="632460"/>
                </a:moveTo>
                <a:lnTo>
                  <a:pt x="1584960" y="632460"/>
                </a:lnTo>
                <a:lnTo>
                  <a:pt x="1584960" y="0"/>
                </a:lnTo>
                <a:lnTo>
                  <a:pt x="0" y="0"/>
                </a:lnTo>
                <a:lnTo>
                  <a:pt x="0" y="632460"/>
                </a:lnTo>
                <a:close/>
              </a:path>
            </a:pathLst>
          </a:custGeom>
          <a:solidFill>
            <a:srgbClr val="AEAFB1"/>
          </a:solidFill>
        </p:spPr>
        <p:txBody>
          <a:bodyPr wrap="square" lIns="0" tIns="0" rIns="0" bIns="0" rtlCol="0">
            <a:noAutofit/>
          </a:bodyPr>
          <a:lstStyle/>
          <a:p>
            <a:endParaRPr/>
          </a:p>
        </p:txBody>
      </p:sp>
      <p:sp>
        <p:nvSpPr>
          <p:cNvPr id="35" name="object 35"/>
          <p:cNvSpPr/>
          <p:nvPr/>
        </p:nvSpPr>
        <p:spPr>
          <a:xfrm>
            <a:off x="1096436" y="3060940"/>
            <a:ext cx="1394460" cy="361188"/>
          </a:xfrm>
          <a:custGeom>
            <a:avLst/>
            <a:gdLst/>
            <a:ahLst/>
            <a:cxnLst/>
            <a:rect l="l" t="t" r="r" b="b"/>
            <a:pathLst>
              <a:path w="1394460" h="361188">
                <a:moveTo>
                  <a:pt x="0" y="361188"/>
                </a:moveTo>
                <a:lnTo>
                  <a:pt x="1394460" y="361188"/>
                </a:lnTo>
                <a:lnTo>
                  <a:pt x="1394460" y="0"/>
                </a:lnTo>
                <a:lnTo>
                  <a:pt x="0" y="0"/>
                </a:lnTo>
                <a:lnTo>
                  <a:pt x="0" y="361188"/>
                </a:lnTo>
                <a:close/>
              </a:path>
            </a:pathLst>
          </a:custGeom>
          <a:solidFill>
            <a:srgbClr val="AEAFB1"/>
          </a:solidFill>
        </p:spPr>
        <p:txBody>
          <a:bodyPr wrap="square" lIns="0" tIns="0" rIns="0" bIns="0" rtlCol="0">
            <a:noAutofit/>
          </a:bodyPr>
          <a:lstStyle/>
          <a:p>
            <a:endParaRPr/>
          </a:p>
        </p:txBody>
      </p:sp>
      <p:sp>
        <p:nvSpPr>
          <p:cNvPr id="36" name="object 36"/>
          <p:cNvSpPr/>
          <p:nvPr/>
        </p:nvSpPr>
        <p:spPr>
          <a:xfrm>
            <a:off x="2224196" y="3003028"/>
            <a:ext cx="304800" cy="358140"/>
          </a:xfrm>
          <a:custGeom>
            <a:avLst/>
            <a:gdLst/>
            <a:ahLst/>
            <a:cxnLst/>
            <a:rect l="l" t="t" r="r" b="b"/>
            <a:pathLst>
              <a:path w="304800" h="358139">
                <a:moveTo>
                  <a:pt x="0" y="358140"/>
                </a:moveTo>
                <a:lnTo>
                  <a:pt x="304800" y="358140"/>
                </a:lnTo>
                <a:lnTo>
                  <a:pt x="304800" y="0"/>
                </a:lnTo>
                <a:lnTo>
                  <a:pt x="0" y="0"/>
                </a:lnTo>
                <a:lnTo>
                  <a:pt x="0" y="358140"/>
                </a:lnTo>
                <a:close/>
              </a:path>
            </a:pathLst>
          </a:custGeom>
          <a:solidFill>
            <a:srgbClr val="AEAFB1"/>
          </a:solidFill>
        </p:spPr>
        <p:txBody>
          <a:bodyPr wrap="square" lIns="0" tIns="0" rIns="0" bIns="0" rtlCol="0">
            <a:noAutofit/>
          </a:bodyPr>
          <a:lstStyle/>
          <a:p>
            <a:endParaRPr/>
          </a:p>
        </p:txBody>
      </p:sp>
      <p:sp>
        <p:nvSpPr>
          <p:cNvPr id="37" name="object 37"/>
          <p:cNvSpPr/>
          <p:nvPr/>
        </p:nvSpPr>
        <p:spPr>
          <a:xfrm>
            <a:off x="1096436" y="3754361"/>
            <a:ext cx="1394460" cy="362712"/>
          </a:xfrm>
          <a:custGeom>
            <a:avLst/>
            <a:gdLst/>
            <a:ahLst/>
            <a:cxnLst/>
            <a:rect l="l" t="t" r="r" b="b"/>
            <a:pathLst>
              <a:path w="1394460" h="362712">
                <a:moveTo>
                  <a:pt x="0" y="362712"/>
                </a:moveTo>
                <a:lnTo>
                  <a:pt x="1394460" y="362712"/>
                </a:lnTo>
                <a:lnTo>
                  <a:pt x="1394460" y="0"/>
                </a:lnTo>
                <a:lnTo>
                  <a:pt x="0" y="0"/>
                </a:lnTo>
                <a:lnTo>
                  <a:pt x="0" y="362712"/>
                </a:lnTo>
                <a:close/>
              </a:path>
            </a:pathLst>
          </a:custGeom>
          <a:solidFill>
            <a:srgbClr val="AEAFB1"/>
          </a:solidFill>
        </p:spPr>
        <p:txBody>
          <a:bodyPr wrap="square" lIns="0" tIns="0" rIns="0" bIns="0" rtlCol="0">
            <a:noAutofit/>
          </a:bodyPr>
          <a:lstStyle/>
          <a:p>
            <a:endParaRPr/>
          </a:p>
        </p:txBody>
      </p:sp>
      <p:sp>
        <p:nvSpPr>
          <p:cNvPr id="38" name="object 38"/>
          <p:cNvSpPr/>
          <p:nvPr/>
        </p:nvSpPr>
        <p:spPr>
          <a:xfrm>
            <a:off x="2224196" y="3696449"/>
            <a:ext cx="304800" cy="358139"/>
          </a:xfrm>
          <a:custGeom>
            <a:avLst/>
            <a:gdLst/>
            <a:ahLst/>
            <a:cxnLst/>
            <a:rect l="l" t="t" r="r" b="b"/>
            <a:pathLst>
              <a:path w="304800" h="358139">
                <a:moveTo>
                  <a:pt x="0" y="358139"/>
                </a:moveTo>
                <a:lnTo>
                  <a:pt x="304800" y="358139"/>
                </a:lnTo>
                <a:lnTo>
                  <a:pt x="304800" y="0"/>
                </a:lnTo>
                <a:lnTo>
                  <a:pt x="0" y="0"/>
                </a:lnTo>
                <a:lnTo>
                  <a:pt x="0" y="358139"/>
                </a:lnTo>
                <a:close/>
              </a:path>
            </a:pathLst>
          </a:custGeom>
          <a:solidFill>
            <a:srgbClr val="AEAFB1"/>
          </a:solidFill>
        </p:spPr>
        <p:txBody>
          <a:bodyPr wrap="square" lIns="0" tIns="0" rIns="0" bIns="0" rtlCol="0">
            <a:noAutofit/>
          </a:bodyPr>
          <a:lstStyle/>
          <a:p>
            <a:endParaRPr/>
          </a:p>
        </p:txBody>
      </p:sp>
      <p:sp>
        <p:nvSpPr>
          <p:cNvPr id="39" name="object 39"/>
          <p:cNvSpPr/>
          <p:nvPr/>
        </p:nvSpPr>
        <p:spPr>
          <a:xfrm>
            <a:off x="1096436" y="4417301"/>
            <a:ext cx="1394460" cy="361188"/>
          </a:xfrm>
          <a:custGeom>
            <a:avLst/>
            <a:gdLst/>
            <a:ahLst/>
            <a:cxnLst/>
            <a:rect l="l" t="t" r="r" b="b"/>
            <a:pathLst>
              <a:path w="1394460" h="361188">
                <a:moveTo>
                  <a:pt x="0" y="361188"/>
                </a:moveTo>
                <a:lnTo>
                  <a:pt x="1394460" y="361188"/>
                </a:lnTo>
                <a:lnTo>
                  <a:pt x="1394460" y="0"/>
                </a:lnTo>
                <a:lnTo>
                  <a:pt x="0" y="0"/>
                </a:lnTo>
                <a:lnTo>
                  <a:pt x="0" y="361188"/>
                </a:lnTo>
                <a:close/>
              </a:path>
            </a:pathLst>
          </a:custGeom>
          <a:solidFill>
            <a:srgbClr val="AEAFB1"/>
          </a:solidFill>
        </p:spPr>
        <p:txBody>
          <a:bodyPr wrap="square" lIns="0" tIns="0" rIns="0" bIns="0" rtlCol="0">
            <a:noAutofit/>
          </a:bodyPr>
          <a:lstStyle/>
          <a:p>
            <a:endParaRPr/>
          </a:p>
        </p:txBody>
      </p:sp>
      <p:sp>
        <p:nvSpPr>
          <p:cNvPr id="40" name="object 40"/>
          <p:cNvSpPr/>
          <p:nvPr/>
        </p:nvSpPr>
        <p:spPr>
          <a:xfrm>
            <a:off x="2224196" y="4357865"/>
            <a:ext cx="304800" cy="359663"/>
          </a:xfrm>
          <a:custGeom>
            <a:avLst/>
            <a:gdLst/>
            <a:ahLst/>
            <a:cxnLst/>
            <a:rect l="l" t="t" r="r" b="b"/>
            <a:pathLst>
              <a:path w="304800" h="359663">
                <a:moveTo>
                  <a:pt x="0" y="359664"/>
                </a:moveTo>
                <a:lnTo>
                  <a:pt x="304800" y="359664"/>
                </a:lnTo>
                <a:lnTo>
                  <a:pt x="304800" y="0"/>
                </a:lnTo>
                <a:lnTo>
                  <a:pt x="0" y="0"/>
                </a:lnTo>
                <a:lnTo>
                  <a:pt x="0" y="359664"/>
                </a:lnTo>
                <a:close/>
              </a:path>
            </a:pathLst>
          </a:custGeom>
          <a:solidFill>
            <a:srgbClr val="AEAFB1"/>
          </a:solidFill>
        </p:spPr>
        <p:txBody>
          <a:bodyPr wrap="square" lIns="0" tIns="0" rIns="0" bIns="0" rtlCol="0">
            <a:noAutofit/>
          </a:bodyPr>
          <a:lstStyle/>
          <a:p>
            <a:endParaRPr/>
          </a:p>
        </p:txBody>
      </p:sp>
      <p:sp>
        <p:nvSpPr>
          <p:cNvPr id="41" name="object 41"/>
          <p:cNvSpPr/>
          <p:nvPr/>
        </p:nvSpPr>
        <p:spPr>
          <a:xfrm>
            <a:off x="1096436" y="5110721"/>
            <a:ext cx="1394460" cy="361188"/>
          </a:xfrm>
          <a:custGeom>
            <a:avLst/>
            <a:gdLst/>
            <a:ahLst/>
            <a:cxnLst/>
            <a:rect l="l" t="t" r="r" b="b"/>
            <a:pathLst>
              <a:path w="1394460" h="361188">
                <a:moveTo>
                  <a:pt x="0" y="361187"/>
                </a:moveTo>
                <a:lnTo>
                  <a:pt x="1394460" y="361187"/>
                </a:lnTo>
                <a:lnTo>
                  <a:pt x="1394460" y="0"/>
                </a:lnTo>
                <a:lnTo>
                  <a:pt x="0" y="0"/>
                </a:lnTo>
                <a:lnTo>
                  <a:pt x="0" y="361187"/>
                </a:lnTo>
                <a:close/>
              </a:path>
            </a:pathLst>
          </a:custGeom>
          <a:solidFill>
            <a:srgbClr val="AEAFB1"/>
          </a:solidFill>
        </p:spPr>
        <p:txBody>
          <a:bodyPr wrap="square" lIns="0" tIns="0" rIns="0" bIns="0" rtlCol="0">
            <a:noAutofit/>
          </a:bodyPr>
          <a:lstStyle/>
          <a:p>
            <a:endParaRPr/>
          </a:p>
        </p:txBody>
      </p:sp>
      <p:sp>
        <p:nvSpPr>
          <p:cNvPr id="42" name="object 42"/>
          <p:cNvSpPr/>
          <p:nvPr/>
        </p:nvSpPr>
        <p:spPr>
          <a:xfrm>
            <a:off x="2224196" y="5052809"/>
            <a:ext cx="304800" cy="358140"/>
          </a:xfrm>
          <a:custGeom>
            <a:avLst/>
            <a:gdLst/>
            <a:ahLst/>
            <a:cxnLst/>
            <a:rect l="l" t="t" r="r" b="b"/>
            <a:pathLst>
              <a:path w="304800" h="358139">
                <a:moveTo>
                  <a:pt x="0" y="358139"/>
                </a:moveTo>
                <a:lnTo>
                  <a:pt x="304800" y="358139"/>
                </a:lnTo>
                <a:lnTo>
                  <a:pt x="304800" y="0"/>
                </a:lnTo>
                <a:lnTo>
                  <a:pt x="0" y="0"/>
                </a:lnTo>
                <a:lnTo>
                  <a:pt x="0" y="358139"/>
                </a:lnTo>
                <a:close/>
              </a:path>
            </a:pathLst>
          </a:custGeom>
          <a:solidFill>
            <a:srgbClr val="AEAFB1"/>
          </a:solidFill>
        </p:spPr>
        <p:txBody>
          <a:bodyPr wrap="square" lIns="0" tIns="0" rIns="0" bIns="0" rtlCol="0">
            <a:noAutofit/>
          </a:bodyPr>
          <a:lstStyle/>
          <a:p>
            <a:endParaRPr/>
          </a:p>
        </p:txBody>
      </p:sp>
      <p:sp>
        <p:nvSpPr>
          <p:cNvPr id="43" name="object 43"/>
          <p:cNvSpPr/>
          <p:nvPr/>
        </p:nvSpPr>
        <p:spPr>
          <a:xfrm>
            <a:off x="2224196" y="5700509"/>
            <a:ext cx="304800" cy="358140"/>
          </a:xfrm>
          <a:custGeom>
            <a:avLst/>
            <a:gdLst/>
            <a:ahLst/>
            <a:cxnLst/>
            <a:rect l="l" t="t" r="r" b="b"/>
            <a:pathLst>
              <a:path w="304800" h="358139">
                <a:moveTo>
                  <a:pt x="0" y="358139"/>
                </a:moveTo>
                <a:lnTo>
                  <a:pt x="304800" y="358139"/>
                </a:lnTo>
                <a:lnTo>
                  <a:pt x="304800" y="0"/>
                </a:lnTo>
                <a:lnTo>
                  <a:pt x="0" y="0"/>
                </a:lnTo>
                <a:lnTo>
                  <a:pt x="0" y="358139"/>
                </a:lnTo>
                <a:close/>
              </a:path>
            </a:pathLst>
          </a:custGeom>
          <a:solidFill>
            <a:srgbClr val="AEAFB1"/>
          </a:solidFill>
        </p:spPr>
        <p:txBody>
          <a:bodyPr wrap="square" lIns="0" tIns="0" rIns="0" bIns="0" rtlCol="0">
            <a:noAutofit/>
          </a:bodyPr>
          <a:lstStyle/>
          <a:p>
            <a:endParaRPr/>
          </a:p>
        </p:txBody>
      </p:sp>
      <p:sp>
        <p:nvSpPr>
          <p:cNvPr id="44" name="object 44"/>
          <p:cNvSpPr/>
          <p:nvPr/>
        </p:nvSpPr>
        <p:spPr>
          <a:xfrm>
            <a:off x="3080684" y="2987789"/>
            <a:ext cx="416051" cy="359664"/>
          </a:xfrm>
          <a:custGeom>
            <a:avLst/>
            <a:gdLst/>
            <a:ahLst/>
            <a:cxnLst/>
            <a:rect l="l" t="t" r="r" b="b"/>
            <a:pathLst>
              <a:path w="416051" h="359664">
                <a:moveTo>
                  <a:pt x="0" y="359664"/>
                </a:moveTo>
                <a:lnTo>
                  <a:pt x="416051" y="359664"/>
                </a:lnTo>
                <a:lnTo>
                  <a:pt x="416051" y="0"/>
                </a:lnTo>
                <a:lnTo>
                  <a:pt x="0" y="0"/>
                </a:lnTo>
                <a:lnTo>
                  <a:pt x="0" y="359664"/>
                </a:lnTo>
                <a:close/>
              </a:path>
            </a:pathLst>
          </a:custGeom>
          <a:solidFill>
            <a:srgbClr val="AEAFB1"/>
          </a:solidFill>
        </p:spPr>
        <p:txBody>
          <a:bodyPr wrap="square" lIns="0" tIns="0" rIns="0" bIns="0" rtlCol="0">
            <a:noAutofit/>
          </a:bodyPr>
          <a:lstStyle/>
          <a:p>
            <a:endParaRPr/>
          </a:p>
        </p:txBody>
      </p:sp>
      <p:sp>
        <p:nvSpPr>
          <p:cNvPr id="45" name="object 45"/>
          <p:cNvSpPr/>
          <p:nvPr/>
        </p:nvSpPr>
        <p:spPr>
          <a:xfrm>
            <a:off x="3044108" y="2978645"/>
            <a:ext cx="502145" cy="454913"/>
          </a:xfrm>
          <a:prstGeom prst="rect">
            <a:avLst/>
          </a:prstGeom>
          <a:blipFill>
            <a:blip r:embed="rId2" cstate="print"/>
            <a:stretch>
              <a:fillRect/>
            </a:stretch>
          </a:blipFill>
        </p:spPr>
        <p:txBody>
          <a:bodyPr wrap="square" lIns="0" tIns="0" rIns="0" bIns="0" rtlCol="0">
            <a:noAutofit/>
          </a:bodyPr>
          <a:lstStyle/>
          <a:p>
            <a:endParaRPr/>
          </a:p>
        </p:txBody>
      </p:sp>
      <p:sp>
        <p:nvSpPr>
          <p:cNvPr id="46" name="object 46"/>
          <p:cNvSpPr/>
          <p:nvPr/>
        </p:nvSpPr>
        <p:spPr>
          <a:xfrm>
            <a:off x="4206920" y="2987789"/>
            <a:ext cx="428243" cy="359664"/>
          </a:xfrm>
          <a:custGeom>
            <a:avLst/>
            <a:gdLst/>
            <a:ahLst/>
            <a:cxnLst/>
            <a:rect l="l" t="t" r="r" b="b"/>
            <a:pathLst>
              <a:path w="428243" h="359664">
                <a:moveTo>
                  <a:pt x="0" y="359664"/>
                </a:moveTo>
                <a:lnTo>
                  <a:pt x="428243" y="359664"/>
                </a:lnTo>
                <a:lnTo>
                  <a:pt x="428243" y="0"/>
                </a:lnTo>
                <a:lnTo>
                  <a:pt x="0" y="0"/>
                </a:lnTo>
                <a:lnTo>
                  <a:pt x="0" y="359664"/>
                </a:lnTo>
                <a:close/>
              </a:path>
            </a:pathLst>
          </a:custGeom>
          <a:solidFill>
            <a:srgbClr val="AEAFB1"/>
          </a:solidFill>
        </p:spPr>
        <p:txBody>
          <a:bodyPr wrap="square" lIns="0" tIns="0" rIns="0" bIns="0" rtlCol="0">
            <a:noAutofit/>
          </a:bodyPr>
          <a:lstStyle/>
          <a:p>
            <a:endParaRPr/>
          </a:p>
        </p:txBody>
      </p:sp>
      <p:sp>
        <p:nvSpPr>
          <p:cNvPr id="47" name="object 47"/>
          <p:cNvSpPr/>
          <p:nvPr/>
        </p:nvSpPr>
        <p:spPr>
          <a:xfrm>
            <a:off x="4171868" y="2978645"/>
            <a:ext cx="515861" cy="454913"/>
          </a:xfrm>
          <a:prstGeom prst="rect">
            <a:avLst/>
          </a:prstGeom>
          <a:blipFill>
            <a:blip r:embed="rId3" cstate="print"/>
            <a:stretch>
              <a:fillRect/>
            </a:stretch>
          </a:blipFill>
        </p:spPr>
        <p:txBody>
          <a:bodyPr wrap="square" lIns="0" tIns="0" rIns="0" bIns="0" rtlCol="0">
            <a:noAutofit/>
          </a:bodyPr>
          <a:lstStyle/>
          <a:p>
            <a:endParaRPr/>
          </a:p>
        </p:txBody>
      </p:sp>
      <p:sp>
        <p:nvSpPr>
          <p:cNvPr id="48" name="object 48"/>
          <p:cNvSpPr/>
          <p:nvPr/>
        </p:nvSpPr>
        <p:spPr>
          <a:xfrm>
            <a:off x="5273720" y="2987789"/>
            <a:ext cx="423672" cy="359664"/>
          </a:xfrm>
          <a:custGeom>
            <a:avLst/>
            <a:gdLst/>
            <a:ahLst/>
            <a:cxnLst/>
            <a:rect l="l" t="t" r="r" b="b"/>
            <a:pathLst>
              <a:path w="423672" h="359664">
                <a:moveTo>
                  <a:pt x="0" y="359664"/>
                </a:moveTo>
                <a:lnTo>
                  <a:pt x="423672" y="359664"/>
                </a:lnTo>
                <a:lnTo>
                  <a:pt x="423672" y="0"/>
                </a:lnTo>
                <a:lnTo>
                  <a:pt x="0" y="0"/>
                </a:lnTo>
                <a:lnTo>
                  <a:pt x="0" y="359664"/>
                </a:lnTo>
                <a:close/>
              </a:path>
            </a:pathLst>
          </a:custGeom>
          <a:solidFill>
            <a:srgbClr val="AEAFB1"/>
          </a:solidFill>
        </p:spPr>
        <p:txBody>
          <a:bodyPr wrap="square" lIns="0" tIns="0" rIns="0" bIns="0" rtlCol="0">
            <a:noAutofit/>
          </a:bodyPr>
          <a:lstStyle/>
          <a:p>
            <a:endParaRPr/>
          </a:p>
        </p:txBody>
      </p:sp>
      <p:sp>
        <p:nvSpPr>
          <p:cNvPr id="49" name="object 49"/>
          <p:cNvSpPr/>
          <p:nvPr/>
        </p:nvSpPr>
        <p:spPr>
          <a:xfrm>
            <a:off x="5237144" y="2978645"/>
            <a:ext cx="511289" cy="454913"/>
          </a:xfrm>
          <a:prstGeom prst="rect">
            <a:avLst/>
          </a:prstGeom>
          <a:blipFill>
            <a:blip r:embed="rId4" cstate="print"/>
            <a:stretch>
              <a:fillRect/>
            </a:stretch>
          </a:blipFill>
        </p:spPr>
        <p:txBody>
          <a:bodyPr wrap="square" lIns="0" tIns="0" rIns="0" bIns="0" rtlCol="0">
            <a:noAutofit/>
          </a:bodyPr>
          <a:lstStyle/>
          <a:p>
            <a:endParaRPr/>
          </a:p>
        </p:txBody>
      </p:sp>
      <p:sp>
        <p:nvSpPr>
          <p:cNvPr id="50" name="object 50"/>
          <p:cNvSpPr/>
          <p:nvPr/>
        </p:nvSpPr>
        <p:spPr>
          <a:xfrm>
            <a:off x="6384716" y="2987789"/>
            <a:ext cx="438912" cy="359664"/>
          </a:xfrm>
          <a:custGeom>
            <a:avLst/>
            <a:gdLst/>
            <a:ahLst/>
            <a:cxnLst/>
            <a:rect l="l" t="t" r="r" b="b"/>
            <a:pathLst>
              <a:path w="438912" h="359664">
                <a:moveTo>
                  <a:pt x="0" y="359664"/>
                </a:moveTo>
                <a:lnTo>
                  <a:pt x="438912" y="359664"/>
                </a:lnTo>
                <a:lnTo>
                  <a:pt x="438912" y="0"/>
                </a:lnTo>
                <a:lnTo>
                  <a:pt x="0" y="0"/>
                </a:lnTo>
                <a:lnTo>
                  <a:pt x="0" y="359664"/>
                </a:lnTo>
                <a:close/>
              </a:path>
            </a:pathLst>
          </a:custGeom>
          <a:solidFill>
            <a:srgbClr val="AEAFB1"/>
          </a:solidFill>
        </p:spPr>
        <p:txBody>
          <a:bodyPr wrap="square" lIns="0" tIns="0" rIns="0" bIns="0" rtlCol="0">
            <a:noAutofit/>
          </a:bodyPr>
          <a:lstStyle/>
          <a:p>
            <a:endParaRPr/>
          </a:p>
        </p:txBody>
      </p:sp>
      <p:sp>
        <p:nvSpPr>
          <p:cNvPr id="51" name="object 51"/>
          <p:cNvSpPr/>
          <p:nvPr/>
        </p:nvSpPr>
        <p:spPr>
          <a:xfrm>
            <a:off x="6348140" y="2978645"/>
            <a:ext cx="525005" cy="454913"/>
          </a:xfrm>
          <a:prstGeom prst="rect">
            <a:avLst/>
          </a:prstGeom>
          <a:blipFill>
            <a:blip r:embed="rId5" cstate="print"/>
            <a:stretch>
              <a:fillRect/>
            </a:stretch>
          </a:blipFill>
        </p:spPr>
        <p:txBody>
          <a:bodyPr wrap="square" lIns="0" tIns="0" rIns="0" bIns="0" rtlCol="0">
            <a:noAutofit/>
          </a:bodyPr>
          <a:lstStyle/>
          <a:p>
            <a:endParaRPr/>
          </a:p>
        </p:txBody>
      </p:sp>
      <p:sp>
        <p:nvSpPr>
          <p:cNvPr id="52" name="object 52"/>
          <p:cNvSpPr/>
          <p:nvPr/>
        </p:nvSpPr>
        <p:spPr>
          <a:xfrm>
            <a:off x="7532288" y="2987789"/>
            <a:ext cx="417575" cy="359664"/>
          </a:xfrm>
          <a:custGeom>
            <a:avLst/>
            <a:gdLst/>
            <a:ahLst/>
            <a:cxnLst/>
            <a:rect l="l" t="t" r="r" b="b"/>
            <a:pathLst>
              <a:path w="417575" h="359664">
                <a:moveTo>
                  <a:pt x="0" y="359664"/>
                </a:moveTo>
                <a:lnTo>
                  <a:pt x="417575" y="359664"/>
                </a:lnTo>
                <a:lnTo>
                  <a:pt x="417575" y="0"/>
                </a:lnTo>
                <a:lnTo>
                  <a:pt x="0" y="0"/>
                </a:lnTo>
                <a:lnTo>
                  <a:pt x="0" y="359664"/>
                </a:lnTo>
                <a:close/>
              </a:path>
            </a:pathLst>
          </a:custGeom>
          <a:solidFill>
            <a:srgbClr val="AEAFB1"/>
          </a:solidFill>
        </p:spPr>
        <p:txBody>
          <a:bodyPr wrap="square" lIns="0" tIns="0" rIns="0" bIns="0" rtlCol="0">
            <a:noAutofit/>
          </a:bodyPr>
          <a:lstStyle/>
          <a:p>
            <a:endParaRPr/>
          </a:p>
        </p:txBody>
      </p:sp>
      <p:sp>
        <p:nvSpPr>
          <p:cNvPr id="53" name="object 53"/>
          <p:cNvSpPr/>
          <p:nvPr/>
        </p:nvSpPr>
        <p:spPr>
          <a:xfrm>
            <a:off x="7495712" y="2978645"/>
            <a:ext cx="505205" cy="454913"/>
          </a:xfrm>
          <a:prstGeom prst="rect">
            <a:avLst/>
          </a:prstGeom>
          <a:blipFill>
            <a:blip r:embed="rId6" cstate="print"/>
            <a:stretch>
              <a:fillRect/>
            </a:stretch>
          </a:blipFill>
        </p:spPr>
        <p:txBody>
          <a:bodyPr wrap="square" lIns="0" tIns="0" rIns="0" bIns="0" rtlCol="0">
            <a:noAutofit/>
          </a:bodyPr>
          <a:lstStyle/>
          <a:p>
            <a:endParaRPr/>
          </a:p>
        </p:txBody>
      </p:sp>
      <p:sp>
        <p:nvSpPr>
          <p:cNvPr id="54" name="object 54"/>
          <p:cNvSpPr/>
          <p:nvPr/>
        </p:nvSpPr>
        <p:spPr>
          <a:xfrm>
            <a:off x="3080684" y="3641585"/>
            <a:ext cx="416051" cy="358139"/>
          </a:xfrm>
          <a:custGeom>
            <a:avLst/>
            <a:gdLst/>
            <a:ahLst/>
            <a:cxnLst/>
            <a:rect l="l" t="t" r="r" b="b"/>
            <a:pathLst>
              <a:path w="416051" h="358139">
                <a:moveTo>
                  <a:pt x="0" y="358139"/>
                </a:moveTo>
                <a:lnTo>
                  <a:pt x="416051" y="358139"/>
                </a:lnTo>
                <a:lnTo>
                  <a:pt x="416051" y="0"/>
                </a:lnTo>
                <a:lnTo>
                  <a:pt x="0" y="0"/>
                </a:lnTo>
                <a:lnTo>
                  <a:pt x="0" y="358139"/>
                </a:lnTo>
                <a:close/>
              </a:path>
            </a:pathLst>
          </a:custGeom>
          <a:solidFill>
            <a:srgbClr val="AEAFB1"/>
          </a:solidFill>
        </p:spPr>
        <p:txBody>
          <a:bodyPr wrap="square" lIns="0" tIns="0" rIns="0" bIns="0" rtlCol="0">
            <a:noAutofit/>
          </a:bodyPr>
          <a:lstStyle/>
          <a:p>
            <a:endParaRPr/>
          </a:p>
        </p:txBody>
      </p:sp>
      <p:sp>
        <p:nvSpPr>
          <p:cNvPr id="55" name="object 55"/>
          <p:cNvSpPr/>
          <p:nvPr/>
        </p:nvSpPr>
        <p:spPr>
          <a:xfrm>
            <a:off x="3044108" y="3632440"/>
            <a:ext cx="502145" cy="454913"/>
          </a:xfrm>
          <a:prstGeom prst="rect">
            <a:avLst/>
          </a:prstGeom>
          <a:blipFill>
            <a:blip r:embed="rId7" cstate="print"/>
            <a:stretch>
              <a:fillRect/>
            </a:stretch>
          </a:blipFill>
        </p:spPr>
        <p:txBody>
          <a:bodyPr wrap="square" lIns="0" tIns="0" rIns="0" bIns="0" rtlCol="0">
            <a:noAutofit/>
          </a:bodyPr>
          <a:lstStyle/>
          <a:p>
            <a:endParaRPr/>
          </a:p>
        </p:txBody>
      </p:sp>
      <p:sp>
        <p:nvSpPr>
          <p:cNvPr id="56" name="object 56"/>
          <p:cNvSpPr/>
          <p:nvPr/>
        </p:nvSpPr>
        <p:spPr>
          <a:xfrm>
            <a:off x="4206920" y="3641585"/>
            <a:ext cx="428243" cy="358139"/>
          </a:xfrm>
          <a:custGeom>
            <a:avLst/>
            <a:gdLst/>
            <a:ahLst/>
            <a:cxnLst/>
            <a:rect l="l" t="t" r="r" b="b"/>
            <a:pathLst>
              <a:path w="428243" h="358139">
                <a:moveTo>
                  <a:pt x="0" y="358139"/>
                </a:moveTo>
                <a:lnTo>
                  <a:pt x="428243" y="358139"/>
                </a:lnTo>
                <a:lnTo>
                  <a:pt x="428243" y="0"/>
                </a:lnTo>
                <a:lnTo>
                  <a:pt x="0" y="0"/>
                </a:lnTo>
                <a:lnTo>
                  <a:pt x="0" y="358139"/>
                </a:lnTo>
                <a:close/>
              </a:path>
            </a:pathLst>
          </a:custGeom>
          <a:solidFill>
            <a:srgbClr val="AEAFB1"/>
          </a:solidFill>
        </p:spPr>
        <p:txBody>
          <a:bodyPr wrap="square" lIns="0" tIns="0" rIns="0" bIns="0" rtlCol="0">
            <a:noAutofit/>
          </a:bodyPr>
          <a:lstStyle/>
          <a:p>
            <a:endParaRPr/>
          </a:p>
        </p:txBody>
      </p:sp>
      <p:sp>
        <p:nvSpPr>
          <p:cNvPr id="57" name="object 57"/>
          <p:cNvSpPr/>
          <p:nvPr/>
        </p:nvSpPr>
        <p:spPr>
          <a:xfrm>
            <a:off x="4171868" y="3632440"/>
            <a:ext cx="515861" cy="454913"/>
          </a:xfrm>
          <a:prstGeom prst="rect">
            <a:avLst/>
          </a:prstGeom>
          <a:blipFill>
            <a:blip r:embed="rId8" cstate="print"/>
            <a:stretch>
              <a:fillRect/>
            </a:stretch>
          </a:blipFill>
        </p:spPr>
        <p:txBody>
          <a:bodyPr wrap="square" lIns="0" tIns="0" rIns="0" bIns="0" rtlCol="0">
            <a:noAutofit/>
          </a:bodyPr>
          <a:lstStyle/>
          <a:p>
            <a:endParaRPr/>
          </a:p>
        </p:txBody>
      </p:sp>
      <p:sp>
        <p:nvSpPr>
          <p:cNvPr id="58" name="object 58"/>
          <p:cNvSpPr/>
          <p:nvPr/>
        </p:nvSpPr>
        <p:spPr>
          <a:xfrm>
            <a:off x="5273720" y="3641585"/>
            <a:ext cx="423672" cy="358139"/>
          </a:xfrm>
          <a:custGeom>
            <a:avLst/>
            <a:gdLst/>
            <a:ahLst/>
            <a:cxnLst/>
            <a:rect l="l" t="t" r="r" b="b"/>
            <a:pathLst>
              <a:path w="423672" h="358139">
                <a:moveTo>
                  <a:pt x="0" y="358139"/>
                </a:moveTo>
                <a:lnTo>
                  <a:pt x="423672" y="358139"/>
                </a:lnTo>
                <a:lnTo>
                  <a:pt x="423672" y="0"/>
                </a:lnTo>
                <a:lnTo>
                  <a:pt x="0" y="0"/>
                </a:lnTo>
                <a:lnTo>
                  <a:pt x="0" y="358139"/>
                </a:lnTo>
                <a:close/>
              </a:path>
            </a:pathLst>
          </a:custGeom>
          <a:solidFill>
            <a:srgbClr val="AEAFB1"/>
          </a:solidFill>
        </p:spPr>
        <p:txBody>
          <a:bodyPr wrap="square" lIns="0" tIns="0" rIns="0" bIns="0" rtlCol="0">
            <a:noAutofit/>
          </a:bodyPr>
          <a:lstStyle/>
          <a:p>
            <a:endParaRPr/>
          </a:p>
        </p:txBody>
      </p:sp>
      <p:sp>
        <p:nvSpPr>
          <p:cNvPr id="59" name="object 59"/>
          <p:cNvSpPr/>
          <p:nvPr/>
        </p:nvSpPr>
        <p:spPr>
          <a:xfrm>
            <a:off x="5237144" y="3632440"/>
            <a:ext cx="511289" cy="454913"/>
          </a:xfrm>
          <a:prstGeom prst="rect">
            <a:avLst/>
          </a:prstGeom>
          <a:blipFill>
            <a:blip r:embed="rId9" cstate="print"/>
            <a:stretch>
              <a:fillRect/>
            </a:stretch>
          </a:blipFill>
        </p:spPr>
        <p:txBody>
          <a:bodyPr wrap="square" lIns="0" tIns="0" rIns="0" bIns="0" rtlCol="0">
            <a:noAutofit/>
          </a:bodyPr>
          <a:lstStyle/>
          <a:p>
            <a:endParaRPr/>
          </a:p>
        </p:txBody>
      </p:sp>
      <p:sp>
        <p:nvSpPr>
          <p:cNvPr id="60" name="object 60"/>
          <p:cNvSpPr/>
          <p:nvPr/>
        </p:nvSpPr>
        <p:spPr>
          <a:xfrm>
            <a:off x="6384716" y="3641585"/>
            <a:ext cx="438912" cy="358139"/>
          </a:xfrm>
          <a:custGeom>
            <a:avLst/>
            <a:gdLst/>
            <a:ahLst/>
            <a:cxnLst/>
            <a:rect l="l" t="t" r="r" b="b"/>
            <a:pathLst>
              <a:path w="438912" h="358139">
                <a:moveTo>
                  <a:pt x="0" y="358139"/>
                </a:moveTo>
                <a:lnTo>
                  <a:pt x="438912" y="358139"/>
                </a:lnTo>
                <a:lnTo>
                  <a:pt x="438912" y="0"/>
                </a:lnTo>
                <a:lnTo>
                  <a:pt x="0" y="0"/>
                </a:lnTo>
                <a:lnTo>
                  <a:pt x="0" y="358139"/>
                </a:lnTo>
                <a:close/>
              </a:path>
            </a:pathLst>
          </a:custGeom>
          <a:solidFill>
            <a:srgbClr val="AEAFB1"/>
          </a:solidFill>
        </p:spPr>
        <p:txBody>
          <a:bodyPr wrap="square" lIns="0" tIns="0" rIns="0" bIns="0" rtlCol="0">
            <a:noAutofit/>
          </a:bodyPr>
          <a:lstStyle/>
          <a:p>
            <a:endParaRPr/>
          </a:p>
        </p:txBody>
      </p:sp>
      <p:sp>
        <p:nvSpPr>
          <p:cNvPr id="61" name="object 61"/>
          <p:cNvSpPr/>
          <p:nvPr/>
        </p:nvSpPr>
        <p:spPr>
          <a:xfrm>
            <a:off x="6348140" y="3632440"/>
            <a:ext cx="525005" cy="454913"/>
          </a:xfrm>
          <a:prstGeom prst="rect">
            <a:avLst/>
          </a:prstGeom>
          <a:blipFill>
            <a:blip r:embed="rId10" cstate="print"/>
            <a:stretch>
              <a:fillRect/>
            </a:stretch>
          </a:blipFill>
        </p:spPr>
        <p:txBody>
          <a:bodyPr wrap="square" lIns="0" tIns="0" rIns="0" bIns="0" rtlCol="0">
            <a:noAutofit/>
          </a:bodyPr>
          <a:lstStyle/>
          <a:p>
            <a:endParaRPr/>
          </a:p>
        </p:txBody>
      </p:sp>
      <p:sp>
        <p:nvSpPr>
          <p:cNvPr id="62" name="object 62"/>
          <p:cNvSpPr/>
          <p:nvPr/>
        </p:nvSpPr>
        <p:spPr>
          <a:xfrm>
            <a:off x="7541432" y="3641585"/>
            <a:ext cx="417575" cy="358139"/>
          </a:xfrm>
          <a:custGeom>
            <a:avLst/>
            <a:gdLst/>
            <a:ahLst/>
            <a:cxnLst/>
            <a:rect l="l" t="t" r="r" b="b"/>
            <a:pathLst>
              <a:path w="417575" h="358139">
                <a:moveTo>
                  <a:pt x="0" y="358139"/>
                </a:moveTo>
                <a:lnTo>
                  <a:pt x="417575" y="358139"/>
                </a:lnTo>
                <a:lnTo>
                  <a:pt x="417575" y="0"/>
                </a:lnTo>
                <a:lnTo>
                  <a:pt x="0" y="0"/>
                </a:lnTo>
                <a:lnTo>
                  <a:pt x="0" y="358139"/>
                </a:lnTo>
                <a:close/>
              </a:path>
            </a:pathLst>
          </a:custGeom>
          <a:solidFill>
            <a:srgbClr val="AEAFB1"/>
          </a:solidFill>
        </p:spPr>
        <p:txBody>
          <a:bodyPr wrap="square" lIns="0" tIns="0" rIns="0" bIns="0" rtlCol="0">
            <a:noAutofit/>
          </a:bodyPr>
          <a:lstStyle/>
          <a:p>
            <a:endParaRPr/>
          </a:p>
        </p:txBody>
      </p:sp>
      <p:sp>
        <p:nvSpPr>
          <p:cNvPr id="63" name="object 63"/>
          <p:cNvSpPr/>
          <p:nvPr/>
        </p:nvSpPr>
        <p:spPr>
          <a:xfrm>
            <a:off x="7504856" y="3632440"/>
            <a:ext cx="505205" cy="454913"/>
          </a:xfrm>
          <a:prstGeom prst="rect">
            <a:avLst/>
          </a:prstGeom>
          <a:blipFill>
            <a:blip r:embed="rId11" cstate="print"/>
            <a:stretch>
              <a:fillRect/>
            </a:stretch>
          </a:blipFill>
        </p:spPr>
        <p:txBody>
          <a:bodyPr wrap="square" lIns="0" tIns="0" rIns="0" bIns="0" rtlCol="0">
            <a:noAutofit/>
          </a:bodyPr>
          <a:lstStyle/>
          <a:p>
            <a:endParaRPr/>
          </a:p>
        </p:txBody>
      </p:sp>
      <p:sp>
        <p:nvSpPr>
          <p:cNvPr id="64" name="object 64"/>
          <p:cNvSpPr/>
          <p:nvPr/>
        </p:nvSpPr>
        <p:spPr>
          <a:xfrm>
            <a:off x="3080684" y="4321289"/>
            <a:ext cx="416051" cy="358139"/>
          </a:xfrm>
          <a:custGeom>
            <a:avLst/>
            <a:gdLst/>
            <a:ahLst/>
            <a:cxnLst/>
            <a:rect l="l" t="t" r="r" b="b"/>
            <a:pathLst>
              <a:path w="416051" h="358139">
                <a:moveTo>
                  <a:pt x="0" y="358140"/>
                </a:moveTo>
                <a:lnTo>
                  <a:pt x="416051" y="358140"/>
                </a:lnTo>
                <a:lnTo>
                  <a:pt x="416051" y="0"/>
                </a:lnTo>
                <a:lnTo>
                  <a:pt x="0" y="0"/>
                </a:lnTo>
                <a:lnTo>
                  <a:pt x="0" y="358140"/>
                </a:lnTo>
                <a:close/>
              </a:path>
            </a:pathLst>
          </a:custGeom>
          <a:solidFill>
            <a:srgbClr val="AEAFB1"/>
          </a:solidFill>
        </p:spPr>
        <p:txBody>
          <a:bodyPr wrap="square" lIns="0" tIns="0" rIns="0" bIns="0" rtlCol="0">
            <a:noAutofit/>
          </a:bodyPr>
          <a:lstStyle/>
          <a:p>
            <a:endParaRPr/>
          </a:p>
        </p:txBody>
      </p:sp>
      <p:sp>
        <p:nvSpPr>
          <p:cNvPr id="65" name="object 65"/>
          <p:cNvSpPr/>
          <p:nvPr/>
        </p:nvSpPr>
        <p:spPr>
          <a:xfrm>
            <a:off x="3044108" y="4312145"/>
            <a:ext cx="502145" cy="454913"/>
          </a:xfrm>
          <a:prstGeom prst="rect">
            <a:avLst/>
          </a:prstGeom>
          <a:blipFill>
            <a:blip r:embed="rId12" cstate="print"/>
            <a:stretch>
              <a:fillRect/>
            </a:stretch>
          </a:blipFill>
        </p:spPr>
        <p:txBody>
          <a:bodyPr wrap="square" lIns="0" tIns="0" rIns="0" bIns="0" rtlCol="0">
            <a:noAutofit/>
          </a:bodyPr>
          <a:lstStyle/>
          <a:p>
            <a:endParaRPr/>
          </a:p>
        </p:txBody>
      </p:sp>
      <p:sp>
        <p:nvSpPr>
          <p:cNvPr id="66" name="object 66"/>
          <p:cNvSpPr/>
          <p:nvPr/>
        </p:nvSpPr>
        <p:spPr>
          <a:xfrm>
            <a:off x="4206920" y="4321289"/>
            <a:ext cx="428243" cy="358139"/>
          </a:xfrm>
          <a:custGeom>
            <a:avLst/>
            <a:gdLst/>
            <a:ahLst/>
            <a:cxnLst/>
            <a:rect l="l" t="t" r="r" b="b"/>
            <a:pathLst>
              <a:path w="428243" h="358139">
                <a:moveTo>
                  <a:pt x="0" y="358140"/>
                </a:moveTo>
                <a:lnTo>
                  <a:pt x="428243" y="358140"/>
                </a:lnTo>
                <a:lnTo>
                  <a:pt x="428243" y="0"/>
                </a:lnTo>
                <a:lnTo>
                  <a:pt x="0" y="0"/>
                </a:lnTo>
                <a:lnTo>
                  <a:pt x="0" y="358140"/>
                </a:lnTo>
                <a:close/>
              </a:path>
            </a:pathLst>
          </a:custGeom>
          <a:solidFill>
            <a:srgbClr val="AEAFB1"/>
          </a:solidFill>
        </p:spPr>
        <p:txBody>
          <a:bodyPr wrap="square" lIns="0" tIns="0" rIns="0" bIns="0" rtlCol="0">
            <a:noAutofit/>
          </a:bodyPr>
          <a:lstStyle/>
          <a:p>
            <a:endParaRPr/>
          </a:p>
        </p:txBody>
      </p:sp>
      <p:sp>
        <p:nvSpPr>
          <p:cNvPr id="67" name="object 67"/>
          <p:cNvSpPr/>
          <p:nvPr/>
        </p:nvSpPr>
        <p:spPr>
          <a:xfrm>
            <a:off x="4171868" y="4312145"/>
            <a:ext cx="515861" cy="454913"/>
          </a:xfrm>
          <a:prstGeom prst="rect">
            <a:avLst/>
          </a:prstGeom>
          <a:blipFill>
            <a:blip r:embed="rId13" cstate="print"/>
            <a:stretch>
              <a:fillRect/>
            </a:stretch>
          </a:blipFill>
        </p:spPr>
        <p:txBody>
          <a:bodyPr wrap="square" lIns="0" tIns="0" rIns="0" bIns="0" rtlCol="0">
            <a:noAutofit/>
          </a:bodyPr>
          <a:lstStyle/>
          <a:p>
            <a:endParaRPr/>
          </a:p>
        </p:txBody>
      </p:sp>
      <p:sp>
        <p:nvSpPr>
          <p:cNvPr id="68" name="object 68"/>
          <p:cNvSpPr/>
          <p:nvPr/>
        </p:nvSpPr>
        <p:spPr>
          <a:xfrm>
            <a:off x="5273720" y="4321289"/>
            <a:ext cx="423672" cy="358139"/>
          </a:xfrm>
          <a:custGeom>
            <a:avLst/>
            <a:gdLst/>
            <a:ahLst/>
            <a:cxnLst/>
            <a:rect l="l" t="t" r="r" b="b"/>
            <a:pathLst>
              <a:path w="423672" h="358139">
                <a:moveTo>
                  <a:pt x="0" y="358140"/>
                </a:moveTo>
                <a:lnTo>
                  <a:pt x="423672" y="358140"/>
                </a:lnTo>
                <a:lnTo>
                  <a:pt x="423672" y="0"/>
                </a:lnTo>
                <a:lnTo>
                  <a:pt x="0" y="0"/>
                </a:lnTo>
                <a:lnTo>
                  <a:pt x="0" y="358140"/>
                </a:lnTo>
                <a:close/>
              </a:path>
            </a:pathLst>
          </a:custGeom>
          <a:solidFill>
            <a:srgbClr val="AEAFB1"/>
          </a:solidFill>
        </p:spPr>
        <p:txBody>
          <a:bodyPr wrap="square" lIns="0" tIns="0" rIns="0" bIns="0" rtlCol="0">
            <a:noAutofit/>
          </a:bodyPr>
          <a:lstStyle/>
          <a:p>
            <a:endParaRPr/>
          </a:p>
        </p:txBody>
      </p:sp>
      <p:sp>
        <p:nvSpPr>
          <p:cNvPr id="69" name="object 69"/>
          <p:cNvSpPr/>
          <p:nvPr/>
        </p:nvSpPr>
        <p:spPr>
          <a:xfrm>
            <a:off x="5237144" y="4312145"/>
            <a:ext cx="511289" cy="454913"/>
          </a:xfrm>
          <a:prstGeom prst="rect">
            <a:avLst/>
          </a:prstGeom>
          <a:blipFill>
            <a:blip r:embed="rId14" cstate="print"/>
            <a:stretch>
              <a:fillRect/>
            </a:stretch>
          </a:blipFill>
        </p:spPr>
        <p:txBody>
          <a:bodyPr wrap="square" lIns="0" tIns="0" rIns="0" bIns="0" rtlCol="0">
            <a:noAutofit/>
          </a:bodyPr>
          <a:lstStyle/>
          <a:p>
            <a:endParaRPr/>
          </a:p>
        </p:txBody>
      </p:sp>
      <p:sp>
        <p:nvSpPr>
          <p:cNvPr id="70" name="object 70"/>
          <p:cNvSpPr/>
          <p:nvPr/>
        </p:nvSpPr>
        <p:spPr>
          <a:xfrm>
            <a:off x="6384716" y="4321289"/>
            <a:ext cx="438912" cy="358139"/>
          </a:xfrm>
          <a:custGeom>
            <a:avLst/>
            <a:gdLst/>
            <a:ahLst/>
            <a:cxnLst/>
            <a:rect l="l" t="t" r="r" b="b"/>
            <a:pathLst>
              <a:path w="438912" h="358139">
                <a:moveTo>
                  <a:pt x="0" y="358140"/>
                </a:moveTo>
                <a:lnTo>
                  <a:pt x="438912" y="358140"/>
                </a:lnTo>
                <a:lnTo>
                  <a:pt x="438912" y="0"/>
                </a:lnTo>
                <a:lnTo>
                  <a:pt x="0" y="0"/>
                </a:lnTo>
                <a:lnTo>
                  <a:pt x="0" y="358140"/>
                </a:lnTo>
                <a:close/>
              </a:path>
            </a:pathLst>
          </a:custGeom>
          <a:solidFill>
            <a:srgbClr val="AEAFB1"/>
          </a:solidFill>
        </p:spPr>
        <p:txBody>
          <a:bodyPr wrap="square" lIns="0" tIns="0" rIns="0" bIns="0" rtlCol="0">
            <a:noAutofit/>
          </a:bodyPr>
          <a:lstStyle/>
          <a:p>
            <a:endParaRPr/>
          </a:p>
        </p:txBody>
      </p:sp>
      <p:sp>
        <p:nvSpPr>
          <p:cNvPr id="71" name="object 71"/>
          <p:cNvSpPr/>
          <p:nvPr/>
        </p:nvSpPr>
        <p:spPr>
          <a:xfrm>
            <a:off x="6348140" y="4312145"/>
            <a:ext cx="525005" cy="454913"/>
          </a:xfrm>
          <a:prstGeom prst="rect">
            <a:avLst/>
          </a:prstGeom>
          <a:blipFill>
            <a:blip r:embed="rId15" cstate="print"/>
            <a:stretch>
              <a:fillRect/>
            </a:stretch>
          </a:blipFill>
        </p:spPr>
        <p:txBody>
          <a:bodyPr wrap="square" lIns="0" tIns="0" rIns="0" bIns="0" rtlCol="0">
            <a:noAutofit/>
          </a:bodyPr>
          <a:lstStyle/>
          <a:p>
            <a:endParaRPr/>
          </a:p>
        </p:txBody>
      </p:sp>
      <p:sp>
        <p:nvSpPr>
          <p:cNvPr id="72" name="object 72"/>
          <p:cNvSpPr/>
          <p:nvPr/>
        </p:nvSpPr>
        <p:spPr>
          <a:xfrm>
            <a:off x="7541432" y="4321289"/>
            <a:ext cx="417575" cy="358139"/>
          </a:xfrm>
          <a:custGeom>
            <a:avLst/>
            <a:gdLst/>
            <a:ahLst/>
            <a:cxnLst/>
            <a:rect l="l" t="t" r="r" b="b"/>
            <a:pathLst>
              <a:path w="417575" h="358139">
                <a:moveTo>
                  <a:pt x="0" y="358140"/>
                </a:moveTo>
                <a:lnTo>
                  <a:pt x="417575" y="358140"/>
                </a:lnTo>
                <a:lnTo>
                  <a:pt x="417575" y="0"/>
                </a:lnTo>
                <a:lnTo>
                  <a:pt x="0" y="0"/>
                </a:lnTo>
                <a:lnTo>
                  <a:pt x="0" y="358140"/>
                </a:lnTo>
                <a:close/>
              </a:path>
            </a:pathLst>
          </a:custGeom>
          <a:solidFill>
            <a:srgbClr val="AEAFB1"/>
          </a:solidFill>
        </p:spPr>
        <p:txBody>
          <a:bodyPr wrap="square" lIns="0" tIns="0" rIns="0" bIns="0" rtlCol="0">
            <a:noAutofit/>
          </a:bodyPr>
          <a:lstStyle/>
          <a:p>
            <a:endParaRPr/>
          </a:p>
        </p:txBody>
      </p:sp>
      <p:sp>
        <p:nvSpPr>
          <p:cNvPr id="73" name="object 73"/>
          <p:cNvSpPr/>
          <p:nvPr/>
        </p:nvSpPr>
        <p:spPr>
          <a:xfrm>
            <a:off x="7504856" y="4312145"/>
            <a:ext cx="505205" cy="454913"/>
          </a:xfrm>
          <a:prstGeom prst="rect">
            <a:avLst/>
          </a:prstGeom>
          <a:blipFill>
            <a:blip r:embed="rId16" cstate="print"/>
            <a:stretch>
              <a:fillRect/>
            </a:stretch>
          </a:blipFill>
        </p:spPr>
        <p:txBody>
          <a:bodyPr wrap="square" lIns="0" tIns="0" rIns="0" bIns="0" rtlCol="0">
            <a:noAutofit/>
          </a:bodyPr>
          <a:lstStyle/>
          <a:p>
            <a:endParaRPr/>
          </a:p>
        </p:txBody>
      </p:sp>
      <p:sp>
        <p:nvSpPr>
          <p:cNvPr id="74" name="object 74"/>
          <p:cNvSpPr/>
          <p:nvPr/>
        </p:nvSpPr>
        <p:spPr>
          <a:xfrm>
            <a:off x="3080684" y="4993373"/>
            <a:ext cx="416051" cy="358140"/>
          </a:xfrm>
          <a:custGeom>
            <a:avLst/>
            <a:gdLst/>
            <a:ahLst/>
            <a:cxnLst/>
            <a:rect l="l" t="t" r="r" b="b"/>
            <a:pathLst>
              <a:path w="416051" h="358139">
                <a:moveTo>
                  <a:pt x="0" y="358140"/>
                </a:moveTo>
                <a:lnTo>
                  <a:pt x="416051" y="358140"/>
                </a:lnTo>
                <a:lnTo>
                  <a:pt x="416051" y="0"/>
                </a:lnTo>
                <a:lnTo>
                  <a:pt x="0" y="0"/>
                </a:lnTo>
                <a:lnTo>
                  <a:pt x="0" y="358140"/>
                </a:lnTo>
                <a:close/>
              </a:path>
            </a:pathLst>
          </a:custGeom>
          <a:solidFill>
            <a:srgbClr val="AEAFB1"/>
          </a:solidFill>
        </p:spPr>
        <p:txBody>
          <a:bodyPr wrap="square" lIns="0" tIns="0" rIns="0" bIns="0" rtlCol="0">
            <a:noAutofit/>
          </a:bodyPr>
          <a:lstStyle/>
          <a:p>
            <a:endParaRPr/>
          </a:p>
        </p:txBody>
      </p:sp>
      <p:sp>
        <p:nvSpPr>
          <p:cNvPr id="75" name="object 75"/>
          <p:cNvSpPr/>
          <p:nvPr/>
        </p:nvSpPr>
        <p:spPr>
          <a:xfrm>
            <a:off x="3044108" y="4984229"/>
            <a:ext cx="502145" cy="454913"/>
          </a:xfrm>
          <a:prstGeom prst="rect">
            <a:avLst/>
          </a:prstGeom>
          <a:blipFill>
            <a:blip r:embed="rId17" cstate="print"/>
            <a:stretch>
              <a:fillRect/>
            </a:stretch>
          </a:blipFill>
        </p:spPr>
        <p:txBody>
          <a:bodyPr wrap="square" lIns="0" tIns="0" rIns="0" bIns="0" rtlCol="0">
            <a:noAutofit/>
          </a:bodyPr>
          <a:lstStyle/>
          <a:p>
            <a:endParaRPr/>
          </a:p>
        </p:txBody>
      </p:sp>
      <p:sp>
        <p:nvSpPr>
          <p:cNvPr id="76" name="object 76"/>
          <p:cNvSpPr/>
          <p:nvPr/>
        </p:nvSpPr>
        <p:spPr>
          <a:xfrm>
            <a:off x="4206920" y="4993373"/>
            <a:ext cx="428243" cy="358140"/>
          </a:xfrm>
          <a:custGeom>
            <a:avLst/>
            <a:gdLst/>
            <a:ahLst/>
            <a:cxnLst/>
            <a:rect l="l" t="t" r="r" b="b"/>
            <a:pathLst>
              <a:path w="428243" h="358139">
                <a:moveTo>
                  <a:pt x="0" y="358140"/>
                </a:moveTo>
                <a:lnTo>
                  <a:pt x="428243" y="358140"/>
                </a:lnTo>
                <a:lnTo>
                  <a:pt x="428243" y="0"/>
                </a:lnTo>
                <a:lnTo>
                  <a:pt x="0" y="0"/>
                </a:lnTo>
                <a:lnTo>
                  <a:pt x="0" y="358140"/>
                </a:lnTo>
                <a:close/>
              </a:path>
            </a:pathLst>
          </a:custGeom>
          <a:solidFill>
            <a:srgbClr val="AEAFB1"/>
          </a:solidFill>
        </p:spPr>
        <p:txBody>
          <a:bodyPr wrap="square" lIns="0" tIns="0" rIns="0" bIns="0" rtlCol="0">
            <a:noAutofit/>
          </a:bodyPr>
          <a:lstStyle/>
          <a:p>
            <a:endParaRPr/>
          </a:p>
        </p:txBody>
      </p:sp>
      <p:sp>
        <p:nvSpPr>
          <p:cNvPr id="77" name="object 77"/>
          <p:cNvSpPr/>
          <p:nvPr/>
        </p:nvSpPr>
        <p:spPr>
          <a:xfrm>
            <a:off x="4171868" y="4984229"/>
            <a:ext cx="515861" cy="454913"/>
          </a:xfrm>
          <a:prstGeom prst="rect">
            <a:avLst/>
          </a:prstGeom>
          <a:blipFill>
            <a:blip r:embed="rId18" cstate="print"/>
            <a:stretch>
              <a:fillRect/>
            </a:stretch>
          </a:blipFill>
        </p:spPr>
        <p:txBody>
          <a:bodyPr wrap="square" lIns="0" tIns="0" rIns="0" bIns="0" rtlCol="0">
            <a:noAutofit/>
          </a:bodyPr>
          <a:lstStyle/>
          <a:p>
            <a:endParaRPr/>
          </a:p>
        </p:txBody>
      </p:sp>
      <p:sp>
        <p:nvSpPr>
          <p:cNvPr id="78" name="object 78"/>
          <p:cNvSpPr/>
          <p:nvPr/>
        </p:nvSpPr>
        <p:spPr>
          <a:xfrm>
            <a:off x="5273720" y="4993373"/>
            <a:ext cx="423672" cy="358140"/>
          </a:xfrm>
          <a:custGeom>
            <a:avLst/>
            <a:gdLst/>
            <a:ahLst/>
            <a:cxnLst/>
            <a:rect l="l" t="t" r="r" b="b"/>
            <a:pathLst>
              <a:path w="423672" h="358139">
                <a:moveTo>
                  <a:pt x="0" y="358140"/>
                </a:moveTo>
                <a:lnTo>
                  <a:pt x="423672" y="358140"/>
                </a:lnTo>
                <a:lnTo>
                  <a:pt x="423672" y="0"/>
                </a:lnTo>
                <a:lnTo>
                  <a:pt x="0" y="0"/>
                </a:lnTo>
                <a:lnTo>
                  <a:pt x="0" y="358140"/>
                </a:lnTo>
                <a:close/>
              </a:path>
            </a:pathLst>
          </a:custGeom>
          <a:solidFill>
            <a:srgbClr val="AEAFB1"/>
          </a:solidFill>
        </p:spPr>
        <p:txBody>
          <a:bodyPr wrap="square" lIns="0" tIns="0" rIns="0" bIns="0" rtlCol="0">
            <a:noAutofit/>
          </a:bodyPr>
          <a:lstStyle/>
          <a:p>
            <a:endParaRPr/>
          </a:p>
        </p:txBody>
      </p:sp>
      <p:sp>
        <p:nvSpPr>
          <p:cNvPr id="79" name="object 79"/>
          <p:cNvSpPr/>
          <p:nvPr/>
        </p:nvSpPr>
        <p:spPr>
          <a:xfrm>
            <a:off x="5237144" y="4984229"/>
            <a:ext cx="511289" cy="454913"/>
          </a:xfrm>
          <a:prstGeom prst="rect">
            <a:avLst/>
          </a:prstGeom>
          <a:blipFill>
            <a:blip r:embed="rId19" cstate="print"/>
            <a:stretch>
              <a:fillRect/>
            </a:stretch>
          </a:blipFill>
        </p:spPr>
        <p:txBody>
          <a:bodyPr wrap="square" lIns="0" tIns="0" rIns="0" bIns="0" rtlCol="0">
            <a:noAutofit/>
          </a:bodyPr>
          <a:lstStyle/>
          <a:p>
            <a:endParaRPr/>
          </a:p>
        </p:txBody>
      </p:sp>
      <p:sp>
        <p:nvSpPr>
          <p:cNvPr id="80" name="object 80"/>
          <p:cNvSpPr/>
          <p:nvPr/>
        </p:nvSpPr>
        <p:spPr>
          <a:xfrm>
            <a:off x="6384716" y="4993373"/>
            <a:ext cx="438912" cy="358140"/>
          </a:xfrm>
          <a:custGeom>
            <a:avLst/>
            <a:gdLst/>
            <a:ahLst/>
            <a:cxnLst/>
            <a:rect l="l" t="t" r="r" b="b"/>
            <a:pathLst>
              <a:path w="438912" h="358139">
                <a:moveTo>
                  <a:pt x="0" y="358140"/>
                </a:moveTo>
                <a:lnTo>
                  <a:pt x="438912" y="358140"/>
                </a:lnTo>
                <a:lnTo>
                  <a:pt x="438912" y="0"/>
                </a:lnTo>
                <a:lnTo>
                  <a:pt x="0" y="0"/>
                </a:lnTo>
                <a:lnTo>
                  <a:pt x="0" y="358140"/>
                </a:lnTo>
                <a:close/>
              </a:path>
            </a:pathLst>
          </a:custGeom>
          <a:solidFill>
            <a:srgbClr val="AEAFB1"/>
          </a:solidFill>
        </p:spPr>
        <p:txBody>
          <a:bodyPr wrap="square" lIns="0" tIns="0" rIns="0" bIns="0" rtlCol="0">
            <a:noAutofit/>
          </a:bodyPr>
          <a:lstStyle/>
          <a:p>
            <a:endParaRPr/>
          </a:p>
        </p:txBody>
      </p:sp>
      <p:sp>
        <p:nvSpPr>
          <p:cNvPr id="81" name="object 81"/>
          <p:cNvSpPr/>
          <p:nvPr/>
        </p:nvSpPr>
        <p:spPr>
          <a:xfrm>
            <a:off x="6348140" y="4984229"/>
            <a:ext cx="525005" cy="454913"/>
          </a:xfrm>
          <a:prstGeom prst="rect">
            <a:avLst/>
          </a:prstGeom>
          <a:blipFill>
            <a:blip r:embed="rId20" cstate="print"/>
            <a:stretch>
              <a:fillRect/>
            </a:stretch>
          </a:blipFill>
        </p:spPr>
        <p:txBody>
          <a:bodyPr wrap="square" lIns="0" tIns="0" rIns="0" bIns="0" rtlCol="0">
            <a:noAutofit/>
          </a:bodyPr>
          <a:lstStyle/>
          <a:p>
            <a:endParaRPr/>
          </a:p>
        </p:txBody>
      </p:sp>
      <p:sp>
        <p:nvSpPr>
          <p:cNvPr id="82" name="object 82"/>
          <p:cNvSpPr/>
          <p:nvPr/>
        </p:nvSpPr>
        <p:spPr>
          <a:xfrm>
            <a:off x="7541432" y="4993373"/>
            <a:ext cx="417575" cy="358140"/>
          </a:xfrm>
          <a:custGeom>
            <a:avLst/>
            <a:gdLst/>
            <a:ahLst/>
            <a:cxnLst/>
            <a:rect l="l" t="t" r="r" b="b"/>
            <a:pathLst>
              <a:path w="417575" h="358139">
                <a:moveTo>
                  <a:pt x="0" y="358140"/>
                </a:moveTo>
                <a:lnTo>
                  <a:pt x="417575" y="358140"/>
                </a:lnTo>
                <a:lnTo>
                  <a:pt x="417575" y="0"/>
                </a:lnTo>
                <a:lnTo>
                  <a:pt x="0" y="0"/>
                </a:lnTo>
                <a:lnTo>
                  <a:pt x="0" y="358140"/>
                </a:lnTo>
                <a:close/>
              </a:path>
            </a:pathLst>
          </a:custGeom>
          <a:solidFill>
            <a:srgbClr val="AEAFB1"/>
          </a:solidFill>
        </p:spPr>
        <p:txBody>
          <a:bodyPr wrap="square" lIns="0" tIns="0" rIns="0" bIns="0" rtlCol="0">
            <a:noAutofit/>
          </a:bodyPr>
          <a:lstStyle/>
          <a:p>
            <a:endParaRPr/>
          </a:p>
        </p:txBody>
      </p:sp>
      <p:sp>
        <p:nvSpPr>
          <p:cNvPr id="83" name="object 83"/>
          <p:cNvSpPr/>
          <p:nvPr/>
        </p:nvSpPr>
        <p:spPr>
          <a:xfrm>
            <a:off x="7504856" y="4984229"/>
            <a:ext cx="505205" cy="454913"/>
          </a:xfrm>
          <a:prstGeom prst="rect">
            <a:avLst/>
          </a:prstGeom>
          <a:blipFill>
            <a:blip r:embed="rId21" cstate="print"/>
            <a:stretch>
              <a:fillRect/>
            </a:stretch>
          </a:blipFill>
        </p:spPr>
        <p:txBody>
          <a:bodyPr wrap="square" lIns="0" tIns="0" rIns="0" bIns="0" rtlCol="0">
            <a:noAutofit/>
          </a:bodyPr>
          <a:lstStyle/>
          <a:p>
            <a:endParaRPr/>
          </a:p>
        </p:txBody>
      </p:sp>
      <p:sp>
        <p:nvSpPr>
          <p:cNvPr id="84" name="object 84"/>
          <p:cNvSpPr/>
          <p:nvPr/>
        </p:nvSpPr>
        <p:spPr>
          <a:xfrm>
            <a:off x="3080684" y="5659361"/>
            <a:ext cx="416051" cy="358140"/>
          </a:xfrm>
          <a:custGeom>
            <a:avLst/>
            <a:gdLst/>
            <a:ahLst/>
            <a:cxnLst/>
            <a:rect l="l" t="t" r="r" b="b"/>
            <a:pathLst>
              <a:path w="416051" h="358139">
                <a:moveTo>
                  <a:pt x="0" y="358140"/>
                </a:moveTo>
                <a:lnTo>
                  <a:pt x="416051" y="358140"/>
                </a:lnTo>
                <a:lnTo>
                  <a:pt x="416051" y="0"/>
                </a:lnTo>
                <a:lnTo>
                  <a:pt x="0" y="0"/>
                </a:lnTo>
                <a:lnTo>
                  <a:pt x="0" y="358140"/>
                </a:lnTo>
                <a:close/>
              </a:path>
            </a:pathLst>
          </a:custGeom>
          <a:solidFill>
            <a:srgbClr val="AEAFB1"/>
          </a:solidFill>
        </p:spPr>
        <p:txBody>
          <a:bodyPr wrap="square" lIns="0" tIns="0" rIns="0" bIns="0" rtlCol="0">
            <a:noAutofit/>
          </a:bodyPr>
          <a:lstStyle/>
          <a:p>
            <a:endParaRPr/>
          </a:p>
        </p:txBody>
      </p:sp>
      <p:sp>
        <p:nvSpPr>
          <p:cNvPr id="85" name="object 85"/>
          <p:cNvSpPr/>
          <p:nvPr/>
        </p:nvSpPr>
        <p:spPr>
          <a:xfrm>
            <a:off x="3044108" y="5650217"/>
            <a:ext cx="502145" cy="454914"/>
          </a:xfrm>
          <a:prstGeom prst="rect">
            <a:avLst/>
          </a:prstGeom>
          <a:blipFill>
            <a:blip r:embed="rId22" cstate="print"/>
            <a:stretch>
              <a:fillRect/>
            </a:stretch>
          </a:blipFill>
        </p:spPr>
        <p:txBody>
          <a:bodyPr wrap="square" lIns="0" tIns="0" rIns="0" bIns="0" rtlCol="0">
            <a:noAutofit/>
          </a:bodyPr>
          <a:lstStyle/>
          <a:p>
            <a:endParaRPr/>
          </a:p>
        </p:txBody>
      </p:sp>
      <p:sp>
        <p:nvSpPr>
          <p:cNvPr id="86" name="object 86"/>
          <p:cNvSpPr/>
          <p:nvPr/>
        </p:nvSpPr>
        <p:spPr>
          <a:xfrm>
            <a:off x="4206920" y="5659361"/>
            <a:ext cx="428243" cy="358140"/>
          </a:xfrm>
          <a:custGeom>
            <a:avLst/>
            <a:gdLst/>
            <a:ahLst/>
            <a:cxnLst/>
            <a:rect l="l" t="t" r="r" b="b"/>
            <a:pathLst>
              <a:path w="428243" h="358139">
                <a:moveTo>
                  <a:pt x="0" y="358140"/>
                </a:moveTo>
                <a:lnTo>
                  <a:pt x="428243" y="358140"/>
                </a:lnTo>
                <a:lnTo>
                  <a:pt x="428243" y="0"/>
                </a:lnTo>
                <a:lnTo>
                  <a:pt x="0" y="0"/>
                </a:lnTo>
                <a:lnTo>
                  <a:pt x="0" y="358140"/>
                </a:lnTo>
                <a:close/>
              </a:path>
            </a:pathLst>
          </a:custGeom>
          <a:solidFill>
            <a:srgbClr val="AEAFB1"/>
          </a:solidFill>
        </p:spPr>
        <p:txBody>
          <a:bodyPr wrap="square" lIns="0" tIns="0" rIns="0" bIns="0" rtlCol="0">
            <a:noAutofit/>
          </a:bodyPr>
          <a:lstStyle/>
          <a:p>
            <a:endParaRPr/>
          </a:p>
        </p:txBody>
      </p:sp>
      <p:sp>
        <p:nvSpPr>
          <p:cNvPr id="87" name="object 87"/>
          <p:cNvSpPr/>
          <p:nvPr/>
        </p:nvSpPr>
        <p:spPr>
          <a:xfrm>
            <a:off x="4171868" y="5650217"/>
            <a:ext cx="515861" cy="454914"/>
          </a:xfrm>
          <a:prstGeom prst="rect">
            <a:avLst/>
          </a:prstGeom>
          <a:blipFill>
            <a:blip r:embed="rId23" cstate="print"/>
            <a:stretch>
              <a:fillRect/>
            </a:stretch>
          </a:blipFill>
        </p:spPr>
        <p:txBody>
          <a:bodyPr wrap="square" lIns="0" tIns="0" rIns="0" bIns="0" rtlCol="0">
            <a:noAutofit/>
          </a:bodyPr>
          <a:lstStyle/>
          <a:p>
            <a:endParaRPr/>
          </a:p>
        </p:txBody>
      </p:sp>
      <p:sp>
        <p:nvSpPr>
          <p:cNvPr id="88" name="object 88"/>
          <p:cNvSpPr/>
          <p:nvPr/>
        </p:nvSpPr>
        <p:spPr>
          <a:xfrm>
            <a:off x="5273720" y="5659361"/>
            <a:ext cx="423672" cy="358140"/>
          </a:xfrm>
          <a:custGeom>
            <a:avLst/>
            <a:gdLst/>
            <a:ahLst/>
            <a:cxnLst/>
            <a:rect l="l" t="t" r="r" b="b"/>
            <a:pathLst>
              <a:path w="423672" h="358139">
                <a:moveTo>
                  <a:pt x="0" y="358140"/>
                </a:moveTo>
                <a:lnTo>
                  <a:pt x="423672" y="358140"/>
                </a:lnTo>
                <a:lnTo>
                  <a:pt x="423672" y="0"/>
                </a:lnTo>
                <a:lnTo>
                  <a:pt x="0" y="0"/>
                </a:lnTo>
                <a:lnTo>
                  <a:pt x="0" y="358140"/>
                </a:lnTo>
                <a:close/>
              </a:path>
            </a:pathLst>
          </a:custGeom>
          <a:solidFill>
            <a:srgbClr val="AEAFB1"/>
          </a:solidFill>
        </p:spPr>
        <p:txBody>
          <a:bodyPr wrap="square" lIns="0" tIns="0" rIns="0" bIns="0" rtlCol="0">
            <a:noAutofit/>
          </a:bodyPr>
          <a:lstStyle/>
          <a:p>
            <a:endParaRPr/>
          </a:p>
        </p:txBody>
      </p:sp>
      <p:sp>
        <p:nvSpPr>
          <p:cNvPr id="89" name="object 89"/>
          <p:cNvSpPr/>
          <p:nvPr/>
        </p:nvSpPr>
        <p:spPr>
          <a:xfrm>
            <a:off x="5237144" y="5650217"/>
            <a:ext cx="511289" cy="454914"/>
          </a:xfrm>
          <a:prstGeom prst="rect">
            <a:avLst/>
          </a:prstGeom>
          <a:blipFill>
            <a:blip r:embed="rId24" cstate="print"/>
            <a:stretch>
              <a:fillRect/>
            </a:stretch>
          </a:blipFill>
        </p:spPr>
        <p:txBody>
          <a:bodyPr wrap="square" lIns="0" tIns="0" rIns="0" bIns="0" rtlCol="0">
            <a:noAutofit/>
          </a:bodyPr>
          <a:lstStyle/>
          <a:p>
            <a:endParaRPr/>
          </a:p>
        </p:txBody>
      </p:sp>
      <p:sp>
        <p:nvSpPr>
          <p:cNvPr id="90" name="object 90"/>
          <p:cNvSpPr/>
          <p:nvPr/>
        </p:nvSpPr>
        <p:spPr>
          <a:xfrm>
            <a:off x="6384716" y="5659361"/>
            <a:ext cx="438912" cy="358140"/>
          </a:xfrm>
          <a:custGeom>
            <a:avLst/>
            <a:gdLst/>
            <a:ahLst/>
            <a:cxnLst/>
            <a:rect l="l" t="t" r="r" b="b"/>
            <a:pathLst>
              <a:path w="438912" h="358139">
                <a:moveTo>
                  <a:pt x="0" y="358140"/>
                </a:moveTo>
                <a:lnTo>
                  <a:pt x="438912" y="358140"/>
                </a:lnTo>
                <a:lnTo>
                  <a:pt x="438912" y="0"/>
                </a:lnTo>
                <a:lnTo>
                  <a:pt x="0" y="0"/>
                </a:lnTo>
                <a:lnTo>
                  <a:pt x="0" y="358140"/>
                </a:lnTo>
                <a:close/>
              </a:path>
            </a:pathLst>
          </a:custGeom>
          <a:solidFill>
            <a:srgbClr val="AEAFB1"/>
          </a:solidFill>
        </p:spPr>
        <p:txBody>
          <a:bodyPr wrap="square" lIns="0" tIns="0" rIns="0" bIns="0" rtlCol="0">
            <a:noAutofit/>
          </a:bodyPr>
          <a:lstStyle/>
          <a:p>
            <a:endParaRPr/>
          </a:p>
        </p:txBody>
      </p:sp>
      <p:sp>
        <p:nvSpPr>
          <p:cNvPr id="91" name="object 91"/>
          <p:cNvSpPr/>
          <p:nvPr/>
        </p:nvSpPr>
        <p:spPr>
          <a:xfrm>
            <a:off x="6348140" y="5650217"/>
            <a:ext cx="525005" cy="454914"/>
          </a:xfrm>
          <a:prstGeom prst="rect">
            <a:avLst/>
          </a:prstGeom>
          <a:blipFill>
            <a:blip r:embed="rId25" cstate="print"/>
            <a:stretch>
              <a:fillRect/>
            </a:stretch>
          </a:blipFill>
        </p:spPr>
        <p:txBody>
          <a:bodyPr wrap="square" lIns="0" tIns="0" rIns="0" bIns="0" rtlCol="0">
            <a:noAutofit/>
          </a:bodyPr>
          <a:lstStyle/>
          <a:p>
            <a:endParaRPr/>
          </a:p>
        </p:txBody>
      </p:sp>
      <p:sp>
        <p:nvSpPr>
          <p:cNvPr id="92" name="object 92"/>
          <p:cNvSpPr/>
          <p:nvPr/>
        </p:nvSpPr>
        <p:spPr>
          <a:xfrm>
            <a:off x="7541432" y="5659361"/>
            <a:ext cx="417575" cy="358140"/>
          </a:xfrm>
          <a:custGeom>
            <a:avLst/>
            <a:gdLst/>
            <a:ahLst/>
            <a:cxnLst/>
            <a:rect l="l" t="t" r="r" b="b"/>
            <a:pathLst>
              <a:path w="417575" h="358139">
                <a:moveTo>
                  <a:pt x="0" y="358140"/>
                </a:moveTo>
                <a:lnTo>
                  <a:pt x="417575" y="358140"/>
                </a:lnTo>
                <a:lnTo>
                  <a:pt x="417575" y="0"/>
                </a:lnTo>
                <a:lnTo>
                  <a:pt x="0" y="0"/>
                </a:lnTo>
                <a:lnTo>
                  <a:pt x="0" y="358140"/>
                </a:lnTo>
                <a:close/>
              </a:path>
            </a:pathLst>
          </a:custGeom>
          <a:solidFill>
            <a:srgbClr val="AEAFB1"/>
          </a:solidFill>
        </p:spPr>
        <p:txBody>
          <a:bodyPr wrap="square" lIns="0" tIns="0" rIns="0" bIns="0" rtlCol="0">
            <a:noAutofit/>
          </a:bodyPr>
          <a:lstStyle/>
          <a:p>
            <a:endParaRPr/>
          </a:p>
        </p:txBody>
      </p:sp>
      <p:sp>
        <p:nvSpPr>
          <p:cNvPr id="93" name="object 93"/>
          <p:cNvSpPr/>
          <p:nvPr/>
        </p:nvSpPr>
        <p:spPr>
          <a:xfrm>
            <a:off x="7504856" y="5650217"/>
            <a:ext cx="505205" cy="454914"/>
          </a:xfrm>
          <a:prstGeom prst="rect">
            <a:avLst/>
          </a:prstGeom>
          <a:blipFill>
            <a:blip r:embed="rId26" cstate="print"/>
            <a:stretch>
              <a:fillRect/>
            </a:stretch>
          </a:blipFill>
        </p:spPr>
        <p:txBody>
          <a:bodyPr wrap="square" lIns="0" tIns="0" rIns="0" bIns="0" rtlCol="0">
            <a:noAutofit/>
          </a:bodyPr>
          <a:lstStyle/>
          <a:p>
            <a:endParaRPr/>
          </a:p>
        </p:txBody>
      </p:sp>
      <p:sp>
        <p:nvSpPr>
          <p:cNvPr id="13" name="object 13"/>
          <p:cNvSpPr/>
          <p:nvPr/>
        </p:nvSpPr>
        <p:spPr>
          <a:xfrm>
            <a:off x="278892" y="606539"/>
            <a:ext cx="8225790" cy="726198"/>
          </a:xfrm>
          <a:prstGeom prst="rect">
            <a:avLst/>
          </a:prstGeom>
          <a:blipFill>
            <a:blip r:embed="rId27" cstate="print"/>
            <a:stretch>
              <a:fillRect/>
            </a:stretch>
          </a:blipFill>
        </p:spPr>
        <p:txBody>
          <a:bodyPr wrap="square" lIns="0" tIns="0" rIns="0" bIns="0" rtlCol="0">
            <a:noAutofit/>
          </a:bodyPr>
          <a:lstStyle/>
          <a:p>
            <a:endParaRPr/>
          </a:p>
        </p:txBody>
      </p:sp>
      <p:sp>
        <p:nvSpPr>
          <p:cNvPr id="12" name="object 12"/>
          <p:cNvSpPr txBox="1"/>
          <p:nvPr/>
        </p:nvSpPr>
        <p:spPr>
          <a:xfrm>
            <a:off x="209194" y="258051"/>
            <a:ext cx="5950172" cy="828046"/>
          </a:xfrm>
          <a:prstGeom prst="rect">
            <a:avLst/>
          </a:prstGeom>
        </p:spPr>
        <p:txBody>
          <a:bodyPr wrap="square" lIns="0" tIns="18859" rIns="0" bIns="0" rtlCol="0">
            <a:noAutofit/>
          </a:bodyPr>
          <a:lstStyle/>
          <a:p>
            <a:pPr marL="297383" marR="53309">
              <a:lnSpc>
                <a:spcPct val="94482"/>
              </a:lnSpc>
              <a:spcBef>
                <a:spcPts val="641"/>
              </a:spcBef>
            </a:pPr>
            <a:endParaRPr lang="es-MX" sz="2400" spc="-4" dirty="0" smtClean="0">
              <a:solidFill>
                <a:srgbClr val="FFFFFF"/>
              </a:solidFill>
              <a:latin typeface="Franklin Gothic Book"/>
              <a:cs typeface="Franklin Gothic Book"/>
            </a:endParaRPr>
          </a:p>
          <a:p>
            <a:pPr marL="297383" marR="53309">
              <a:lnSpc>
                <a:spcPct val="94482"/>
              </a:lnSpc>
              <a:spcBef>
                <a:spcPts val="641"/>
              </a:spcBef>
            </a:pPr>
            <a:r>
              <a:rPr sz="2400" spc="-4" dirty="0" smtClean="0">
                <a:solidFill>
                  <a:srgbClr val="FFFFFF"/>
                </a:solidFill>
                <a:latin typeface="Franklin Gothic Book"/>
                <a:cs typeface="Franklin Gothic Book"/>
              </a:rPr>
              <a:t>4to</a:t>
            </a:r>
            <a:r>
              <a:rPr sz="2400" spc="-4" dirty="0">
                <a:solidFill>
                  <a:srgbClr val="FFFFFF"/>
                </a:solidFill>
                <a:latin typeface="Franklin Gothic Book"/>
                <a:cs typeface="Franklin Gothic Book"/>
              </a:rPr>
              <a:t>.- Tolerabilidad de los riesgos</a:t>
            </a:r>
            <a:endParaRPr sz="2400" dirty="0">
              <a:latin typeface="Franklin Gothic Book"/>
              <a:cs typeface="Franklin Gothic Book"/>
            </a:endParaRPr>
          </a:p>
        </p:txBody>
      </p:sp>
      <p:sp>
        <p:nvSpPr>
          <p:cNvPr id="11" name="object 11"/>
          <p:cNvSpPr txBox="1"/>
          <p:nvPr/>
        </p:nvSpPr>
        <p:spPr>
          <a:xfrm>
            <a:off x="975240" y="1226305"/>
            <a:ext cx="1090987" cy="279908"/>
          </a:xfrm>
          <a:prstGeom prst="rect">
            <a:avLst/>
          </a:prstGeom>
        </p:spPr>
        <p:txBody>
          <a:bodyPr wrap="square" lIns="0" tIns="13684" rIns="0" bIns="0" rtlCol="0">
            <a:noAutofit/>
          </a:bodyPr>
          <a:lstStyle/>
          <a:p>
            <a:pPr marL="12700">
              <a:lnSpc>
                <a:spcPts val="2155"/>
              </a:lnSpc>
            </a:pPr>
            <a:r>
              <a:rPr sz="2000" spc="-14" dirty="0">
                <a:latin typeface="Franklin Gothic Book"/>
                <a:cs typeface="Franklin Gothic Book"/>
              </a:rPr>
              <a:t>TABLA DE</a:t>
            </a:r>
            <a:endParaRPr sz="2000" dirty="0">
              <a:latin typeface="Franklin Gothic Book"/>
              <a:cs typeface="Franklin Gothic Book"/>
            </a:endParaRPr>
          </a:p>
        </p:txBody>
      </p:sp>
      <p:sp>
        <p:nvSpPr>
          <p:cNvPr id="10" name="object 10"/>
          <p:cNvSpPr txBox="1"/>
          <p:nvPr/>
        </p:nvSpPr>
        <p:spPr>
          <a:xfrm>
            <a:off x="2050688" y="1228592"/>
            <a:ext cx="6446063" cy="279908"/>
          </a:xfrm>
          <a:prstGeom prst="rect">
            <a:avLst/>
          </a:prstGeom>
        </p:spPr>
        <p:txBody>
          <a:bodyPr wrap="square" lIns="0" tIns="13684" rIns="0" bIns="0" rtlCol="0">
            <a:noAutofit/>
          </a:bodyPr>
          <a:lstStyle/>
          <a:p>
            <a:pPr marL="12700">
              <a:lnSpc>
                <a:spcPts val="2155"/>
              </a:lnSpc>
            </a:pPr>
            <a:r>
              <a:rPr sz="2000" spc="-5" dirty="0">
                <a:latin typeface="Franklin Gothic Book"/>
                <a:cs typeface="Franklin Gothic Book"/>
              </a:rPr>
              <a:t>GRAVEDAD DE LOS RIESGOS DE SEGURIDAD OPERACIONAL</a:t>
            </a:r>
            <a:endParaRPr sz="2000" dirty="0">
              <a:latin typeface="Franklin Gothic Book"/>
              <a:cs typeface="Franklin Gothic Book"/>
            </a:endParaRPr>
          </a:p>
        </p:txBody>
      </p:sp>
      <p:sp>
        <p:nvSpPr>
          <p:cNvPr id="9" name="object 9"/>
          <p:cNvSpPr txBox="1"/>
          <p:nvPr/>
        </p:nvSpPr>
        <p:spPr>
          <a:xfrm>
            <a:off x="3159678" y="5738236"/>
            <a:ext cx="286464" cy="228091"/>
          </a:xfrm>
          <a:prstGeom prst="rect">
            <a:avLst/>
          </a:prstGeom>
        </p:spPr>
        <p:txBody>
          <a:bodyPr wrap="square" lIns="0" tIns="11049" rIns="0" bIns="0" rtlCol="0">
            <a:noAutofit/>
          </a:bodyPr>
          <a:lstStyle/>
          <a:p>
            <a:pPr marL="12700">
              <a:lnSpc>
                <a:spcPts val="1739"/>
              </a:lnSpc>
            </a:pPr>
            <a:r>
              <a:rPr sz="1600" spc="14" dirty="0">
                <a:solidFill>
                  <a:srgbClr val="FFFF00"/>
                </a:solidFill>
                <a:latin typeface="Franklin Gothic Book"/>
                <a:cs typeface="Franklin Gothic Book"/>
              </a:rPr>
              <a:t>1A</a:t>
            </a:r>
            <a:endParaRPr sz="1600">
              <a:latin typeface="Franklin Gothic Book"/>
              <a:cs typeface="Franklin Gothic Book"/>
            </a:endParaRPr>
          </a:p>
        </p:txBody>
      </p:sp>
      <p:sp>
        <p:nvSpPr>
          <p:cNvPr id="8" name="object 8"/>
          <p:cNvSpPr txBox="1"/>
          <p:nvPr/>
        </p:nvSpPr>
        <p:spPr>
          <a:xfrm>
            <a:off x="4287184" y="5738236"/>
            <a:ext cx="300419" cy="228091"/>
          </a:xfrm>
          <a:prstGeom prst="rect">
            <a:avLst/>
          </a:prstGeom>
        </p:spPr>
        <p:txBody>
          <a:bodyPr wrap="square" lIns="0" tIns="11049" rIns="0" bIns="0" rtlCol="0">
            <a:noAutofit/>
          </a:bodyPr>
          <a:lstStyle/>
          <a:p>
            <a:pPr marL="12700">
              <a:lnSpc>
                <a:spcPts val="1739"/>
              </a:lnSpc>
            </a:pPr>
            <a:r>
              <a:rPr sz="1600" spc="14" dirty="0">
                <a:solidFill>
                  <a:srgbClr val="00AF50"/>
                </a:solidFill>
                <a:latin typeface="Franklin Gothic Book"/>
                <a:cs typeface="Franklin Gothic Book"/>
              </a:rPr>
              <a:t>1B</a:t>
            </a:r>
            <a:endParaRPr sz="1600">
              <a:latin typeface="Franklin Gothic Book"/>
              <a:cs typeface="Franklin Gothic Book"/>
            </a:endParaRPr>
          </a:p>
        </p:txBody>
      </p:sp>
      <p:sp>
        <p:nvSpPr>
          <p:cNvPr id="7" name="object 7"/>
          <p:cNvSpPr txBox="1"/>
          <p:nvPr/>
        </p:nvSpPr>
        <p:spPr>
          <a:xfrm>
            <a:off x="5353349" y="5738236"/>
            <a:ext cx="295272" cy="228091"/>
          </a:xfrm>
          <a:prstGeom prst="rect">
            <a:avLst/>
          </a:prstGeom>
        </p:spPr>
        <p:txBody>
          <a:bodyPr wrap="square" lIns="0" tIns="11049" rIns="0" bIns="0" rtlCol="0">
            <a:noAutofit/>
          </a:bodyPr>
          <a:lstStyle/>
          <a:p>
            <a:pPr marL="12700">
              <a:lnSpc>
                <a:spcPts val="1739"/>
              </a:lnSpc>
            </a:pPr>
            <a:r>
              <a:rPr sz="1600" spc="14" dirty="0">
                <a:solidFill>
                  <a:srgbClr val="00AF50"/>
                </a:solidFill>
                <a:latin typeface="Franklin Gothic Book"/>
                <a:cs typeface="Franklin Gothic Book"/>
              </a:rPr>
              <a:t>1C</a:t>
            </a:r>
            <a:endParaRPr sz="1600">
              <a:latin typeface="Franklin Gothic Book"/>
              <a:cs typeface="Franklin Gothic Book"/>
            </a:endParaRPr>
          </a:p>
        </p:txBody>
      </p:sp>
      <p:sp>
        <p:nvSpPr>
          <p:cNvPr id="6" name="object 6"/>
          <p:cNvSpPr txBox="1"/>
          <p:nvPr/>
        </p:nvSpPr>
        <p:spPr>
          <a:xfrm>
            <a:off x="6464980" y="5738236"/>
            <a:ext cx="309029" cy="228091"/>
          </a:xfrm>
          <a:prstGeom prst="rect">
            <a:avLst/>
          </a:prstGeom>
        </p:spPr>
        <p:txBody>
          <a:bodyPr wrap="square" lIns="0" tIns="11049" rIns="0" bIns="0" rtlCol="0">
            <a:noAutofit/>
          </a:bodyPr>
          <a:lstStyle/>
          <a:p>
            <a:pPr marL="12700">
              <a:lnSpc>
                <a:spcPts val="1739"/>
              </a:lnSpc>
            </a:pPr>
            <a:r>
              <a:rPr sz="1600" spc="14" dirty="0">
                <a:solidFill>
                  <a:srgbClr val="00AF50"/>
                </a:solidFill>
                <a:latin typeface="Franklin Gothic Book"/>
                <a:cs typeface="Franklin Gothic Book"/>
              </a:rPr>
              <a:t>1D</a:t>
            </a:r>
            <a:endParaRPr sz="1600">
              <a:latin typeface="Franklin Gothic Book"/>
              <a:cs typeface="Franklin Gothic Book"/>
            </a:endParaRPr>
          </a:p>
        </p:txBody>
      </p:sp>
      <p:sp>
        <p:nvSpPr>
          <p:cNvPr id="5" name="object 5"/>
          <p:cNvSpPr txBox="1"/>
          <p:nvPr/>
        </p:nvSpPr>
        <p:spPr>
          <a:xfrm>
            <a:off x="7621442" y="5738236"/>
            <a:ext cx="288938" cy="228091"/>
          </a:xfrm>
          <a:prstGeom prst="rect">
            <a:avLst/>
          </a:prstGeom>
        </p:spPr>
        <p:txBody>
          <a:bodyPr wrap="square" lIns="0" tIns="11049" rIns="0" bIns="0" rtlCol="0">
            <a:noAutofit/>
          </a:bodyPr>
          <a:lstStyle/>
          <a:p>
            <a:pPr marL="12700">
              <a:lnSpc>
                <a:spcPts val="1739"/>
              </a:lnSpc>
            </a:pPr>
            <a:r>
              <a:rPr sz="1600" spc="14" dirty="0">
                <a:solidFill>
                  <a:srgbClr val="00AF50"/>
                </a:solidFill>
                <a:latin typeface="Franklin Gothic Book"/>
                <a:cs typeface="Franklin Gothic Book"/>
              </a:rPr>
              <a:t>1E</a:t>
            </a:r>
            <a:endParaRPr sz="1600">
              <a:latin typeface="Franklin Gothic Book"/>
              <a:cs typeface="Franklin Gothic Book"/>
            </a:endParaRPr>
          </a:p>
        </p:txBody>
      </p:sp>
      <p:sp>
        <p:nvSpPr>
          <p:cNvPr id="4" name="object 4"/>
          <p:cNvSpPr txBox="1"/>
          <p:nvPr/>
        </p:nvSpPr>
        <p:spPr>
          <a:xfrm>
            <a:off x="2303825" y="5778774"/>
            <a:ext cx="174667" cy="228092"/>
          </a:xfrm>
          <a:prstGeom prst="rect">
            <a:avLst/>
          </a:prstGeom>
        </p:spPr>
        <p:txBody>
          <a:bodyPr wrap="square" lIns="0" tIns="11049" rIns="0" bIns="0" rtlCol="0">
            <a:noAutofit/>
          </a:bodyPr>
          <a:lstStyle/>
          <a:p>
            <a:pPr marL="12700">
              <a:lnSpc>
                <a:spcPts val="1739"/>
              </a:lnSpc>
            </a:pPr>
            <a:r>
              <a:rPr sz="1600" dirty="0">
                <a:solidFill>
                  <a:srgbClr val="000099"/>
                </a:solidFill>
                <a:latin typeface="Franklin Gothic Book"/>
                <a:cs typeface="Franklin Gothic Book"/>
              </a:rPr>
              <a:t>1</a:t>
            </a:r>
            <a:endParaRPr sz="1600">
              <a:latin typeface="Franklin Gothic Book"/>
              <a:cs typeface="Franklin Gothic Book"/>
            </a:endParaRPr>
          </a:p>
        </p:txBody>
      </p:sp>
      <p:sp>
        <p:nvSpPr>
          <p:cNvPr id="3" name="object 3"/>
          <p:cNvSpPr txBox="1"/>
          <p:nvPr/>
        </p:nvSpPr>
        <p:spPr>
          <a:xfrm>
            <a:off x="1174922" y="5877834"/>
            <a:ext cx="822082" cy="228092"/>
          </a:xfrm>
          <a:prstGeom prst="rect">
            <a:avLst/>
          </a:prstGeom>
        </p:spPr>
        <p:txBody>
          <a:bodyPr wrap="square" lIns="0" tIns="11049" rIns="0" bIns="0" rtlCol="0">
            <a:noAutofit/>
          </a:bodyPr>
          <a:lstStyle/>
          <a:p>
            <a:pPr marL="12700">
              <a:lnSpc>
                <a:spcPts val="1739"/>
              </a:lnSpc>
            </a:pPr>
            <a:r>
              <a:rPr sz="1600" spc="1" dirty="0">
                <a:solidFill>
                  <a:srgbClr val="000099"/>
                </a:solidFill>
                <a:latin typeface="Franklin Gothic Book"/>
                <a:cs typeface="Franklin Gothic Book"/>
              </a:rPr>
              <a:t>damente</a:t>
            </a:r>
            <a:endParaRPr sz="1600">
              <a:latin typeface="Franklin Gothic Book"/>
              <a:cs typeface="Franklin Gothic Book"/>
            </a:endParaRPr>
          </a:p>
        </p:txBody>
      </p:sp>
      <p:sp>
        <p:nvSpPr>
          <p:cNvPr id="2" name="object 2"/>
          <p:cNvSpPr txBox="1"/>
          <p:nvPr/>
        </p:nvSpPr>
        <p:spPr>
          <a:xfrm>
            <a:off x="1066800" y="1524000"/>
            <a:ext cx="7353300" cy="4719828"/>
          </a:xfrm>
          <a:prstGeom prst="rect">
            <a:avLst/>
          </a:prstGeom>
        </p:spPr>
        <p:txBody>
          <a:bodyPr wrap="square" lIns="0" tIns="7187" rIns="0" bIns="0" rtlCol="0">
            <a:noAutofit/>
          </a:bodyPr>
          <a:lstStyle/>
          <a:p>
            <a:pPr>
              <a:lnSpc>
                <a:spcPts val="1100"/>
              </a:lnSpc>
            </a:pPr>
            <a:endParaRPr sz="1100" dirty="0"/>
          </a:p>
          <a:p>
            <a:pPr marL="3567429">
              <a:lnSpc>
                <a:spcPct val="94482"/>
              </a:lnSpc>
            </a:pPr>
            <a:r>
              <a:rPr sz="1600" spc="-3" dirty="0">
                <a:solidFill>
                  <a:srgbClr val="000099"/>
                </a:solidFill>
                <a:latin typeface="Franklin Gothic Book"/>
                <a:cs typeface="Franklin Gothic Book"/>
              </a:rPr>
              <a:t>Severidad del riesgo</a:t>
            </a:r>
            <a:endParaRPr sz="1600" dirty="0">
              <a:latin typeface="Franklin Gothic Book"/>
              <a:cs typeface="Franklin Gothic Book"/>
            </a:endParaRPr>
          </a:p>
          <a:p>
            <a:pPr marL="302005">
              <a:lnSpc>
                <a:spcPct val="94482"/>
              </a:lnSpc>
              <a:spcBef>
                <a:spcPts val="523"/>
              </a:spcBef>
            </a:pPr>
            <a:r>
              <a:rPr sz="1600" spc="2" dirty="0">
                <a:solidFill>
                  <a:srgbClr val="000099"/>
                </a:solidFill>
                <a:latin typeface="Franklin Gothic Book"/>
                <a:cs typeface="Franklin Gothic Book"/>
              </a:rPr>
              <a:t>Probabilidad</a:t>
            </a:r>
            <a:endParaRPr sz="1600" dirty="0">
              <a:latin typeface="Franklin Gothic Book"/>
              <a:cs typeface="Franklin Gothic Book"/>
            </a:endParaRPr>
          </a:p>
          <a:p>
            <a:pPr marL="423925">
              <a:lnSpc>
                <a:spcPts val="1764"/>
              </a:lnSpc>
              <a:spcBef>
                <a:spcPts val="95"/>
              </a:spcBef>
            </a:pPr>
            <a:r>
              <a:rPr sz="1600" spc="14" dirty="0">
                <a:solidFill>
                  <a:srgbClr val="000099"/>
                </a:solidFill>
                <a:latin typeface="Franklin Gothic Book"/>
                <a:cs typeface="Franklin Gothic Book"/>
              </a:rPr>
              <a:t>d</a:t>
            </a:r>
            <a:r>
              <a:rPr sz="1600" spc="4" dirty="0">
                <a:solidFill>
                  <a:srgbClr val="000099"/>
                </a:solidFill>
                <a:latin typeface="Franklin Gothic Book"/>
                <a:cs typeface="Franklin Gothic Book"/>
              </a:rPr>
              <a:t>e</a:t>
            </a:r>
            <a:r>
              <a:rPr sz="1600" spc="0" dirty="0">
                <a:solidFill>
                  <a:srgbClr val="000099"/>
                </a:solidFill>
                <a:latin typeface="Franklin Gothic Book"/>
                <a:cs typeface="Franklin Gothic Book"/>
              </a:rPr>
              <a:t>l</a:t>
            </a:r>
            <a:r>
              <a:rPr sz="1600" spc="-26" dirty="0">
                <a:solidFill>
                  <a:srgbClr val="000099"/>
                </a:solidFill>
                <a:latin typeface="Franklin Gothic Book"/>
                <a:cs typeface="Franklin Gothic Book"/>
              </a:rPr>
              <a:t> </a:t>
            </a:r>
            <a:r>
              <a:rPr sz="1600" spc="9" dirty="0">
                <a:solidFill>
                  <a:srgbClr val="000099"/>
                </a:solidFill>
                <a:latin typeface="Franklin Gothic Book"/>
                <a:cs typeface="Franklin Gothic Book"/>
              </a:rPr>
              <a:t>r</a:t>
            </a:r>
            <a:r>
              <a:rPr sz="1600" spc="14" dirty="0">
                <a:solidFill>
                  <a:srgbClr val="000099"/>
                </a:solidFill>
                <a:latin typeface="Franklin Gothic Book"/>
                <a:cs typeface="Franklin Gothic Book"/>
              </a:rPr>
              <a:t>i</a:t>
            </a:r>
            <a:r>
              <a:rPr sz="1600" spc="0" dirty="0">
                <a:solidFill>
                  <a:srgbClr val="000099"/>
                </a:solidFill>
                <a:latin typeface="Franklin Gothic Book"/>
                <a:cs typeface="Franklin Gothic Book"/>
              </a:rPr>
              <a:t>es</a:t>
            </a:r>
            <a:r>
              <a:rPr sz="1600" spc="4" dirty="0">
                <a:solidFill>
                  <a:srgbClr val="000099"/>
                </a:solidFill>
                <a:latin typeface="Franklin Gothic Book"/>
                <a:cs typeface="Franklin Gothic Book"/>
              </a:rPr>
              <a:t>g</a:t>
            </a:r>
            <a:r>
              <a:rPr sz="1600" spc="0" dirty="0">
                <a:solidFill>
                  <a:srgbClr val="000099"/>
                </a:solidFill>
                <a:latin typeface="Franklin Gothic Book"/>
                <a:cs typeface="Franklin Gothic Book"/>
              </a:rPr>
              <a:t>o         </a:t>
            </a:r>
            <a:r>
              <a:rPr sz="1600" spc="64" dirty="0">
                <a:solidFill>
                  <a:srgbClr val="000099"/>
                </a:solidFill>
                <a:latin typeface="Franklin Gothic Book"/>
                <a:cs typeface="Franklin Gothic Book"/>
              </a:rPr>
              <a:t> </a:t>
            </a:r>
            <a:r>
              <a:rPr sz="1600" spc="14" dirty="0">
                <a:solidFill>
                  <a:srgbClr val="000099"/>
                </a:solidFill>
                <a:latin typeface="Franklin Gothic Book"/>
                <a:cs typeface="Franklin Gothic Book"/>
              </a:rPr>
              <a:t>C</a:t>
            </a:r>
            <a:r>
              <a:rPr sz="1600" spc="9" dirty="0">
                <a:solidFill>
                  <a:srgbClr val="000099"/>
                </a:solidFill>
                <a:latin typeface="Franklin Gothic Book"/>
                <a:cs typeface="Franklin Gothic Book"/>
              </a:rPr>
              <a:t>a</a:t>
            </a:r>
            <a:r>
              <a:rPr sz="1600" spc="14" dirty="0">
                <a:solidFill>
                  <a:srgbClr val="000099"/>
                </a:solidFill>
                <a:latin typeface="Franklin Gothic Book"/>
                <a:cs typeface="Franklin Gothic Book"/>
              </a:rPr>
              <a:t>t</a:t>
            </a:r>
            <a:r>
              <a:rPr sz="1600" spc="9" dirty="0">
                <a:solidFill>
                  <a:srgbClr val="000099"/>
                </a:solidFill>
                <a:latin typeface="Franklin Gothic Book"/>
                <a:cs typeface="Franklin Gothic Book"/>
              </a:rPr>
              <a:t>a</a:t>
            </a:r>
            <a:r>
              <a:rPr sz="1600" spc="4" dirty="0">
                <a:solidFill>
                  <a:srgbClr val="000099"/>
                </a:solidFill>
                <a:latin typeface="Franklin Gothic Book"/>
                <a:cs typeface="Franklin Gothic Book"/>
              </a:rPr>
              <a:t>s</a:t>
            </a:r>
            <a:r>
              <a:rPr sz="1600" spc="-9" dirty="0">
                <a:solidFill>
                  <a:srgbClr val="000099"/>
                </a:solidFill>
                <a:latin typeface="Franklin Gothic Book"/>
                <a:cs typeface="Franklin Gothic Book"/>
              </a:rPr>
              <a:t>t</a:t>
            </a:r>
            <a:r>
              <a:rPr sz="1600" spc="0" dirty="0">
                <a:solidFill>
                  <a:srgbClr val="000099"/>
                </a:solidFill>
                <a:latin typeface="Franklin Gothic Book"/>
                <a:cs typeface="Franklin Gothic Book"/>
              </a:rPr>
              <a:t>ró</a:t>
            </a:r>
            <a:r>
              <a:rPr sz="1600" spc="19" dirty="0">
                <a:solidFill>
                  <a:srgbClr val="000099"/>
                </a:solidFill>
                <a:latin typeface="Franklin Gothic Book"/>
                <a:cs typeface="Franklin Gothic Book"/>
              </a:rPr>
              <a:t>f</a:t>
            </a:r>
            <a:r>
              <a:rPr sz="1600" spc="4" dirty="0">
                <a:solidFill>
                  <a:srgbClr val="000099"/>
                </a:solidFill>
                <a:latin typeface="Franklin Gothic Book"/>
                <a:cs typeface="Franklin Gothic Book"/>
              </a:rPr>
              <a:t>i</a:t>
            </a:r>
            <a:r>
              <a:rPr sz="1600" spc="0" dirty="0">
                <a:solidFill>
                  <a:srgbClr val="000099"/>
                </a:solidFill>
                <a:latin typeface="Franklin Gothic Book"/>
                <a:cs typeface="Franklin Gothic Book"/>
              </a:rPr>
              <a:t>co   </a:t>
            </a:r>
            <a:r>
              <a:rPr sz="1600" spc="213" dirty="0">
                <a:solidFill>
                  <a:srgbClr val="000099"/>
                </a:solidFill>
                <a:latin typeface="Franklin Gothic Book"/>
                <a:cs typeface="Franklin Gothic Book"/>
              </a:rPr>
              <a:t> </a:t>
            </a:r>
            <a:r>
              <a:rPr sz="1600" spc="-14" dirty="0">
                <a:solidFill>
                  <a:srgbClr val="000099"/>
                </a:solidFill>
                <a:latin typeface="Franklin Gothic Book"/>
                <a:cs typeface="Franklin Gothic Book"/>
              </a:rPr>
              <a:t>P</a:t>
            </a:r>
            <a:r>
              <a:rPr sz="1600" spc="4" dirty="0">
                <a:solidFill>
                  <a:srgbClr val="000099"/>
                </a:solidFill>
                <a:latin typeface="Franklin Gothic Book"/>
                <a:cs typeface="Franklin Gothic Book"/>
              </a:rPr>
              <a:t>e</a:t>
            </a:r>
            <a:r>
              <a:rPr sz="1600" spc="14" dirty="0">
                <a:solidFill>
                  <a:srgbClr val="000099"/>
                </a:solidFill>
                <a:latin typeface="Franklin Gothic Book"/>
                <a:cs typeface="Franklin Gothic Book"/>
              </a:rPr>
              <a:t>li</a:t>
            </a:r>
            <a:r>
              <a:rPr sz="1600" spc="0" dirty="0">
                <a:solidFill>
                  <a:srgbClr val="000099"/>
                </a:solidFill>
                <a:latin typeface="Franklin Gothic Book"/>
                <a:cs typeface="Franklin Gothic Book"/>
              </a:rPr>
              <a:t>g</a:t>
            </a:r>
            <a:r>
              <a:rPr sz="1600" spc="-25" dirty="0">
                <a:solidFill>
                  <a:srgbClr val="000099"/>
                </a:solidFill>
                <a:latin typeface="Franklin Gothic Book"/>
                <a:cs typeface="Franklin Gothic Book"/>
              </a:rPr>
              <a:t>r</a:t>
            </a:r>
            <a:r>
              <a:rPr sz="1600" spc="0" dirty="0">
                <a:solidFill>
                  <a:srgbClr val="000099"/>
                </a:solidFill>
                <a:latin typeface="Franklin Gothic Book"/>
                <a:cs typeface="Franklin Gothic Book"/>
              </a:rPr>
              <a:t>oso       </a:t>
            </a:r>
            <a:r>
              <a:rPr sz="1600" spc="136" dirty="0">
                <a:solidFill>
                  <a:srgbClr val="000099"/>
                </a:solidFill>
                <a:latin typeface="Franklin Gothic Book"/>
                <a:cs typeface="Franklin Gothic Book"/>
              </a:rPr>
              <a:t> </a:t>
            </a:r>
            <a:r>
              <a:rPr sz="1600" spc="14" dirty="0">
                <a:solidFill>
                  <a:srgbClr val="000099"/>
                </a:solidFill>
                <a:latin typeface="Franklin Gothic Book"/>
                <a:cs typeface="Franklin Gothic Book"/>
              </a:rPr>
              <a:t>M</a:t>
            </a:r>
            <a:r>
              <a:rPr sz="1600" spc="-29" dirty="0">
                <a:solidFill>
                  <a:srgbClr val="000099"/>
                </a:solidFill>
                <a:latin typeface="Franklin Gothic Book"/>
                <a:cs typeface="Franklin Gothic Book"/>
              </a:rPr>
              <a:t>a</a:t>
            </a:r>
            <a:r>
              <a:rPr sz="1600" spc="-14" dirty="0">
                <a:solidFill>
                  <a:srgbClr val="000099"/>
                </a:solidFill>
                <a:latin typeface="Franklin Gothic Book"/>
                <a:cs typeface="Franklin Gothic Book"/>
              </a:rPr>
              <a:t>y</a:t>
            </a:r>
            <a:r>
              <a:rPr sz="1600" spc="9" dirty="0">
                <a:solidFill>
                  <a:srgbClr val="000099"/>
                </a:solidFill>
                <a:latin typeface="Franklin Gothic Book"/>
                <a:cs typeface="Franklin Gothic Book"/>
              </a:rPr>
              <a:t>o</a:t>
            </a:r>
            <a:r>
              <a:rPr sz="1600" spc="0" dirty="0">
                <a:solidFill>
                  <a:srgbClr val="000099"/>
                </a:solidFill>
                <a:latin typeface="Franklin Gothic Book"/>
                <a:cs typeface="Franklin Gothic Book"/>
              </a:rPr>
              <a:t>r          </a:t>
            </a:r>
            <a:r>
              <a:rPr sz="1600" spc="123" dirty="0">
                <a:solidFill>
                  <a:srgbClr val="000099"/>
                </a:solidFill>
                <a:latin typeface="Franklin Gothic Book"/>
                <a:cs typeface="Franklin Gothic Book"/>
              </a:rPr>
              <a:t> </a:t>
            </a:r>
            <a:r>
              <a:rPr sz="1600" spc="14" dirty="0">
                <a:solidFill>
                  <a:srgbClr val="000099"/>
                </a:solidFill>
                <a:latin typeface="Franklin Gothic Book"/>
                <a:cs typeface="Franklin Gothic Book"/>
              </a:rPr>
              <a:t>M</a:t>
            </a:r>
            <a:r>
              <a:rPr sz="1600" spc="4" dirty="0">
                <a:solidFill>
                  <a:srgbClr val="000099"/>
                </a:solidFill>
                <a:latin typeface="Franklin Gothic Book"/>
                <a:cs typeface="Franklin Gothic Book"/>
              </a:rPr>
              <a:t>e</a:t>
            </a:r>
            <a:r>
              <a:rPr sz="1600" spc="9" dirty="0">
                <a:solidFill>
                  <a:srgbClr val="000099"/>
                </a:solidFill>
                <a:latin typeface="Franklin Gothic Book"/>
                <a:cs typeface="Franklin Gothic Book"/>
              </a:rPr>
              <a:t>no</a:t>
            </a:r>
            <a:r>
              <a:rPr sz="1600" spc="0" dirty="0">
                <a:solidFill>
                  <a:srgbClr val="000099"/>
                </a:solidFill>
                <a:latin typeface="Franklin Gothic Book"/>
                <a:cs typeface="Franklin Gothic Book"/>
              </a:rPr>
              <a:t>r    </a:t>
            </a:r>
            <a:r>
              <a:rPr sz="1600" spc="316" dirty="0">
                <a:solidFill>
                  <a:srgbClr val="000099"/>
                </a:solidFill>
                <a:latin typeface="Franklin Gothic Book"/>
                <a:cs typeface="Franklin Gothic Book"/>
              </a:rPr>
              <a:t> </a:t>
            </a:r>
            <a:r>
              <a:rPr sz="1500" spc="9" dirty="0">
                <a:solidFill>
                  <a:srgbClr val="000099"/>
                </a:solidFill>
                <a:latin typeface="Franklin Gothic Book"/>
                <a:cs typeface="Franklin Gothic Book"/>
              </a:rPr>
              <a:t>I</a:t>
            </a:r>
            <a:r>
              <a:rPr sz="1500" spc="14" dirty="0">
                <a:solidFill>
                  <a:srgbClr val="000099"/>
                </a:solidFill>
                <a:latin typeface="Franklin Gothic Book"/>
                <a:cs typeface="Franklin Gothic Book"/>
              </a:rPr>
              <a:t>n</a:t>
            </a:r>
            <a:r>
              <a:rPr sz="1500" spc="9" dirty="0">
                <a:solidFill>
                  <a:srgbClr val="000099"/>
                </a:solidFill>
                <a:latin typeface="Franklin Gothic Book"/>
                <a:cs typeface="Franklin Gothic Book"/>
              </a:rPr>
              <a:t>s</a:t>
            </a:r>
            <a:r>
              <a:rPr sz="1500" spc="0" dirty="0">
                <a:solidFill>
                  <a:srgbClr val="000099"/>
                </a:solidFill>
                <a:latin typeface="Franklin Gothic Book"/>
                <a:cs typeface="Franklin Gothic Book"/>
              </a:rPr>
              <a:t>i</a:t>
            </a:r>
            <a:r>
              <a:rPr sz="1500" spc="4" dirty="0">
                <a:solidFill>
                  <a:srgbClr val="000099"/>
                </a:solidFill>
                <a:latin typeface="Franklin Gothic Book"/>
                <a:cs typeface="Franklin Gothic Book"/>
              </a:rPr>
              <a:t>g</a:t>
            </a:r>
            <a:r>
              <a:rPr sz="1500" spc="0" dirty="0">
                <a:solidFill>
                  <a:srgbClr val="000099"/>
                </a:solidFill>
                <a:latin typeface="Franklin Gothic Book"/>
                <a:cs typeface="Franklin Gothic Book"/>
              </a:rPr>
              <a:t>n</a:t>
            </a:r>
            <a:r>
              <a:rPr sz="1500" spc="4" dirty="0">
                <a:solidFill>
                  <a:srgbClr val="000099"/>
                </a:solidFill>
                <a:latin typeface="Franklin Gothic Book"/>
                <a:cs typeface="Franklin Gothic Book"/>
              </a:rPr>
              <a:t>if</a:t>
            </a:r>
            <a:r>
              <a:rPr sz="1500" spc="0" dirty="0">
                <a:solidFill>
                  <a:srgbClr val="000099"/>
                </a:solidFill>
                <a:latin typeface="Franklin Gothic Book"/>
                <a:cs typeface="Franklin Gothic Book"/>
              </a:rPr>
              <a:t>i</a:t>
            </a:r>
            <a:r>
              <a:rPr sz="1500" spc="9" dirty="0">
                <a:solidFill>
                  <a:srgbClr val="000099"/>
                </a:solidFill>
                <a:latin typeface="Franklin Gothic Book"/>
                <a:cs typeface="Franklin Gothic Book"/>
              </a:rPr>
              <a:t>c</a:t>
            </a:r>
            <a:r>
              <a:rPr sz="1500" spc="0" dirty="0">
                <a:solidFill>
                  <a:srgbClr val="000099"/>
                </a:solidFill>
                <a:latin typeface="Franklin Gothic Book"/>
                <a:cs typeface="Franklin Gothic Book"/>
              </a:rPr>
              <a:t>an</a:t>
            </a:r>
            <a:r>
              <a:rPr sz="1500" spc="-29" dirty="0">
                <a:solidFill>
                  <a:srgbClr val="000099"/>
                </a:solidFill>
                <a:latin typeface="Franklin Gothic Book"/>
                <a:cs typeface="Franklin Gothic Book"/>
              </a:rPr>
              <a:t>t</a:t>
            </a:r>
            <a:r>
              <a:rPr sz="1500" spc="0" dirty="0">
                <a:solidFill>
                  <a:srgbClr val="000099"/>
                </a:solidFill>
                <a:latin typeface="Franklin Gothic Book"/>
                <a:cs typeface="Franklin Gothic Book"/>
              </a:rPr>
              <a:t>e</a:t>
            </a:r>
            <a:endParaRPr sz="1500" dirty="0">
              <a:latin typeface="Franklin Gothic Book"/>
              <a:cs typeface="Franklin Gothic Book"/>
            </a:endParaRPr>
          </a:p>
          <a:p>
            <a:pPr marL="176529" marR="460271" indent="2064003">
              <a:lnSpc>
                <a:spcPts val="1814"/>
              </a:lnSpc>
              <a:spcBef>
                <a:spcPts val="560"/>
              </a:spcBef>
            </a:pPr>
            <a:r>
              <a:rPr sz="1600" spc="0" dirty="0">
                <a:solidFill>
                  <a:srgbClr val="000099"/>
                </a:solidFill>
                <a:latin typeface="Franklin Gothic Book"/>
                <a:cs typeface="Franklin Gothic Book"/>
              </a:rPr>
              <a:t>A                   </a:t>
            </a:r>
            <a:r>
              <a:rPr sz="1600" spc="326" dirty="0">
                <a:solidFill>
                  <a:srgbClr val="000099"/>
                </a:solidFill>
                <a:latin typeface="Franklin Gothic Book"/>
                <a:cs typeface="Franklin Gothic Book"/>
              </a:rPr>
              <a:t> </a:t>
            </a:r>
            <a:r>
              <a:rPr sz="1600" spc="0" dirty="0">
                <a:solidFill>
                  <a:srgbClr val="000099"/>
                </a:solidFill>
                <a:latin typeface="Franklin Gothic Book"/>
                <a:cs typeface="Franklin Gothic Book"/>
              </a:rPr>
              <a:t>B                </a:t>
            </a:r>
            <a:r>
              <a:rPr sz="1600" spc="295" dirty="0">
                <a:solidFill>
                  <a:srgbClr val="000099"/>
                </a:solidFill>
                <a:latin typeface="Franklin Gothic Book"/>
                <a:cs typeface="Franklin Gothic Book"/>
              </a:rPr>
              <a:t> </a:t>
            </a:r>
            <a:r>
              <a:rPr sz="1600" spc="0" dirty="0">
                <a:solidFill>
                  <a:srgbClr val="000099"/>
                </a:solidFill>
                <a:latin typeface="Franklin Gothic Book"/>
                <a:cs typeface="Franklin Gothic Book"/>
              </a:rPr>
              <a:t>C                   </a:t>
            </a:r>
            <a:r>
              <a:rPr sz="1600" spc="15" dirty="0">
                <a:solidFill>
                  <a:srgbClr val="000099"/>
                </a:solidFill>
                <a:latin typeface="Franklin Gothic Book"/>
                <a:cs typeface="Franklin Gothic Book"/>
              </a:rPr>
              <a:t> </a:t>
            </a:r>
            <a:r>
              <a:rPr sz="1600" spc="0" dirty="0">
                <a:solidFill>
                  <a:srgbClr val="000099"/>
                </a:solidFill>
                <a:latin typeface="Franklin Gothic Book"/>
                <a:cs typeface="Franklin Gothic Book"/>
              </a:rPr>
              <a:t>D                  </a:t>
            </a:r>
            <a:r>
              <a:rPr sz="1600" spc="39" dirty="0">
                <a:solidFill>
                  <a:srgbClr val="000099"/>
                </a:solidFill>
                <a:latin typeface="Franklin Gothic Book"/>
                <a:cs typeface="Franklin Gothic Book"/>
              </a:rPr>
              <a:t> </a:t>
            </a:r>
            <a:r>
              <a:rPr sz="1600" spc="0" dirty="0">
                <a:solidFill>
                  <a:srgbClr val="000099"/>
                </a:solidFill>
                <a:latin typeface="Franklin Gothic Book"/>
                <a:cs typeface="Franklin Gothic Book"/>
              </a:rPr>
              <a:t>E </a:t>
            </a:r>
            <a:endParaRPr sz="1600" dirty="0">
              <a:latin typeface="Franklin Gothic Book"/>
              <a:cs typeface="Franklin Gothic Book"/>
            </a:endParaRPr>
          </a:p>
          <a:p>
            <a:pPr marL="176529" marR="460271">
              <a:lnSpc>
                <a:spcPts val="1814"/>
              </a:lnSpc>
              <a:spcBef>
                <a:spcPts val="2436"/>
              </a:spcBef>
            </a:pPr>
            <a:r>
              <a:rPr sz="2400" spc="-44" baseline="-22049" dirty="0">
                <a:solidFill>
                  <a:srgbClr val="000099"/>
                </a:solidFill>
                <a:latin typeface="Franklin Gothic Book"/>
                <a:cs typeface="Franklin Gothic Book"/>
              </a:rPr>
              <a:t>F</a:t>
            </a:r>
            <a:r>
              <a:rPr sz="2400" spc="9" baseline="-22049" dirty="0">
                <a:solidFill>
                  <a:srgbClr val="000099"/>
                </a:solidFill>
                <a:latin typeface="Franklin Gothic Book"/>
                <a:cs typeface="Franklin Gothic Book"/>
              </a:rPr>
              <a:t>r</a:t>
            </a:r>
            <a:r>
              <a:rPr sz="2400" spc="4" baseline="-22049" dirty="0">
                <a:solidFill>
                  <a:srgbClr val="000099"/>
                </a:solidFill>
                <a:latin typeface="Franklin Gothic Book"/>
                <a:cs typeface="Franklin Gothic Book"/>
              </a:rPr>
              <a:t>e</a:t>
            </a:r>
            <a:r>
              <a:rPr sz="2400" spc="9" baseline="-22049" dirty="0">
                <a:solidFill>
                  <a:srgbClr val="000099"/>
                </a:solidFill>
                <a:latin typeface="Franklin Gothic Book"/>
                <a:cs typeface="Franklin Gothic Book"/>
              </a:rPr>
              <a:t>c</a:t>
            </a:r>
            <a:r>
              <a:rPr sz="2400" spc="0" baseline="-22049" dirty="0">
                <a:solidFill>
                  <a:srgbClr val="000099"/>
                </a:solidFill>
                <a:latin typeface="Franklin Gothic Book"/>
                <a:cs typeface="Franklin Gothic Book"/>
              </a:rPr>
              <a:t>u</a:t>
            </a:r>
            <a:r>
              <a:rPr sz="2400" spc="9" baseline="-22049" dirty="0">
                <a:solidFill>
                  <a:srgbClr val="000099"/>
                </a:solidFill>
                <a:latin typeface="Franklin Gothic Book"/>
                <a:cs typeface="Franklin Gothic Book"/>
              </a:rPr>
              <a:t>e</a:t>
            </a:r>
            <a:r>
              <a:rPr sz="2400" spc="0" baseline="-22049" dirty="0">
                <a:solidFill>
                  <a:srgbClr val="000099"/>
                </a:solidFill>
                <a:latin typeface="Franklin Gothic Book"/>
                <a:cs typeface="Franklin Gothic Book"/>
              </a:rPr>
              <a:t>n</a:t>
            </a:r>
            <a:r>
              <a:rPr sz="2400" spc="-34" baseline="-22049" dirty="0">
                <a:solidFill>
                  <a:srgbClr val="000099"/>
                </a:solidFill>
                <a:latin typeface="Franklin Gothic Book"/>
                <a:cs typeface="Franklin Gothic Book"/>
              </a:rPr>
              <a:t>t</a:t>
            </a:r>
            <a:r>
              <a:rPr sz="2400" spc="0" baseline="-22049" dirty="0">
                <a:solidFill>
                  <a:srgbClr val="000099"/>
                </a:solidFill>
                <a:latin typeface="Franklin Gothic Book"/>
                <a:cs typeface="Franklin Gothic Book"/>
              </a:rPr>
              <a:t>e    </a:t>
            </a:r>
            <a:r>
              <a:rPr sz="2400" spc="66" baseline="-22049" dirty="0">
                <a:solidFill>
                  <a:srgbClr val="000099"/>
                </a:solidFill>
                <a:latin typeface="Franklin Gothic Book"/>
                <a:cs typeface="Franklin Gothic Book"/>
              </a:rPr>
              <a:t> </a:t>
            </a:r>
            <a:r>
              <a:rPr sz="1600" spc="0" dirty="0">
                <a:solidFill>
                  <a:srgbClr val="000099"/>
                </a:solidFill>
                <a:latin typeface="Franklin Gothic Book"/>
                <a:cs typeface="Franklin Gothic Book"/>
              </a:rPr>
              <a:t>5             </a:t>
            </a:r>
            <a:r>
              <a:rPr sz="1600" spc="195" dirty="0">
                <a:solidFill>
                  <a:srgbClr val="000099"/>
                </a:solidFill>
                <a:latin typeface="Franklin Gothic Book"/>
                <a:cs typeface="Franklin Gothic Book"/>
              </a:rPr>
              <a:t> </a:t>
            </a:r>
            <a:r>
              <a:rPr sz="1600" spc="14" dirty="0">
                <a:solidFill>
                  <a:srgbClr val="FF0000"/>
                </a:solidFill>
                <a:latin typeface="Franklin Gothic Book"/>
                <a:cs typeface="Franklin Gothic Book"/>
              </a:rPr>
              <a:t>5</a:t>
            </a:r>
            <a:r>
              <a:rPr sz="1600" spc="0" dirty="0">
                <a:solidFill>
                  <a:srgbClr val="FF0000"/>
                </a:solidFill>
                <a:latin typeface="Franklin Gothic Book"/>
                <a:cs typeface="Franklin Gothic Book"/>
              </a:rPr>
              <a:t>A                </a:t>
            </a:r>
            <a:r>
              <a:rPr sz="1600" spc="257" dirty="0">
                <a:solidFill>
                  <a:srgbClr val="FF0000"/>
                </a:solidFill>
                <a:latin typeface="Franklin Gothic Book"/>
                <a:cs typeface="Franklin Gothic Book"/>
              </a:rPr>
              <a:t> </a:t>
            </a:r>
            <a:r>
              <a:rPr sz="1600" spc="14" dirty="0">
                <a:solidFill>
                  <a:srgbClr val="FF0000"/>
                </a:solidFill>
                <a:latin typeface="Franklin Gothic Book"/>
                <a:cs typeface="Franklin Gothic Book"/>
              </a:rPr>
              <a:t>5</a:t>
            </a:r>
            <a:r>
              <a:rPr sz="1600" spc="0" dirty="0">
                <a:solidFill>
                  <a:srgbClr val="FF0000"/>
                </a:solidFill>
                <a:latin typeface="Franklin Gothic Book"/>
                <a:cs typeface="Franklin Gothic Book"/>
              </a:rPr>
              <a:t>B               </a:t>
            </a:r>
            <a:r>
              <a:rPr sz="1600" spc="60" dirty="0">
                <a:solidFill>
                  <a:srgbClr val="FF0000"/>
                </a:solidFill>
                <a:latin typeface="Franklin Gothic Book"/>
                <a:cs typeface="Franklin Gothic Book"/>
              </a:rPr>
              <a:t> </a:t>
            </a:r>
            <a:r>
              <a:rPr sz="1600" spc="14" dirty="0">
                <a:solidFill>
                  <a:srgbClr val="FF0000"/>
                </a:solidFill>
                <a:latin typeface="Franklin Gothic Book"/>
                <a:cs typeface="Franklin Gothic Book"/>
              </a:rPr>
              <a:t>5</a:t>
            </a:r>
            <a:r>
              <a:rPr sz="1600" spc="0" dirty="0">
                <a:solidFill>
                  <a:srgbClr val="FF0000"/>
                </a:solidFill>
                <a:latin typeface="Franklin Gothic Book"/>
                <a:cs typeface="Franklin Gothic Book"/>
              </a:rPr>
              <a:t>C                </a:t>
            </a:r>
            <a:r>
              <a:rPr sz="1600" spc="61" dirty="0">
                <a:solidFill>
                  <a:srgbClr val="FF0000"/>
                </a:solidFill>
                <a:latin typeface="Franklin Gothic Book"/>
                <a:cs typeface="Franklin Gothic Book"/>
              </a:rPr>
              <a:t> </a:t>
            </a:r>
            <a:r>
              <a:rPr sz="1600" spc="14" dirty="0">
                <a:solidFill>
                  <a:srgbClr val="FFFF00"/>
                </a:solidFill>
                <a:latin typeface="Franklin Gothic Book"/>
                <a:cs typeface="Franklin Gothic Book"/>
              </a:rPr>
              <a:t>5</a:t>
            </a:r>
            <a:r>
              <a:rPr sz="1600" spc="0" dirty="0">
                <a:solidFill>
                  <a:srgbClr val="FFFF00"/>
                </a:solidFill>
                <a:latin typeface="Franklin Gothic Book"/>
                <a:cs typeface="Franklin Gothic Book"/>
              </a:rPr>
              <a:t>D                </a:t>
            </a:r>
            <a:r>
              <a:rPr sz="1600" spc="235" dirty="0">
                <a:solidFill>
                  <a:srgbClr val="FFFF00"/>
                </a:solidFill>
                <a:latin typeface="Franklin Gothic Book"/>
                <a:cs typeface="Franklin Gothic Book"/>
              </a:rPr>
              <a:t> </a:t>
            </a:r>
            <a:r>
              <a:rPr sz="1600" spc="14" dirty="0">
                <a:solidFill>
                  <a:srgbClr val="FFFF00"/>
                </a:solidFill>
                <a:latin typeface="Franklin Gothic Book"/>
                <a:cs typeface="Franklin Gothic Book"/>
              </a:rPr>
              <a:t>5E</a:t>
            </a:r>
            <a:endParaRPr sz="1600" dirty="0">
              <a:latin typeface="Franklin Gothic Book"/>
              <a:cs typeface="Franklin Gothic Book"/>
            </a:endParaRPr>
          </a:p>
          <a:p>
            <a:pPr marL="176529">
              <a:lnSpc>
                <a:spcPts val="2200"/>
              </a:lnSpc>
              <a:spcBef>
                <a:spcPts val="3952"/>
              </a:spcBef>
            </a:pPr>
            <a:r>
              <a:rPr sz="1600" spc="9" dirty="0">
                <a:solidFill>
                  <a:srgbClr val="000099"/>
                </a:solidFill>
                <a:latin typeface="Franklin Gothic Book"/>
                <a:cs typeface="Franklin Gothic Book"/>
              </a:rPr>
              <a:t>Oc</a:t>
            </a:r>
            <a:r>
              <a:rPr sz="1600" spc="4" dirty="0">
                <a:solidFill>
                  <a:srgbClr val="000099"/>
                </a:solidFill>
                <a:latin typeface="Franklin Gothic Book"/>
                <a:cs typeface="Franklin Gothic Book"/>
              </a:rPr>
              <a:t>a</a:t>
            </a:r>
            <a:r>
              <a:rPr sz="1600" spc="0" dirty="0">
                <a:solidFill>
                  <a:srgbClr val="000099"/>
                </a:solidFill>
                <a:latin typeface="Franklin Gothic Book"/>
                <a:cs typeface="Franklin Gothic Book"/>
              </a:rPr>
              <a:t>s</a:t>
            </a:r>
            <a:r>
              <a:rPr sz="1600" spc="4" dirty="0">
                <a:solidFill>
                  <a:srgbClr val="000099"/>
                </a:solidFill>
                <a:latin typeface="Franklin Gothic Book"/>
                <a:cs typeface="Franklin Gothic Book"/>
              </a:rPr>
              <a:t>i</a:t>
            </a:r>
            <a:r>
              <a:rPr sz="1600" spc="9" dirty="0">
                <a:solidFill>
                  <a:srgbClr val="000099"/>
                </a:solidFill>
                <a:latin typeface="Franklin Gothic Book"/>
                <a:cs typeface="Franklin Gothic Book"/>
              </a:rPr>
              <a:t>o</a:t>
            </a:r>
            <a:r>
              <a:rPr sz="1600" spc="0" dirty="0">
                <a:solidFill>
                  <a:srgbClr val="000099"/>
                </a:solidFill>
                <a:latin typeface="Franklin Gothic Book"/>
                <a:cs typeface="Franklin Gothic Book"/>
              </a:rPr>
              <a:t>n</a:t>
            </a:r>
            <a:r>
              <a:rPr sz="1600" spc="4" dirty="0">
                <a:solidFill>
                  <a:srgbClr val="000099"/>
                </a:solidFill>
                <a:latin typeface="Franklin Gothic Book"/>
                <a:cs typeface="Franklin Gothic Book"/>
              </a:rPr>
              <a:t>a</a:t>
            </a:r>
            <a:r>
              <a:rPr sz="1600" spc="0" dirty="0">
                <a:solidFill>
                  <a:srgbClr val="000099"/>
                </a:solidFill>
                <a:latin typeface="Franklin Gothic Book"/>
                <a:cs typeface="Franklin Gothic Book"/>
              </a:rPr>
              <a:t>l    </a:t>
            </a:r>
            <a:r>
              <a:rPr sz="1600" spc="167" dirty="0">
                <a:solidFill>
                  <a:srgbClr val="000099"/>
                </a:solidFill>
                <a:latin typeface="Franklin Gothic Book"/>
                <a:cs typeface="Franklin Gothic Book"/>
              </a:rPr>
              <a:t> </a:t>
            </a:r>
            <a:r>
              <a:rPr sz="2400" spc="0" baseline="12862" dirty="0">
                <a:solidFill>
                  <a:srgbClr val="000099"/>
                </a:solidFill>
                <a:latin typeface="Franklin Gothic Book"/>
                <a:cs typeface="Franklin Gothic Book"/>
              </a:rPr>
              <a:t>4             </a:t>
            </a:r>
            <a:r>
              <a:rPr sz="2400" spc="195" baseline="12862" dirty="0">
                <a:solidFill>
                  <a:srgbClr val="000099"/>
                </a:solidFill>
                <a:latin typeface="Franklin Gothic Book"/>
                <a:cs typeface="Franklin Gothic Book"/>
              </a:rPr>
              <a:t> </a:t>
            </a:r>
            <a:r>
              <a:rPr sz="2400" spc="14" baseline="29399" dirty="0">
                <a:solidFill>
                  <a:srgbClr val="FF0000"/>
                </a:solidFill>
                <a:latin typeface="Franklin Gothic Book"/>
                <a:cs typeface="Franklin Gothic Book"/>
              </a:rPr>
              <a:t>4</a:t>
            </a:r>
            <a:r>
              <a:rPr sz="2400" spc="0" baseline="29399" dirty="0">
                <a:solidFill>
                  <a:srgbClr val="FF0000"/>
                </a:solidFill>
                <a:latin typeface="Franklin Gothic Book"/>
                <a:cs typeface="Franklin Gothic Book"/>
              </a:rPr>
              <a:t>A                </a:t>
            </a:r>
            <a:r>
              <a:rPr sz="2400" spc="257" baseline="29399" dirty="0">
                <a:solidFill>
                  <a:srgbClr val="FF0000"/>
                </a:solidFill>
                <a:latin typeface="Franklin Gothic Book"/>
                <a:cs typeface="Franklin Gothic Book"/>
              </a:rPr>
              <a:t> </a:t>
            </a:r>
            <a:r>
              <a:rPr sz="2400" spc="14" baseline="29399" dirty="0">
                <a:solidFill>
                  <a:srgbClr val="FF0000"/>
                </a:solidFill>
                <a:latin typeface="Franklin Gothic Book"/>
                <a:cs typeface="Franklin Gothic Book"/>
              </a:rPr>
              <a:t>4</a:t>
            </a:r>
            <a:r>
              <a:rPr sz="2400" spc="0" baseline="29399" dirty="0">
                <a:solidFill>
                  <a:srgbClr val="FF0000"/>
                </a:solidFill>
                <a:latin typeface="Franklin Gothic Book"/>
                <a:cs typeface="Franklin Gothic Book"/>
              </a:rPr>
              <a:t>B               </a:t>
            </a:r>
            <a:r>
              <a:rPr sz="2400" spc="60" baseline="29399" dirty="0">
                <a:solidFill>
                  <a:srgbClr val="FF0000"/>
                </a:solidFill>
                <a:latin typeface="Franklin Gothic Book"/>
                <a:cs typeface="Franklin Gothic Book"/>
              </a:rPr>
              <a:t> </a:t>
            </a:r>
            <a:r>
              <a:rPr sz="2400" spc="14" baseline="29399" dirty="0">
                <a:solidFill>
                  <a:srgbClr val="FFFF00"/>
                </a:solidFill>
                <a:latin typeface="Franklin Gothic Book"/>
                <a:cs typeface="Franklin Gothic Book"/>
              </a:rPr>
              <a:t>4</a:t>
            </a:r>
            <a:r>
              <a:rPr sz="2400" spc="0" baseline="29399" dirty="0">
                <a:solidFill>
                  <a:srgbClr val="FFFF00"/>
                </a:solidFill>
                <a:latin typeface="Franklin Gothic Book"/>
                <a:cs typeface="Franklin Gothic Book"/>
              </a:rPr>
              <a:t>C                </a:t>
            </a:r>
            <a:r>
              <a:rPr sz="2400" spc="61" baseline="29399" dirty="0">
                <a:solidFill>
                  <a:srgbClr val="FFFF00"/>
                </a:solidFill>
                <a:latin typeface="Franklin Gothic Book"/>
                <a:cs typeface="Franklin Gothic Book"/>
              </a:rPr>
              <a:t> </a:t>
            </a:r>
            <a:r>
              <a:rPr sz="2400" spc="14" baseline="29399" dirty="0">
                <a:solidFill>
                  <a:srgbClr val="FFFF00"/>
                </a:solidFill>
                <a:latin typeface="Franklin Gothic Book"/>
                <a:cs typeface="Franklin Gothic Book"/>
              </a:rPr>
              <a:t>4</a:t>
            </a:r>
            <a:r>
              <a:rPr sz="2400" spc="0" baseline="29399" dirty="0">
                <a:solidFill>
                  <a:srgbClr val="FFFF00"/>
                </a:solidFill>
                <a:latin typeface="Franklin Gothic Book"/>
                <a:cs typeface="Franklin Gothic Book"/>
              </a:rPr>
              <a:t>D                </a:t>
            </a:r>
            <a:r>
              <a:rPr sz="2400" spc="305" baseline="29399" dirty="0">
                <a:solidFill>
                  <a:srgbClr val="FFFF00"/>
                </a:solidFill>
                <a:latin typeface="Franklin Gothic Book"/>
                <a:cs typeface="Franklin Gothic Book"/>
              </a:rPr>
              <a:t> </a:t>
            </a:r>
            <a:r>
              <a:rPr sz="2400" spc="14" baseline="29399" dirty="0">
                <a:solidFill>
                  <a:srgbClr val="FFFF00"/>
                </a:solidFill>
                <a:latin typeface="Franklin Gothic Book"/>
                <a:cs typeface="Franklin Gothic Book"/>
              </a:rPr>
              <a:t>4E</a:t>
            </a:r>
            <a:endParaRPr sz="1600" dirty="0">
              <a:latin typeface="Franklin Gothic Book"/>
              <a:cs typeface="Franklin Gothic Book"/>
            </a:endParaRPr>
          </a:p>
          <a:p>
            <a:pPr marL="176529">
              <a:lnSpc>
                <a:spcPts val="1814"/>
              </a:lnSpc>
              <a:spcBef>
                <a:spcPts val="2532"/>
              </a:spcBef>
            </a:pPr>
            <a:r>
              <a:rPr sz="2400" spc="-4" baseline="-27562" dirty="0">
                <a:solidFill>
                  <a:srgbClr val="000099"/>
                </a:solidFill>
                <a:latin typeface="Franklin Gothic Book"/>
                <a:cs typeface="Franklin Gothic Book"/>
              </a:rPr>
              <a:t>R</a:t>
            </a:r>
            <a:r>
              <a:rPr sz="2400" spc="4" baseline="-27562" dirty="0">
                <a:solidFill>
                  <a:srgbClr val="000099"/>
                </a:solidFill>
                <a:latin typeface="Franklin Gothic Book"/>
                <a:cs typeface="Franklin Gothic Book"/>
              </a:rPr>
              <a:t>e</a:t>
            </a:r>
            <a:r>
              <a:rPr sz="2400" spc="9" baseline="-27562" dirty="0">
                <a:solidFill>
                  <a:srgbClr val="000099"/>
                </a:solidFill>
                <a:latin typeface="Franklin Gothic Book"/>
                <a:cs typeface="Franklin Gothic Book"/>
              </a:rPr>
              <a:t>m</a:t>
            </a:r>
            <a:r>
              <a:rPr sz="2400" spc="0" baseline="-27562" dirty="0">
                <a:solidFill>
                  <a:srgbClr val="000099"/>
                </a:solidFill>
                <a:latin typeface="Franklin Gothic Book"/>
                <a:cs typeface="Franklin Gothic Book"/>
              </a:rPr>
              <a:t>o</a:t>
            </a:r>
            <a:r>
              <a:rPr sz="2400" spc="-25" baseline="-27562" dirty="0">
                <a:solidFill>
                  <a:srgbClr val="000099"/>
                </a:solidFill>
                <a:latin typeface="Franklin Gothic Book"/>
                <a:cs typeface="Franklin Gothic Book"/>
              </a:rPr>
              <a:t>t</a:t>
            </a:r>
            <a:r>
              <a:rPr sz="2400" spc="0" baseline="-27562" dirty="0">
                <a:solidFill>
                  <a:srgbClr val="000099"/>
                </a:solidFill>
                <a:latin typeface="Franklin Gothic Book"/>
                <a:cs typeface="Franklin Gothic Book"/>
              </a:rPr>
              <a:t>o       </a:t>
            </a:r>
            <a:r>
              <a:rPr sz="2400" spc="392" baseline="-27562" dirty="0">
                <a:solidFill>
                  <a:srgbClr val="000099"/>
                </a:solidFill>
                <a:latin typeface="Franklin Gothic Book"/>
                <a:cs typeface="Franklin Gothic Book"/>
              </a:rPr>
              <a:t> </a:t>
            </a:r>
            <a:r>
              <a:rPr sz="2400" spc="0" baseline="-11024" dirty="0">
                <a:solidFill>
                  <a:srgbClr val="000099"/>
                </a:solidFill>
                <a:latin typeface="Franklin Gothic Book"/>
                <a:cs typeface="Franklin Gothic Book"/>
              </a:rPr>
              <a:t>3             </a:t>
            </a:r>
            <a:r>
              <a:rPr sz="2400" spc="195" baseline="-11024" dirty="0">
                <a:solidFill>
                  <a:srgbClr val="000099"/>
                </a:solidFill>
                <a:latin typeface="Franklin Gothic Book"/>
                <a:cs typeface="Franklin Gothic Book"/>
              </a:rPr>
              <a:t> </a:t>
            </a:r>
            <a:r>
              <a:rPr sz="1600" spc="14" dirty="0">
                <a:solidFill>
                  <a:srgbClr val="FF0000"/>
                </a:solidFill>
                <a:latin typeface="Franklin Gothic Book"/>
                <a:cs typeface="Franklin Gothic Book"/>
              </a:rPr>
              <a:t>3</a:t>
            </a:r>
            <a:r>
              <a:rPr sz="1600" spc="0" dirty="0">
                <a:solidFill>
                  <a:srgbClr val="FF0000"/>
                </a:solidFill>
                <a:latin typeface="Franklin Gothic Book"/>
                <a:cs typeface="Franklin Gothic Book"/>
              </a:rPr>
              <a:t>A                </a:t>
            </a:r>
            <a:r>
              <a:rPr sz="1600" spc="257" dirty="0">
                <a:solidFill>
                  <a:srgbClr val="FF0000"/>
                </a:solidFill>
                <a:latin typeface="Franklin Gothic Book"/>
                <a:cs typeface="Franklin Gothic Book"/>
              </a:rPr>
              <a:t> </a:t>
            </a:r>
            <a:r>
              <a:rPr sz="1600" spc="14" dirty="0">
                <a:solidFill>
                  <a:srgbClr val="FFFF00"/>
                </a:solidFill>
                <a:latin typeface="Franklin Gothic Book"/>
                <a:cs typeface="Franklin Gothic Book"/>
              </a:rPr>
              <a:t>3</a:t>
            </a:r>
            <a:r>
              <a:rPr sz="1600" spc="0" dirty="0">
                <a:solidFill>
                  <a:srgbClr val="FFFF00"/>
                </a:solidFill>
                <a:latin typeface="Franklin Gothic Book"/>
                <a:cs typeface="Franklin Gothic Book"/>
              </a:rPr>
              <a:t>B               </a:t>
            </a:r>
            <a:r>
              <a:rPr sz="1600" spc="60" dirty="0">
                <a:solidFill>
                  <a:srgbClr val="FFFF00"/>
                </a:solidFill>
                <a:latin typeface="Franklin Gothic Book"/>
                <a:cs typeface="Franklin Gothic Book"/>
              </a:rPr>
              <a:t> </a:t>
            </a:r>
            <a:r>
              <a:rPr sz="1600" spc="14" dirty="0">
                <a:solidFill>
                  <a:srgbClr val="FFFF00"/>
                </a:solidFill>
                <a:latin typeface="Franklin Gothic Book"/>
                <a:cs typeface="Franklin Gothic Book"/>
              </a:rPr>
              <a:t>3</a:t>
            </a:r>
            <a:r>
              <a:rPr sz="1600" spc="0" dirty="0">
                <a:solidFill>
                  <a:srgbClr val="FFFF00"/>
                </a:solidFill>
                <a:latin typeface="Franklin Gothic Book"/>
                <a:cs typeface="Franklin Gothic Book"/>
              </a:rPr>
              <a:t>C                </a:t>
            </a:r>
            <a:r>
              <a:rPr sz="1600" spc="61" dirty="0">
                <a:solidFill>
                  <a:srgbClr val="FFFF00"/>
                </a:solidFill>
                <a:latin typeface="Franklin Gothic Book"/>
                <a:cs typeface="Franklin Gothic Book"/>
              </a:rPr>
              <a:t> </a:t>
            </a:r>
            <a:r>
              <a:rPr sz="1600" spc="14" dirty="0">
                <a:solidFill>
                  <a:srgbClr val="FFFF00"/>
                </a:solidFill>
                <a:latin typeface="Franklin Gothic Book"/>
                <a:cs typeface="Franklin Gothic Book"/>
              </a:rPr>
              <a:t>3</a:t>
            </a:r>
            <a:r>
              <a:rPr sz="1600" spc="0" dirty="0">
                <a:solidFill>
                  <a:srgbClr val="FFFF00"/>
                </a:solidFill>
                <a:latin typeface="Franklin Gothic Book"/>
                <a:cs typeface="Franklin Gothic Book"/>
              </a:rPr>
              <a:t>D                </a:t>
            </a:r>
            <a:r>
              <a:rPr sz="1600" spc="305" dirty="0">
                <a:solidFill>
                  <a:srgbClr val="FFFF00"/>
                </a:solidFill>
                <a:latin typeface="Franklin Gothic Book"/>
                <a:cs typeface="Franklin Gothic Book"/>
              </a:rPr>
              <a:t> </a:t>
            </a:r>
            <a:r>
              <a:rPr sz="1600" spc="14" dirty="0">
                <a:solidFill>
                  <a:srgbClr val="00AF50"/>
                </a:solidFill>
                <a:latin typeface="Franklin Gothic Book"/>
                <a:cs typeface="Franklin Gothic Book"/>
              </a:rPr>
              <a:t>3E</a:t>
            </a:r>
            <a:endParaRPr sz="1600" dirty="0">
              <a:latin typeface="Franklin Gothic Book"/>
              <a:cs typeface="Franklin Gothic Book"/>
            </a:endParaRPr>
          </a:p>
          <a:p>
            <a:pPr marL="176529" marR="448743">
              <a:lnSpc>
                <a:spcPts val="1814"/>
              </a:lnSpc>
              <a:spcBef>
                <a:spcPts val="3475"/>
              </a:spcBef>
            </a:pPr>
            <a:r>
              <a:rPr sz="2400" spc="9" baseline="-34912" dirty="0">
                <a:solidFill>
                  <a:srgbClr val="000099"/>
                </a:solidFill>
                <a:latin typeface="Franklin Gothic Book"/>
                <a:cs typeface="Franklin Gothic Book"/>
              </a:rPr>
              <a:t>I</a:t>
            </a:r>
            <a:r>
              <a:rPr sz="2400" spc="0" baseline="-34912" dirty="0">
                <a:solidFill>
                  <a:srgbClr val="000099"/>
                </a:solidFill>
                <a:latin typeface="Franklin Gothic Book"/>
                <a:cs typeface="Franklin Gothic Book"/>
              </a:rPr>
              <a:t>m</a:t>
            </a:r>
            <a:r>
              <a:rPr sz="2400" spc="4" baseline="-34912" dirty="0">
                <a:solidFill>
                  <a:srgbClr val="000099"/>
                </a:solidFill>
                <a:latin typeface="Franklin Gothic Book"/>
                <a:cs typeface="Franklin Gothic Book"/>
              </a:rPr>
              <a:t>p</a:t>
            </a:r>
            <a:r>
              <a:rPr sz="2400" spc="-19" baseline="-34912" dirty="0">
                <a:solidFill>
                  <a:srgbClr val="000099"/>
                </a:solidFill>
                <a:latin typeface="Franklin Gothic Book"/>
                <a:cs typeface="Franklin Gothic Book"/>
              </a:rPr>
              <a:t>r</a:t>
            </a:r>
            <a:r>
              <a:rPr sz="2400" spc="0" baseline="-34912" dirty="0">
                <a:solidFill>
                  <a:srgbClr val="000099"/>
                </a:solidFill>
                <a:latin typeface="Franklin Gothic Book"/>
                <a:cs typeface="Franklin Gothic Book"/>
              </a:rPr>
              <a:t>o</a:t>
            </a:r>
            <a:r>
              <a:rPr sz="2400" spc="4" baseline="-34912" dirty="0">
                <a:solidFill>
                  <a:srgbClr val="000099"/>
                </a:solidFill>
                <a:latin typeface="Franklin Gothic Book"/>
                <a:cs typeface="Franklin Gothic Book"/>
              </a:rPr>
              <a:t>babl</a:t>
            </a:r>
            <a:r>
              <a:rPr sz="2400" spc="0" baseline="-34912" dirty="0">
                <a:solidFill>
                  <a:srgbClr val="000099"/>
                </a:solidFill>
                <a:latin typeface="Franklin Gothic Book"/>
                <a:cs typeface="Franklin Gothic Book"/>
              </a:rPr>
              <a:t>e </a:t>
            </a:r>
            <a:r>
              <a:rPr sz="2400" spc="341" baseline="-34912" dirty="0">
                <a:solidFill>
                  <a:srgbClr val="000099"/>
                </a:solidFill>
                <a:latin typeface="Franklin Gothic Book"/>
                <a:cs typeface="Franklin Gothic Book"/>
              </a:rPr>
              <a:t> </a:t>
            </a:r>
            <a:r>
              <a:rPr sz="2400" spc="0" baseline="-16537" dirty="0">
                <a:solidFill>
                  <a:srgbClr val="000099"/>
                </a:solidFill>
                <a:latin typeface="Franklin Gothic Book"/>
                <a:cs typeface="Franklin Gothic Book"/>
              </a:rPr>
              <a:t>2             </a:t>
            </a:r>
            <a:r>
              <a:rPr sz="2400" spc="195" baseline="-16537" dirty="0">
                <a:solidFill>
                  <a:srgbClr val="000099"/>
                </a:solidFill>
                <a:latin typeface="Franklin Gothic Book"/>
                <a:cs typeface="Franklin Gothic Book"/>
              </a:rPr>
              <a:t> </a:t>
            </a:r>
            <a:r>
              <a:rPr sz="1600" spc="14" dirty="0">
                <a:solidFill>
                  <a:srgbClr val="FFFF00"/>
                </a:solidFill>
                <a:latin typeface="Franklin Gothic Book"/>
                <a:cs typeface="Franklin Gothic Book"/>
              </a:rPr>
              <a:t>2</a:t>
            </a:r>
            <a:r>
              <a:rPr sz="1600" spc="0" dirty="0">
                <a:solidFill>
                  <a:srgbClr val="FFFF00"/>
                </a:solidFill>
                <a:latin typeface="Franklin Gothic Book"/>
                <a:cs typeface="Franklin Gothic Book"/>
              </a:rPr>
              <a:t>A                </a:t>
            </a:r>
            <a:r>
              <a:rPr sz="1600" spc="257" dirty="0">
                <a:solidFill>
                  <a:srgbClr val="FFFF00"/>
                </a:solidFill>
                <a:latin typeface="Franklin Gothic Book"/>
                <a:cs typeface="Franklin Gothic Book"/>
              </a:rPr>
              <a:t> </a:t>
            </a:r>
            <a:r>
              <a:rPr sz="1600" spc="14" dirty="0">
                <a:solidFill>
                  <a:srgbClr val="FFFF00"/>
                </a:solidFill>
                <a:latin typeface="Franklin Gothic Book"/>
                <a:cs typeface="Franklin Gothic Book"/>
              </a:rPr>
              <a:t>2</a:t>
            </a:r>
            <a:r>
              <a:rPr sz="1600" spc="0" dirty="0">
                <a:solidFill>
                  <a:srgbClr val="FFFF00"/>
                </a:solidFill>
                <a:latin typeface="Franklin Gothic Book"/>
                <a:cs typeface="Franklin Gothic Book"/>
              </a:rPr>
              <a:t>B               </a:t>
            </a:r>
            <a:r>
              <a:rPr sz="1600" spc="60" dirty="0">
                <a:solidFill>
                  <a:srgbClr val="FFFF00"/>
                </a:solidFill>
                <a:latin typeface="Franklin Gothic Book"/>
                <a:cs typeface="Franklin Gothic Book"/>
              </a:rPr>
              <a:t> </a:t>
            </a:r>
            <a:r>
              <a:rPr sz="1600" spc="14" dirty="0">
                <a:solidFill>
                  <a:srgbClr val="FFFF00"/>
                </a:solidFill>
                <a:latin typeface="Franklin Gothic Book"/>
                <a:cs typeface="Franklin Gothic Book"/>
              </a:rPr>
              <a:t>2</a:t>
            </a:r>
            <a:r>
              <a:rPr sz="1600" spc="0" dirty="0">
                <a:solidFill>
                  <a:srgbClr val="FFFF00"/>
                </a:solidFill>
                <a:latin typeface="Franklin Gothic Book"/>
                <a:cs typeface="Franklin Gothic Book"/>
              </a:rPr>
              <a:t>C                </a:t>
            </a:r>
            <a:r>
              <a:rPr sz="1600" spc="61" dirty="0">
                <a:solidFill>
                  <a:srgbClr val="FFFF00"/>
                </a:solidFill>
                <a:latin typeface="Franklin Gothic Book"/>
                <a:cs typeface="Franklin Gothic Book"/>
              </a:rPr>
              <a:t> </a:t>
            </a:r>
            <a:r>
              <a:rPr sz="1600" spc="14" dirty="0">
                <a:solidFill>
                  <a:srgbClr val="00AF50"/>
                </a:solidFill>
                <a:latin typeface="Franklin Gothic Book"/>
                <a:cs typeface="Franklin Gothic Book"/>
              </a:rPr>
              <a:t>2</a:t>
            </a:r>
            <a:r>
              <a:rPr sz="1600" spc="0" dirty="0">
                <a:solidFill>
                  <a:srgbClr val="00AF50"/>
                </a:solidFill>
                <a:latin typeface="Franklin Gothic Book"/>
                <a:cs typeface="Franklin Gothic Book"/>
              </a:rPr>
              <a:t>D                </a:t>
            </a:r>
            <a:r>
              <a:rPr sz="1600" spc="305" dirty="0">
                <a:solidFill>
                  <a:srgbClr val="00AF50"/>
                </a:solidFill>
                <a:latin typeface="Franklin Gothic Book"/>
                <a:cs typeface="Franklin Gothic Book"/>
              </a:rPr>
              <a:t> </a:t>
            </a:r>
            <a:r>
              <a:rPr sz="1600" spc="14" dirty="0">
                <a:solidFill>
                  <a:srgbClr val="00AF50"/>
                </a:solidFill>
                <a:latin typeface="Franklin Gothic Book"/>
                <a:cs typeface="Franklin Gothic Book"/>
              </a:rPr>
              <a:t>2E </a:t>
            </a:r>
            <a:endParaRPr sz="1600" dirty="0">
              <a:latin typeface="Franklin Gothic Book"/>
              <a:cs typeface="Franklin Gothic Book"/>
            </a:endParaRPr>
          </a:p>
          <a:p>
            <a:pPr marL="176529" marR="448743">
              <a:lnSpc>
                <a:spcPts val="1814"/>
              </a:lnSpc>
              <a:spcBef>
                <a:spcPts val="2937"/>
              </a:spcBef>
            </a:pPr>
            <a:r>
              <a:rPr sz="1600" spc="3" dirty="0">
                <a:solidFill>
                  <a:srgbClr val="000099"/>
                </a:solidFill>
                <a:latin typeface="Franklin Gothic Book"/>
                <a:cs typeface="Franklin Gothic Book"/>
              </a:rPr>
              <a:t>Extrema-</a:t>
            </a:r>
            <a:endParaRPr sz="1600" dirty="0">
              <a:latin typeface="Franklin Gothic Book"/>
              <a:cs typeface="Franklin Gothic Book"/>
            </a:endParaRPr>
          </a:p>
          <a:p>
            <a:pPr marL="176529">
              <a:lnSpc>
                <a:spcPts val="1450"/>
              </a:lnSpc>
              <a:spcBef>
                <a:spcPts val="1446"/>
              </a:spcBef>
            </a:pPr>
            <a:r>
              <a:rPr sz="2400" baseline="-11024" dirty="0">
                <a:solidFill>
                  <a:srgbClr val="000099"/>
                </a:solidFill>
                <a:latin typeface="Franklin Gothic Book"/>
                <a:cs typeface="Franklin Gothic Book"/>
              </a:rPr>
              <a:t>improbable</a:t>
            </a:r>
            <a:endParaRPr sz="1600" dirty="0">
              <a:latin typeface="Franklin Gothic Book"/>
              <a:cs typeface="Franklin Gothic Book"/>
            </a:endParaRPr>
          </a:p>
        </p:txBody>
      </p:sp>
      <p:sp>
        <p:nvSpPr>
          <p:cNvPr id="94" name="object 20"/>
          <p:cNvSpPr txBox="1"/>
          <p:nvPr/>
        </p:nvSpPr>
        <p:spPr>
          <a:xfrm>
            <a:off x="278892" y="206268"/>
            <a:ext cx="6953606" cy="380795"/>
          </a:xfrm>
          <a:prstGeom prst="rect">
            <a:avLst/>
          </a:prstGeom>
        </p:spPr>
        <p:txBody>
          <a:bodyPr wrap="square" lIns="0" tIns="18859" rIns="0" bIns="0" rtlCol="0">
            <a:noAutofit/>
          </a:bodyPr>
          <a:lstStyle/>
          <a:p>
            <a:pPr marL="12700">
              <a:lnSpc>
                <a:spcPts val="2970"/>
              </a:lnSpc>
            </a:pPr>
            <a:r>
              <a:rPr lang="es-MX" sz="2800" spc="3" dirty="0" smtClean="0">
                <a:solidFill>
                  <a:srgbClr val="F86A1B"/>
                </a:solidFill>
                <a:effectLst>
                  <a:outerShdw blurRad="38100" dist="38100" dir="2700000" algn="tl">
                    <a:srgbClr val="000000">
                      <a:alpha val="43137"/>
                    </a:srgbClr>
                  </a:outerShdw>
                </a:effectLst>
                <a:latin typeface="Franklin Gothic Book"/>
                <a:cs typeface="Franklin Gothic Book"/>
              </a:rPr>
              <a:t>5. </a:t>
            </a:r>
            <a:r>
              <a:rPr sz="2800" spc="3" dirty="0" err="1" smtClean="0">
                <a:solidFill>
                  <a:srgbClr val="F86A1B"/>
                </a:solidFill>
                <a:effectLst>
                  <a:outerShdw blurRad="38100" dist="38100" dir="2700000" algn="tl">
                    <a:srgbClr val="000000">
                      <a:alpha val="43137"/>
                    </a:srgbClr>
                  </a:outerShdw>
                </a:effectLst>
                <a:latin typeface="Franklin Gothic Book"/>
                <a:cs typeface="Franklin Gothic Book"/>
              </a:rPr>
              <a:t>Gestión</a:t>
            </a:r>
            <a:r>
              <a:rPr lang="en-US" sz="2800" spc="3" dirty="0" smtClean="0">
                <a:solidFill>
                  <a:srgbClr val="F86A1B"/>
                </a:solidFill>
                <a:effectLst>
                  <a:outerShdw blurRad="38100" dist="38100" dir="2700000" algn="tl">
                    <a:srgbClr val="000000">
                      <a:alpha val="43137"/>
                    </a:srgbClr>
                  </a:outerShdw>
                </a:effectLst>
                <a:latin typeface="Franklin Gothic Book"/>
                <a:cs typeface="Franklin Gothic Book"/>
              </a:rPr>
              <a:t> </a:t>
            </a:r>
            <a:r>
              <a:rPr lang="en-US" sz="2800" spc="3" dirty="0">
                <a:solidFill>
                  <a:srgbClr val="F86A1B"/>
                </a:solidFill>
                <a:effectLst>
                  <a:outerShdw blurRad="38100" dist="38100" dir="2700000" algn="tl">
                    <a:srgbClr val="000000">
                      <a:alpha val="43137"/>
                    </a:srgbClr>
                  </a:outerShdw>
                </a:effectLst>
                <a:latin typeface="Franklin Gothic Book"/>
                <a:cs typeface="Franklin Gothic Book"/>
              </a:rPr>
              <a:t>de </a:t>
            </a:r>
            <a:r>
              <a:rPr lang="en-US" sz="2800" spc="3" dirty="0" err="1">
                <a:solidFill>
                  <a:srgbClr val="F86A1B"/>
                </a:solidFill>
                <a:effectLst>
                  <a:outerShdw blurRad="38100" dist="38100" dir="2700000" algn="tl">
                    <a:srgbClr val="000000">
                      <a:alpha val="43137"/>
                    </a:srgbClr>
                  </a:outerShdw>
                </a:effectLst>
                <a:latin typeface="Franklin Gothic Book"/>
                <a:cs typeface="Franklin Gothic Book"/>
              </a:rPr>
              <a:t>Riesgos</a:t>
            </a:r>
            <a:endParaRPr sz="2800" dirty="0">
              <a:effectLst>
                <a:outerShdw blurRad="38100" dist="38100" dir="2700000" algn="tl">
                  <a:srgbClr val="000000">
                    <a:alpha val="43137"/>
                  </a:srgbClr>
                </a:outerShdw>
              </a:effectLst>
              <a:latin typeface="Franklin Gothic Book"/>
              <a:cs typeface="Franklin Gothic Book"/>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p:nvPr/>
        </p:nvSpPr>
        <p:spPr>
          <a:xfrm>
            <a:off x="849630" y="1861565"/>
            <a:ext cx="2554223" cy="3989832"/>
          </a:xfrm>
          <a:custGeom>
            <a:avLst/>
            <a:gdLst/>
            <a:ahLst/>
            <a:cxnLst/>
            <a:rect l="l" t="t" r="r" b="b"/>
            <a:pathLst>
              <a:path w="2554223" h="3989832">
                <a:moveTo>
                  <a:pt x="0" y="3989832"/>
                </a:moveTo>
                <a:lnTo>
                  <a:pt x="2554223" y="3989832"/>
                </a:lnTo>
                <a:lnTo>
                  <a:pt x="2554223" y="0"/>
                </a:lnTo>
                <a:lnTo>
                  <a:pt x="0" y="0"/>
                </a:lnTo>
                <a:lnTo>
                  <a:pt x="0" y="3989832"/>
                </a:lnTo>
                <a:close/>
              </a:path>
            </a:pathLst>
          </a:custGeom>
          <a:solidFill>
            <a:srgbClr val="91A7AB"/>
          </a:solidFill>
        </p:spPr>
        <p:txBody>
          <a:bodyPr wrap="square" lIns="0" tIns="0" rIns="0" bIns="0" rtlCol="0">
            <a:noAutofit/>
          </a:bodyPr>
          <a:lstStyle/>
          <a:p>
            <a:endParaRPr/>
          </a:p>
        </p:txBody>
      </p:sp>
      <p:sp>
        <p:nvSpPr>
          <p:cNvPr id="21" name="object 21"/>
          <p:cNvSpPr/>
          <p:nvPr/>
        </p:nvSpPr>
        <p:spPr>
          <a:xfrm>
            <a:off x="849630" y="1861565"/>
            <a:ext cx="7551420" cy="3989832"/>
          </a:xfrm>
          <a:custGeom>
            <a:avLst/>
            <a:gdLst/>
            <a:ahLst/>
            <a:cxnLst/>
            <a:rect l="l" t="t" r="r" b="b"/>
            <a:pathLst>
              <a:path w="7551420" h="3989832">
                <a:moveTo>
                  <a:pt x="0" y="3989832"/>
                </a:moveTo>
                <a:lnTo>
                  <a:pt x="7551420" y="3989832"/>
                </a:lnTo>
                <a:lnTo>
                  <a:pt x="7551420" y="0"/>
                </a:lnTo>
                <a:lnTo>
                  <a:pt x="0" y="0"/>
                </a:lnTo>
                <a:lnTo>
                  <a:pt x="0" y="3989832"/>
                </a:lnTo>
                <a:close/>
              </a:path>
            </a:pathLst>
          </a:custGeom>
          <a:ln w="25400">
            <a:solidFill>
              <a:srgbClr val="56585B"/>
            </a:solidFill>
          </a:ln>
        </p:spPr>
        <p:txBody>
          <a:bodyPr wrap="square" lIns="0" tIns="0" rIns="0" bIns="0" rtlCol="0">
            <a:noAutofit/>
          </a:bodyPr>
          <a:lstStyle/>
          <a:p>
            <a:endParaRPr/>
          </a:p>
        </p:txBody>
      </p:sp>
      <p:sp>
        <p:nvSpPr>
          <p:cNvPr id="22" name="object 22"/>
          <p:cNvSpPr/>
          <p:nvPr/>
        </p:nvSpPr>
        <p:spPr>
          <a:xfrm>
            <a:off x="3403854" y="1861565"/>
            <a:ext cx="4998720" cy="3989832"/>
          </a:xfrm>
          <a:custGeom>
            <a:avLst/>
            <a:gdLst/>
            <a:ahLst/>
            <a:cxnLst/>
            <a:rect l="l" t="t" r="r" b="b"/>
            <a:pathLst>
              <a:path w="4998720" h="3989832">
                <a:moveTo>
                  <a:pt x="0" y="3989832"/>
                </a:moveTo>
                <a:lnTo>
                  <a:pt x="4998720" y="3989832"/>
                </a:lnTo>
                <a:lnTo>
                  <a:pt x="4998720" y="0"/>
                </a:lnTo>
                <a:lnTo>
                  <a:pt x="0" y="0"/>
                </a:lnTo>
                <a:lnTo>
                  <a:pt x="0" y="3989832"/>
                </a:lnTo>
                <a:close/>
              </a:path>
            </a:pathLst>
          </a:custGeom>
          <a:solidFill>
            <a:srgbClr val="AEAFB1"/>
          </a:solidFill>
        </p:spPr>
        <p:txBody>
          <a:bodyPr wrap="square" lIns="0" tIns="0" rIns="0" bIns="0" rtlCol="0">
            <a:noAutofit/>
          </a:bodyPr>
          <a:lstStyle/>
          <a:p>
            <a:endParaRPr/>
          </a:p>
        </p:txBody>
      </p:sp>
      <p:sp>
        <p:nvSpPr>
          <p:cNvPr id="23" name="object 23"/>
          <p:cNvSpPr/>
          <p:nvPr/>
        </p:nvSpPr>
        <p:spPr>
          <a:xfrm>
            <a:off x="3403854" y="1861565"/>
            <a:ext cx="4998720" cy="3989832"/>
          </a:xfrm>
          <a:custGeom>
            <a:avLst/>
            <a:gdLst/>
            <a:ahLst/>
            <a:cxnLst/>
            <a:rect l="l" t="t" r="r" b="b"/>
            <a:pathLst>
              <a:path w="4998720" h="3989832">
                <a:moveTo>
                  <a:pt x="0" y="3989832"/>
                </a:moveTo>
                <a:lnTo>
                  <a:pt x="4998720" y="3989832"/>
                </a:lnTo>
                <a:lnTo>
                  <a:pt x="4998720" y="0"/>
                </a:lnTo>
                <a:lnTo>
                  <a:pt x="0" y="0"/>
                </a:lnTo>
                <a:lnTo>
                  <a:pt x="0" y="3989832"/>
                </a:lnTo>
                <a:close/>
              </a:path>
            </a:pathLst>
          </a:custGeom>
          <a:ln w="25400">
            <a:solidFill>
              <a:srgbClr val="56585B"/>
            </a:solidFill>
          </a:ln>
        </p:spPr>
        <p:txBody>
          <a:bodyPr wrap="square" lIns="0" tIns="0" rIns="0" bIns="0" rtlCol="0">
            <a:noAutofit/>
          </a:bodyPr>
          <a:lstStyle/>
          <a:p>
            <a:endParaRPr/>
          </a:p>
        </p:txBody>
      </p:sp>
      <p:sp>
        <p:nvSpPr>
          <p:cNvPr id="24" name="object 24"/>
          <p:cNvSpPr/>
          <p:nvPr/>
        </p:nvSpPr>
        <p:spPr>
          <a:xfrm>
            <a:off x="3409188" y="1860803"/>
            <a:ext cx="4997831" cy="1524"/>
          </a:xfrm>
          <a:custGeom>
            <a:avLst/>
            <a:gdLst/>
            <a:ahLst/>
            <a:cxnLst/>
            <a:rect l="l" t="t" r="r" b="b"/>
            <a:pathLst>
              <a:path w="4997831" h="1524">
                <a:moveTo>
                  <a:pt x="0" y="0"/>
                </a:moveTo>
                <a:lnTo>
                  <a:pt x="4997831" y="1524"/>
                </a:lnTo>
              </a:path>
            </a:pathLst>
          </a:custGeom>
          <a:ln w="9525">
            <a:solidFill>
              <a:srgbClr val="000099"/>
            </a:solidFill>
          </a:ln>
        </p:spPr>
        <p:txBody>
          <a:bodyPr wrap="square" lIns="0" tIns="0" rIns="0" bIns="0" rtlCol="0">
            <a:noAutofit/>
          </a:bodyPr>
          <a:lstStyle/>
          <a:p>
            <a:endParaRPr/>
          </a:p>
        </p:txBody>
      </p:sp>
      <p:sp>
        <p:nvSpPr>
          <p:cNvPr id="25" name="object 25"/>
          <p:cNvSpPr/>
          <p:nvPr/>
        </p:nvSpPr>
        <p:spPr>
          <a:xfrm>
            <a:off x="3409188" y="2659379"/>
            <a:ext cx="4997831" cy="1524"/>
          </a:xfrm>
          <a:custGeom>
            <a:avLst/>
            <a:gdLst/>
            <a:ahLst/>
            <a:cxnLst/>
            <a:rect l="l" t="t" r="r" b="b"/>
            <a:pathLst>
              <a:path w="4997831" h="1524">
                <a:moveTo>
                  <a:pt x="0" y="0"/>
                </a:moveTo>
                <a:lnTo>
                  <a:pt x="4997831" y="1524"/>
                </a:lnTo>
              </a:path>
            </a:pathLst>
          </a:custGeom>
          <a:ln w="9525">
            <a:solidFill>
              <a:srgbClr val="000099"/>
            </a:solidFill>
          </a:ln>
        </p:spPr>
        <p:txBody>
          <a:bodyPr wrap="square" lIns="0" tIns="0" rIns="0" bIns="0" rtlCol="0">
            <a:noAutofit/>
          </a:bodyPr>
          <a:lstStyle/>
          <a:p>
            <a:endParaRPr/>
          </a:p>
        </p:txBody>
      </p:sp>
      <p:sp>
        <p:nvSpPr>
          <p:cNvPr id="26" name="object 26"/>
          <p:cNvSpPr/>
          <p:nvPr/>
        </p:nvSpPr>
        <p:spPr>
          <a:xfrm>
            <a:off x="3409188" y="3674364"/>
            <a:ext cx="4997831" cy="1524"/>
          </a:xfrm>
          <a:custGeom>
            <a:avLst/>
            <a:gdLst/>
            <a:ahLst/>
            <a:cxnLst/>
            <a:rect l="l" t="t" r="r" b="b"/>
            <a:pathLst>
              <a:path w="4997831" h="1524">
                <a:moveTo>
                  <a:pt x="0" y="0"/>
                </a:moveTo>
                <a:lnTo>
                  <a:pt x="4997831" y="1524"/>
                </a:lnTo>
              </a:path>
            </a:pathLst>
          </a:custGeom>
          <a:ln w="9525">
            <a:solidFill>
              <a:srgbClr val="000099"/>
            </a:solidFill>
          </a:ln>
        </p:spPr>
        <p:txBody>
          <a:bodyPr wrap="square" lIns="0" tIns="0" rIns="0" bIns="0" rtlCol="0">
            <a:noAutofit/>
          </a:bodyPr>
          <a:lstStyle/>
          <a:p>
            <a:endParaRPr/>
          </a:p>
        </p:txBody>
      </p:sp>
      <p:sp>
        <p:nvSpPr>
          <p:cNvPr id="27" name="object 27"/>
          <p:cNvSpPr/>
          <p:nvPr/>
        </p:nvSpPr>
        <p:spPr>
          <a:xfrm>
            <a:off x="3409188" y="5010912"/>
            <a:ext cx="4997831" cy="1524"/>
          </a:xfrm>
          <a:custGeom>
            <a:avLst/>
            <a:gdLst/>
            <a:ahLst/>
            <a:cxnLst/>
            <a:rect l="l" t="t" r="r" b="b"/>
            <a:pathLst>
              <a:path w="4997831" h="1524">
                <a:moveTo>
                  <a:pt x="0" y="0"/>
                </a:moveTo>
                <a:lnTo>
                  <a:pt x="4997831" y="1524"/>
                </a:lnTo>
              </a:path>
            </a:pathLst>
          </a:custGeom>
          <a:ln w="9525">
            <a:solidFill>
              <a:srgbClr val="000099"/>
            </a:solidFill>
          </a:ln>
        </p:spPr>
        <p:txBody>
          <a:bodyPr wrap="square" lIns="0" tIns="0" rIns="0" bIns="0" rtlCol="0">
            <a:noAutofit/>
          </a:bodyPr>
          <a:lstStyle/>
          <a:p>
            <a:endParaRPr/>
          </a:p>
        </p:txBody>
      </p:sp>
      <p:sp>
        <p:nvSpPr>
          <p:cNvPr id="28" name="object 28"/>
          <p:cNvSpPr/>
          <p:nvPr/>
        </p:nvSpPr>
        <p:spPr>
          <a:xfrm>
            <a:off x="3409188" y="5849112"/>
            <a:ext cx="4997831" cy="1498"/>
          </a:xfrm>
          <a:custGeom>
            <a:avLst/>
            <a:gdLst/>
            <a:ahLst/>
            <a:cxnLst/>
            <a:rect l="l" t="t" r="r" b="b"/>
            <a:pathLst>
              <a:path w="4997831" h="1498">
                <a:moveTo>
                  <a:pt x="0" y="0"/>
                </a:moveTo>
                <a:lnTo>
                  <a:pt x="4997831" y="1498"/>
                </a:lnTo>
              </a:path>
            </a:pathLst>
          </a:custGeom>
          <a:ln w="9525">
            <a:solidFill>
              <a:srgbClr val="000099"/>
            </a:solidFill>
          </a:ln>
        </p:spPr>
        <p:txBody>
          <a:bodyPr wrap="square" lIns="0" tIns="0" rIns="0" bIns="0" rtlCol="0">
            <a:noAutofit/>
          </a:bodyPr>
          <a:lstStyle/>
          <a:p>
            <a:endParaRPr/>
          </a:p>
        </p:txBody>
      </p:sp>
      <p:sp>
        <p:nvSpPr>
          <p:cNvPr id="29" name="object 29"/>
          <p:cNvSpPr/>
          <p:nvPr/>
        </p:nvSpPr>
        <p:spPr>
          <a:xfrm>
            <a:off x="3403091" y="1862327"/>
            <a:ext cx="1397" cy="3988993"/>
          </a:xfrm>
          <a:custGeom>
            <a:avLst/>
            <a:gdLst/>
            <a:ahLst/>
            <a:cxnLst/>
            <a:rect l="l" t="t" r="r" b="b"/>
            <a:pathLst>
              <a:path w="1397" h="3988993">
                <a:moveTo>
                  <a:pt x="1397" y="0"/>
                </a:moveTo>
                <a:lnTo>
                  <a:pt x="0" y="3988993"/>
                </a:lnTo>
              </a:path>
            </a:pathLst>
          </a:custGeom>
          <a:ln w="9524">
            <a:solidFill>
              <a:srgbClr val="000099"/>
            </a:solidFill>
          </a:ln>
        </p:spPr>
        <p:txBody>
          <a:bodyPr wrap="square" lIns="0" tIns="0" rIns="0" bIns="0" rtlCol="0">
            <a:noAutofit/>
          </a:bodyPr>
          <a:lstStyle/>
          <a:p>
            <a:endParaRPr/>
          </a:p>
        </p:txBody>
      </p:sp>
      <p:sp>
        <p:nvSpPr>
          <p:cNvPr id="30" name="object 30"/>
          <p:cNvSpPr/>
          <p:nvPr/>
        </p:nvSpPr>
        <p:spPr>
          <a:xfrm>
            <a:off x="5903976" y="1860803"/>
            <a:ext cx="1397" cy="3988993"/>
          </a:xfrm>
          <a:custGeom>
            <a:avLst/>
            <a:gdLst/>
            <a:ahLst/>
            <a:cxnLst/>
            <a:rect l="l" t="t" r="r" b="b"/>
            <a:pathLst>
              <a:path w="1397" h="3988993">
                <a:moveTo>
                  <a:pt x="1397" y="0"/>
                </a:moveTo>
                <a:lnTo>
                  <a:pt x="0" y="3988993"/>
                </a:lnTo>
              </a:path>
            </a:pathLst>
          </a:custGeom>
          <a:ln w="9524">
            <a:solidFill>
              <a:srgbClr val="000099"/>
            </a:solidFill>
          </a:ln>
        </p:spPr>
        <p:txBody>
          <a:bodyPr wrap="square" lIns="0" tIns="0" rIns="0" bIns="0" rtlCol="0">
            <a:noAutofit/>
          </a:bodyPr>
          <a:lstStyle/>
          <a:p>
            <a:endParaRPr/>
          </a:p>
        </p:txBody>
      </p:sp>
      <p:sp>
        <p:nvSpPr>
          <p:cNvPr id="31" name="object 31"/>
          <p:cNvSpPr/>
          <p:nvPr/>
        </p:nvSpPr>
        <p:spPr>
          <a:xfrm>
            <a:off x="8400288" y="1860803"/>
            <a:ext cx="1396" cy="3988993"/>
          </a:xfrm>
          <a:custGeom>
            <a:avLst/>
            <a:gdLst/>
            <a:ahLst/>
            <a:cxnLst/>
            <a:rect l="l" t="t" r="r" b="b"/>
            <a:pathLst>
              <a:path w="1396" h="3988993">
                <a:moveTo>
                  <a:pt x="1396" y="0"/>
                </a:moveTo>
                <a:lnTo>
                  <a:pt x="0" y="3988993"/>
                </a:lnTo>
              </a:path>
            </a:pathLst>
          </a:custGeom>
          <a:ln w="9524">
            <a:solidFill>
              <a:srgbClr val="000099"/>
            </a:solidFill>
          </a:ln>
        </p:spPr>
        <p:txBody>
          <a:bodyPr wrap="square" lIns="0" tIns="0" rIns="0" bIns="0" rtlCol="0">
            <a:noAutofit/>
          </a:bodyPr>
          <a:lstStyle/>
          <a:p>
            <a:endParaRPr/>
          </a:p>
        </p:txBody>
      </p:sp>
      <p:sp>
        <p:nvSpPr>
          <p:cNvPr id="32" name="object 32"/>
          <p:cNvSpPr/>
          <p:nvPr/>
        </p:nvSpPr>
        <p:spPr>
          <a:xfrm>
            <a:off x="3657600" y="2057400"/>
            <a:ext cx="2031492" cy="586739"/>
          </a:xfrm>
          <a:custGeom>
            <a:avLst/>
            <a:gdLst/>
            <a:ahLst/>
            <a:cxnLst/>
            <a:rect l="l" t="t" r="r" b="b"/>
            <a:pathLst>
              <a:path w="2031492" h="586739">
                <a:moveTo>
                  <a:pt x="0" y="586739"/>
                </a:moveTo>
                <a:lnTo>
                  <a:pt x="2031492" y="586739"/>
                </a:lnTo>
                <a:lnTo>
                  <a:pt x="2031492" y="0"/>
                </a:lnTo>
                <a:lnTo>
                  <a:pt x="0" y="0"/>
                </a:lnTo>
                <a:lnTo>
                  <a:pt x="0" y="586739"/>
                </a:lnTo>
                <a:close/>
              </a:path>
            </a:pathLst>
          </a:custGeom>
          <a:solidFill>
            <a:srgbClr val="AEAFB1"/>
          </a:solidFill>
        </p:spPr>
        <p:txBody>
          <a:bodyPr wrap="square" lIns="0" tIns="0" rIns="0" bIns="0" rtlCol="0">
            <a:noAutofit/>
          </a:bodyPr>
          <a:lstStyle/>
          <a:p>
            <a:endParaRPr/>
          </a:p>
        </p:txBody>
      </p:sp>
      <p:sp>
        <p:nvSpPr>
          <p:cNvPr id="33" name="object 33"/>
          <p:cNvSpPr/>
          <p:nvPr/>
        </p:nvSpPr>
        <p:spPr>
          <a:xfrm>
            <a:off x="6269736" y="2122932"/>
            <a:ext cx="1601723" cy="338327"/>
          </a:xfrm>
          <a:custGeom>
            <a:avLst/>
            <a:gdLst/>
            <a:ahLst/>
            <a:cxnLst/>
            <a:rect l="l" t="t" r="r" b="b"/>
            <a:pathLst>
              <a:path w="1601723" h="338327">
                <a:moveTo>
                  <a:pt x="0" y="338327"/>
                </a:moveTo>
                <a:lnTo>
                  <a:pt x="1601723" y="338327"/>
                </a:lnTo>
                <a:lnTo>
                  <a:pt x="1601723" y="0"/>
                </a:lnTo>
                <a:lnTo>
                  <a:pt x="0" y="0"/>
                </a:lnTo>
                <a:lnTo>
                  <a:pt x="0" y="338327"/>
                </a:lnTo>
                <a:close/>
              </a:path>
            </a:pathLst>
          </a:custGeom>
          <a:solidFill>
            <a:srgbClr val="AEAFB1"/>
          </a:solidFill>
        </p:spPr>
        <p:txBody>
          <a:bodyPr wrap="square" lIns="0" tIns="0" rIns="0" bIns="0" rtlCol="0">
            <a:noAutofit/>
          </a:bodyPr>
          <a:lstStyle/>
          <a:p>
            <a:endParaRPr/>
          </a:p>
        </p:txBody>
      </p:sp>
      <p:sp>
        <p:nvSpPr>
          <p:cNvPr id="34" name="object 34"/>
          <p:cNvSpPr/>
          <p:nvPr/>
        </p:nvSpPr>
        <p:spPr>
          <a:xfrm>
            <a:off x="864108" y="2580131"/>
            <a:ext cx="2580893" cy="1066038"/>
          </a:xfrm>
          <a:prstGeom prst="rect">
            <a:avLst/>
          </a:prstGeom>
          <a:blipFill>
            <a:blip r:embed="rId2" cstate="print"/>
            <a:stretch>
              <a:fillRect/>
            </a:stretch>
          </a:blipFill>
        </p:spPr>
        <p:txBody>
          <a:bodyPr wrap="square" lIns="0" tIns="0" rIns="0" bIns="0" rtlCol="0">
            <a:noAutofit/>
          </a:bodyPr>
          <a:lstStyle/>
          <a:p>
            <a:endParaRPr/>
          </a:p>
        </p:txBody>
      </p:sp>
      <p:sp>
        <p:nvSpPr>
          <p:cNvPr id="35" name="object 35"/>
          <p:cNvSpPr/>
          <p:nvPr/>
        </p:nvSpPr>
        <p:spPr>
          <a:xfrm>
            <a:off x="1229868" y="3564636"/>
            <a:ext cx="1837182" cy="1434845"/>
          </a:xfrm>
          <a:prstGeom prst="rect">
            <a:avLst/>
          </a:prstGeom>
          <a:blipFill>
            <a:blip r:embed="rId3" cstate="print"/>
            <a:stretch>
              <a:fillRect/>
            </a:stretch>
          </a:blipFill>
        </p:spPr>
        <p:txBody>
          <a:bodyPr wrap="square" lIns="0" tIns="0" rIns="0" bIns="0" rtlCol="0">
            <a:noAutofit/>
          </a:bodyPr>
          <a:lstStyle/>
          <a:p>
            <a:endParaRPr/>
          </a:p>
        </p:txBody>
      </p:sp>
      <p:sp>
        <p:nvSpPr>
          <p:cNvPr id="36" name="object 36"/>
          <p:cNvSpPr/>
          <p:nvPr/>
        </p:nvSpPr>
        <p:spPr>
          <a:xfrm>
            <a:off x="1790700" y="4931664"/>
            <a:ext cx="762774" cy="919746"/>
          </a:xfrm>
          <a:prstGeom prst="rect">
            <a:avLst/>
          </a:prstGeom>
          <a:blipFill>
            <a:blip r:embed="rId4" cstate="print"/>
            <a:stretch>
              <a:fillRect/>
            </a:stretch>
          </a:blipFill>
        </p:spPr>
        <p:txBody>
          <a:bodyPr wrap="square" lIns="0" tIns="0" rIns="0" bIns="0" rtlCol="0">
            <a:noAutofit/>
          </a:bodyPr>
          <a:lstStyle/>
          <a:p>
            <a:endParaRPr/>
          </a:p>
        </p:txBody>
      </p:sp>
      <p:sp>
        <p:nvSpPr>
          <p:cNvPr id="37" name="object 37"/>
          <p:cNvSpPr/>
          <p:nvPr/>
        </p:nvSpPr>
        <p:spPr>
          <a:xfrm>
            <a:off x="947928" y="2656332"/>
            <a:ext cx="2371217" cy="1396"/>
          </a:xfrm>
          <a:custGeom>
            <a:avLst/>
            <a:gdLst/>
            <a:ahLst/>
            <a:cxnLst/>
            <a:rect l="l" t="t" r="r" b="b"/>
            <a:pathLst>
              <a:path w="2371217" h="1396">
                <a:moveTo>
                  <a:pt x="0" y="0"/>
                </a:moveTo>
                <a:lnTo>
                  <a:pt x="2371217" y="1396"/>
                </a:lnTo>
              </a:path>
            </a:pathLst>
          </a:custGeom>
          <a:ln w="9525">
            <a:solidFill>
              <a:srgbClr val="76787A"/>
            </a:solidFill>
          </a:ln>
        </p:spPr>
        <p:txBody>
          <a:bodyPr wrap="square" lIns="0" tIns="0" rIns="0" bIns="0" rtlCol="0">
            <a:noAutofit/>
          </a:bodyPr>
          <a:lstStyle/>
          <a:p>
            <a:endParaRPr/>
          </a:p>
        </p:txBody>
      </p:sp>
      <p:sp>
        <p:nvSpPr>
          <p:cNvPr id="38" name="object 38"/>
          <p:cNvSpPr/>
          <p:nvPr/>
        </p:nvSpPr>
        <p:spPr>
          <a:xfrm>
            <a:off x="979932" y="2775204"/>
            <a:ext cx="1204595" cy="3160826"/>
          </a:xfrm>
          <a:custGeom>
            <a:avLst/>
            <a:gdLst/>
            <a:ahLst/>
            <a:cxnLst/>
            <a:rect l="l" t="t" r="r" b="b"/>
            <a:pathLst>
              <a:path w="1204595" h="3160826">
                <a:moveTo>
                  <a:pt x="0" y="0"/>
                </a:moveTo>
                <a:lnTo>
                  <a:pt x="1204595" y="3160826"/>
                </a:lnTo>
              </a:path>
            </a:pathLst>
          </a:custGeom>
          <a:ln w="9525">
            <a:solidFill>
              <a:srgbClr val="76787A"/>
            </a:solidFill>
          </a:ln>
        </p:spPr>
        <p:txBody>
          <a:bodyPr wrap="square" lIns="0" tIns="0" rIns="0" bIns="0" rtlCol="0">
            <a:noAutofit/>
          </a:bodyPr>
          <a:lstStyle/>
          <a:p>
            <a:endParaRPr/>
          </a:p>
        </p:txBody>
      </p:sp>
      <p:sp>
        <p:nvSpPr>
          <p:cNvPr id="39" name="object 39"/>
          <p:cNvSpPr/>
          <p:nvPr/>
        </p:nvSpPr>
        <p:spPr>
          <a:xfrm>
            <a:off x="2151888" y="2662428"/>
            <a:ext cx="1183259" cy="3202825"/>
          </a:xfrm>
          <a:custGeom>
            <a:avLst/>
            <a:gdLst/>
            <a:ahLst/>
            <a:cxnLst/>
            <a:rect l="l" t="t" r="r" b="b"/>
            <a:pathLst>
              <a:path w="1183259" h="3202825">
                <a:moveTo>
                  <a:pt x="1183259" y="0"/>
                </a:moveTo>
                <a:lnTo>
                  <a:pt x="0" y="3202825"/>
                </a:lnTo>
              </a:path>
            </a:pathLst>
          </a:custGeom>
          <a:ln w="9525">
            <a:solidFill>
              <a:srgbClr val="76787A"/>
            </a:solidFill>
          </a:ln>
        </p:spPr>
        <p:txBody>
          <a:bodyPr wrap="square" lIns="0" tIns="0" rIns="0" bIns="0" rtlCol="0">
            <a:noAutofit/>
          </a:bodyPr>
          <a:lstStyle/>
          <a:p>
            <a:endParaRPr/>
          </a:p>
        </p:txBody>
      </p:sp>
      <p:sp>
        <p:nvSpPr>
          <p:cNvPr id="40" name="object 40"/>
          <p:cNvSpPr/>
          <p:nvPr/>
        </p:nvSpPr>
        <p:spPr>
          <a:xfrm>
            <a:off x="1311402" y="3627881"/>
            <a:ext cx="1657223" cy="1397"/>
          </a:xfrm>
          <a:custGeom>
            <a:avLst/>
            <a:gdLst/>
            <a:ahLst/>
            <a:cxnLst/>
            <a:rect l="l" t="t" r="r" b="b"/>
            <a:pathLst>
              <a:path w="1657223" h="1397">
                <a:moveTo>
                  <a:pt x="0" y="0"/>
                </a:moveTo>
                <a:lnTo>
                  <a:pt x="1657223" y="1397"/>
                </a:lnTo>
              </a:path>
            </a:pathLst>
          </a:custGeom>
          <a:ln w="38100">
            <a:solidFill>
              <a:srgbClr val="000099"/>
            </a:solidFill>
          </a:ln>
        </p:spPr>
        <p:txBody>
          <a:bodyPr wrap="square" lIns="0" tIns="0" rIns="0" bIns="0" rtlCol="0">
            <a:noAutofit/>
          </a:bodyPr>
          <a:lstStyle/>
          <a:p>
            <a:endParaRPr/>
          </a:p>
        </p:txBody>
      </p:sp>
      <p:sp>
        <p:nvSpPr>
          <p:cNvPr id="41" name="object 41"/>
          <p:cNvSpPr/>
          <p:nvPr/>
        </p:nvSpPr>
        <p:spPr>
          <a:xfrm>
            <a:off x="1846326" y="4990338"/>
            <a:ext cx="608584" cy="9651"/>
          </a:xfrm>
          <a:custGeom>
            <a:avLst/>
            <a:gdLst/>
            <a:ahLst/>
            <a:cxnLst/>
            <a:rect l="l" t="t" r="r" b="b"/>
            <a:pathLst>
              <a:path w="608584" h="9651">
                <a:moveTo>
                  <a:pt x="0" y="9651"/>
                </a:moveTo>
                <a:lnTo>
                  <a:pt x="608584" y="0"/>
                </a:lnTo>
              </a:path>
            </a:pathLst>
          </a:custGeom>
          <a:ln w="38100">
            <a:solidFill>
              <a:srgbClr val="000099"/>
            </a:solidFill>
          </a:ln>
        </p:spPr>
        <p:txBody>
          <a:bodyPr wrap="square" lIns="0" tIns="0" rIns="0" bIns="0" rtlCol="0">
            <a:noAutofit/>
          </a:bodyPr>
          <a:lstStyle/>
          <a:p>
            <a:endParaRPr/>
          </a:p>
        </p:txBody>
      </p:sp>
      <p:sp>
        <p:nvSpPr>
          <p:cNvPr id="42" name="object 42"/>
          <p:cNvSpPr/>
          <p:nvPr/>
        </p:nvSpPr>
        <p:spPr>
          <a:xfrm>
            <a:off x="3656076" y="2884932"/>
            <a:ext cx="1960626" cy="454913"/>
          </a:xfrm>
          <a:prstGeom prst="rect">
            <a:avLst/>
          </a:prstGeom>
          <a:blipFill>
            <a:blip r:embed="rId5" cstate="print"/>
            <a:stretch>
              <a:fillRect/>
            </a:stretch>
          </a:blipFill>
        </p:spPr>
        <p:txBody>
          <a:bodyPr wrap="square" lIns="0" tIns="0" rIns="0" bIns="0" rtlCol="0">
            <a:noAutofit/>
          </a:bodyPr>
          <a:lstStyle/>
          <a:p>
            <a:endParaRPr/>
          </a:p>
        </p:txBody>
      </p:sp>
      <p:sp>
        <p:nvSpPr>
          <p:cNvPr id="43" name="object 43"/>
          <p:cNvSpPr/>
          <p:nvPr/>
        </p:nvSpPr>
        <p:spPr>
          <a:xfrm>
            <a:off x="4361688" y="3128772"/>
            <a:ext cx="502145" cy="454913"/>
          </a:xfrm>
          <a:prstGeom prst="rect">
            <a:avLst/>
          </a:prstGeom>
          <a:blipFill>
            <a:blip r:embed="rId6" cstate="print"/>
            <a:stretch>
              <a:fillRect/>
            </a:stretch>
          </a:blipFill>
        </p:spPr>
        <p:txBody>
          <a:bodyPr wrap="square" lIns="0" tIns="0" rIns="0" bIns="0" rtlCol="0">
            <a:noAutofit/>
          </a:bodyPr>
          <a:lstStyle/>
          <a:p>
            <a:endParaRPr/>
          </a:p>
        </p:txBody>
      </p:sp>
      <p:sp>
        <p:nvSpPr>
          <p:cNvPr id="44" name="object 44"/>
          <p:cNvSpPr/>
          <p:nvPr/>
        </p:nvSpPr>
        <p:spPr>
          <a:xfrm>
            <a:off x="3592067" y="5105400"/>
            <a:ext cx="2212086" cy="454913"/>
          </a:xfrm>
          <a:prstGeom prst="rect">
            <a:avLst/>
          </a:prstGeom>
          <a:blipFill>
            <a:blip r:embed="rId7" cstate="print"/>
            <a:stretch>
              <a:fillRect/>
            </a:stretch>
          </a:blipFill>
        </p:spPr>
        <p:txBody>
          <a:bodyPr wrap="square" lIns="0" tIns="0" rIns="0" bIns="0" rtlCol="0">
            <a:noAutofit/>
          </a:bodyPr>
          <a:lstStyle/>
          <a:p>
            <a:endParaRPr/>
          </a:p>
        </p:txBody>
      </p:sp>
      <p:sp>
        <p:nvSpPr>
          <p:cNvPr id="45" name="object 45"/>
          <p:cNvSpPr/>
          <p:nvPr/>
        </p:nvSpPr>
        <p:spPr>
          <a:xfrm>
            <a:off x="4421124" y="5349240"/>
            <a:ext cx="505205" cy="454914"/>
          </a:xfrm>
          <a:prstGeom prst="rect">
            <a:avLst/>
          </a:prstGeom>
          <a:blipFill>
            <a:blip r:embed="rId8" cstate="print"/>
            <a:stretch>
              <a:fillRect/>
            </a:stretch>
          </a:blipFill>
        </p:spPr>
        <p:txBody>
          <a:bodyPr wrap="square" lIns="0" tIns="0" rIns="0" bIns="0" rtlCol="0">
            <a:noAutofit/>
          </a:bodyPr>
          <a:lstStyle/>
          <a:p>
            <a:endParaRPr/>
          </a:p>
        </p:txBody>
      </p:sp>
      <p:sp>
        <p:nvSpPr>
          <p:cNvPr id="46" name="object 46"/>
          <p:cNvSpPr/>
          <p:nvPr/>
        </p:nvSpPr>
        <p:spPr>
          <a:xfrm>
            <a:off x="3912108" y="3930396"/>
            <a:ext cx="1596389" cy="454913"/>
          </a:xfrm>
          <a:prstGeom prst="rect">
            <a:avLst/>
          </a:prstGeom>
          <a:blipFill>
            <a:blip r:embed="rId9" cstate="print"/>
            <a:stretch>
              <a:fillRect/>
            </a:stretch>
          </a:blipFill>
        </p:spPr>
        <p:txBody>
          <a:bodyPr wrap="square" lIns="0" tIns="0" rIns="0" bIns="0" rtlCol="0">
            <a:noAutofit/>
          </a:bodyPr>
          <a:lstStyle/>
          <a:p>
            <a:endParaRPr/>
          </a:p>
        </p:txBody>
      </p:sp>
      <p:sp>
        <p:nvSpPr>
          <p:cNvPr id="47" name="object 47"/>
          <p:cNvSpPr/>
          <p:nvPr/>
        </p:nvSpPr>
        <p:spPr>
          <a:xfrm>
            <a:off x="3941064" y="4174236"/>
            <a:ext cx="1538477" cy="454913"/>
          </a:xfrm>
          <a:prstGeom prst="rect">
            <a:avLst/>
          </a:prstGeom>
          <a:blipFill>
            <a:blip r:embed="rId10" cstate="print"/>
            <a:stretch>
              <a:fillRect/>
            </a:stretch>
          </a:blipFill>
        </p:spPr>
        <p:txBody>
          <a:bodyPr wrap="square" lIns="0" tIns="0" rIns="0" bIns="0" rtlCol="0">
            <a:noAutofit/>
          </a:bodyPr>
          <a:lstStyle/>
          <a:p>
            <a:endParaRPr/>
          </a:p>
        </p:txBody>
      </p:sp>
      <p:sp>
        <p:nvSpPr>
          <p:cNvPr id="48" name="object 48"/>
          <p:cNvSpPr/>
          <p:nvPr/>
        </p:nvSpPr>
        <p:spPr>
          <a:xfrm>
            <a:off x="3953255" y="4418076"/>
            <a:ext cx="1515618" cy="454913"/>
          </a:xfrm>
          <a:prstGeom prst="rect">
            <a:avLst/>
          </a:prstGeom>
          <a:blipFill>
            <a:blip r:embed="rId11" cstate="print"/>
            <a:stretch>
              <a:fillRect/>
            </a:stretch>
          </a:blipFill>
        </p:spPr>
        <p:txBody>
          <a:bodyPr wrap="square" lIns="0" tIns="0" rIns="0" bIns="0" rtlCol="0">
            <a:noAutofit/>
          </a:bodyPr>
          <a:lstStyle/>
          <a:p>
            <a:endParaRPr/>
          </a:p>
        </p:txBody>
      </p:sp>
      <p:sp>
        <p:nvSpPr>
          <p:cNvPr id="49" name="object 49"/>
          <p:cNvSpPr/>
          <p:nvPr/>
        </p:nvSpPr>
        <p:spPr>
          <a:xfrm>
            <a:off x="1229868" y="2080260"/>
            <a:ext cx="1738883" cy="338327"/>
          </a:xfrm>
          <a:custGeom>
            <a:avLst/>
            <a:gdLst/>
            <a:ahLst/>
            <a:cxnLst/>
            <a:rect l="l" t="t" r="r" b="b"/>
            <a:pathLst>
              <a:path w="1738883" h="338327">
                <a:moveTo>
                  <a:pt x="0" y="338327"/>
                </a:moveTo>
                <a:lnTo>
                  <a:pt x="1738883" y="338327"/>
                </a:lnTo>
                <a:lnTo>
                  <a:pt x="1738883" y="0"/>
                </a:lnTo>
                <a:lnTo>
                  <a:pt x="0" y="0"/>
                </a:lnTo>
                <a:lnTo>
                  <a:pt x="0" y="338327"/>
                </a:lnTo>
                <a:close/>
              </a:path>
            </a:pathLst>
          </a:custGeom>
          <a:solidFill>
            <a:srgbClr val="91A7AB"/>
          </a:solidFill>
        </p:spPr>
        <p:txBody>
          <a:bodyPr wrap="square" lIns="0" tIns="0" rIns="0" bIns="0" rtlCol="0">
            <a:noAutofit/>
          </a:bodyPr>
          <a:lstStyle/>
          <a:p>
            <a:endParaRPr/>
          </a:p>
        </p:txBody>
      </p:sp>
      <p:sp>
        <p:nvSpPr>
          <p:cNvPr id="16" name="object 16"/>
          <p:cNvSpPr/>
          <p:nvPr/>
        </p:nvSpPr>
        <p:spPr>
          <a:xfrm>
            <a:off x="149352" y="672071"/>
            <a:ext cx="8225790" cy="726198"/>
          </a:xfrm>
          <a:prstGeom prst="rect">
            <a:avLst/>
          </a:prstGeom>
          <a:blipFill>
            <a:blip r:embed="rId12" cstate="print"/>
            <a:stretch>
              <a:fillRect/>
            </a:stretch>
          </a:blipFill>
        </p:spPr>
        <p:txBody>
          <a:bodyPr wrap="square" lIns="0" tIns="0" rIns="0" bIns="0" rtlCol="0">
            <a:noAutofit/>
          </a:bodyPr>
          <a:lstStyle/>
          <a:p>
            <a:endParaRPr/>
          </a:p>
        </p:txBody>
      </p:sp>
      <p:sp>
        <p:nvSpPr>
          <p:cNvPr id="15" name="object 15"/>
          <p:cNvSpPr txBox="1"/>
          <p:nvPr/>
        </p:nvSpPr>
        <p:spPr>
          <a:xfrm>
            <a:off x="209194" y="258051"/>
            <a:ext cx="5950172" cy="893324"/>
          </a:xfrm>
          <a:prstGeom prst="rect">
            <a:avLst/>
          </a:prstGeom>
        </p:spPr>
        <p:txBody>
          <a:bodyPr wrap="square" lIns="0" tIns="18859" rIns="0" bIns="0" rtlCol="0">
            <a:noAutofit/>
          </a:bodyPr>
          <a:lstStyle/>
          <a:p>
            <a:pPr marL="166623" marR="53309">
              <a:lnSpc>
                <a:spcPct val="94482"/>
              </a:lnSpc>
              <a:spcBef>
                <a:spcPts val="1155"/>
              </a:spcBef>
            </a:pPr>
            <a:endParaRPr lang="es-MX" sz="2400" spc="-4" dirty="0" smtClean="0">
              <a:solidFill>
                <a:srgbClr val="FFFFFF"/>
              </a:solidFill>
              <a:latin typeface="Franklin Gothic Book"/>
              <a:cs typeface="Franklin Gothic Book"/>
            </a:endParaRPr>
          </a:p>
          <a:p>
            <a:pPr marL="166623" marR="53309">
              <a:lnSpc>
                <a:spcPct val="94482"/>
              </a:lnSpc>
              <a:spcBef>
                <a:spcPts val="1155"/>
              </a:spcBef>
            </a:pPr>
            <a:r>
              <a:rPr sz="2400" spc="-4" dirty="0" err="1" smtClean="0">
                <a:solidFill>
                  <a:srgbClr val="FFFFFF"/>
                </a:solidFill>
                <a:latin typeface="Franklin Gothic Book"/>
                <a:cs typeface="Franklin Gothic Book"/>
              </a:rPr>
              <a:t>Tolerabilidad</a:t>
            </a:r>
            <a:r>
              <a:rPr sz="2400" spc="-4" dirty="0" smtClean="0">
                <a:solidFill>
                  <a:srgbClr val="FFFFFF"/>
                </a:solidFill>
                <a:latin typeface="Franklin Gothic Book"/>
                <a:cs typeface="Franklin Gothic Book"/>
              </a:rPr>
              <a:t> </a:t>
            </a:r>
            <a:r>
              <a:rPr sz="2400" spc="-4" dirty="0">
                <a:solidFill>
                  <a:srgbClr val="FFFFFF"/>
                </a:solidFill>
                <a:latin typeface="Franklin Gothic Book"/>
                <a:cs typeface="Franklin Gothic Book"/>
              </a:rPr>
              <a:t>de los riesgos</a:t>
            </a:r>
            <a:endParaRPr sz="2400" dirty="0">
              <a:latin typeface="Franklin Gothic Book"/>
              <a:cs typeface="Franklin Gothic Book"/>
            </a:endParaRPr>
          </a:p>
        </p:txBody>
      </p:sp>
      <p:sp>
        <p:nvSpPr>
          <p:cNvPr id="14" name="object 14"/>
          <p:cNvSpPr txBox="1"/>
          <p:nvPr/>
        </p:nvSpPr>
        <p:spPr>
          <a:xfrm>
            <a:off x="405180" y="1499604"/>
            <a:ext cx="2873379" cy="304596"/>
          </a:xfrm>
          <a:prstGeom prst="rect">
            <a:avLst/>
          </a:prstGeom>
        </p:spPr>
        <p:txBody>
          <a:bodyPr wrap="square" lIns="0" tIns="14954" rIns="0" bIns="0" rtlCol="0">
            <a:noAutofit/>
          </a:bodyPr>
          <a:lstStyle/>
          <a:p>
            <a:pPr marL="12700">
              <a:lnSpc>
                <a:spcPts val="2355"/>
              </a:lnSpc>
            </a:pPr>
            <a:r>
              <a:rPr sz="2200" spc="-6" dirty="0">
                <a:latin typeface="Franklin Gothic Book"/>
                <a:cs typeface="Franklin Gothic Book"/>
              </a:rPr>
              <a:t>ÍNDICE/TOLERABILIDAD</a:t>
            </a:r>
            <a:endParaRPr sz="2200">
              <a:latin typeface="Franklin Gothic Book"/>
              <a:cs typeface="Franklin Gothic Book"/>
            </a:endParaRPr>
          </a:p>
        </p:txBody>
      </p:sp>
      <p:sp>
        <p:nvSpPr>
          <p:cNvPr id="13" name="object 13"/>
          <p:cNvSpPr txBox="1"/>
          <p:nvPr/>
        </p:nvSpPr>
        <p:spPr>
          <a:xfrm>
            <a:off x="3283141" y="1499604"/>
            <a:ext cx="536259" cy="304596"/>
          </a:xfrm>
          <a:prstGeom prst="rect">
            <a:avLst/>
          </a:prstGeom>
        </p:spPr>
        <p:txBody>
          <a:bodyPr wrap="square" lIns="0" tIns="14954" rIns="0" bIns="0" rtlCol="0">
            <a:noAutofit/>
          </a:bodyPr>
          <a:lstStyle/>
          <a:p>
            <a:pPr marL="12700">
              <a:lnSpc>
                <a:spcPts val="2355"/>
              </a:lnSpc>
            </a:pPr>
            <a:r>
              <a:rPr sz="2200" spc="-3" dirty="0">
                <a:latin typeface="Franklin Gothic Book"/>
                <a:cs typeface="Franklin Gothic Book"/>
              </a:rPr>
              <a:t>DEL</a:t>
            </a:r>
            <a:endParaRPr sz="2200">
              <a:latin typeface="Franklin Gothic Book"/>
              <a:cs typeface="Franklin Gothic Book"/>
            </a:endParaRPr>
          </a:p>
        </p:txBody>
      </p:sp>
      <p:sp>
        <p:nvSpPr>
          <p:cNvPr id="12" name="object 12"/>
          <p:cNvSpPr txBox="1"/>
          <p:nvPr/>
        </p:nvSpPr>
        <p:spPr>
          <a:xfrm>
            <a:off x="3821991" y="1499604"/>
            <a:ext cx="975467" cy="304596"/>
          </a:xfrm>
          <a:prstGeom prst="rect">
            <a:avLst/>
          </a:prstGeom>
        </p:spPr>
        <p:txBody>
          <a:bodyPr wrap="square" lIns="0" tIns="14954" rIns="0" bIns="0" rtlCol="0">
            <a:noAutofit/>
          </a:bodyPr>
          <a:lstStyle/>
          <a:p>
            <a:pPr marL="12700">
              <a:lnSpc>
                <a:spcPts val="2355"/>
              </a:lnSpc>
            </a:pPr>
            <a:r>
              <a:rPr sz="2200" spc="-1" dirty="0">
                <a:latin typeface="Franklin Gothic Book"/>
                <a:cs typeface="Franklin Gothic Book"/>
              </a:rPr>
              <a:t>RIESGO</a:t>
            </a:r>
            <a:endParaRPr sz="2200">
              <a:latin typeface="Franklin Gothic Book"/>
              <a:cs typeface="Franklin Gothic Book"/>
            </a:endParaRPr>
          </a:p>
        </p:txBody>
      </p:sp>
      <p:sp>
        <p:nvSpPr>
          <p:cNvPr id="11" name="object 11"/>
          <p:cNvSpPr txBox="1"/>
          <p:nvPr/>
        </p:nvSpPr>
        <p:spPr>
          <a:xfrm>
            <a:off x="4242054" y="2367643"/>
            <a:ext cx="891407" cy="228091"/>
          </a:xfrm>
          <a:prstGeom prst="rect">
            <a:avLst/>
          </a:prstGeom>
        </p:spPr>
        <p:txBody>
          <a:bodyPr wrap="square" lIns="0" tIns="11049" rIns="0" bIns="0" rtlCol="0">
            <a:noAutofit/>
          </a:bodyPr>
          <a:lstStyle/>
          <a:p>
            <a:pPr marL="12700">
              <a:lnSpc>
                <a:spcPts val="1739"/>
              </a:lnSpc>
            </a:pPr>
            <a:r>
              <a:rPr sz="1600" spc="2" dirty="0">
                <a:solidFill>
                  <a:srgbClr val="000099"/>
                </a:solidFill>
                <a:latin typeface="Franklin Gothic Book"/>
                <a:cs typeface="Franklin Gothic Book"/>
              </a:rPr>
              <a:t>del riesgo</a:t>
            </a:r>
            <a:endParaRPr sz="1600">
              <a:latin typeface="Franklin Gothic Book"/>
              <a:cs typeface="Franklin Gothic Book"/>
            </a:endParaRPr>
          </a:p>
        </p:txBody>
      </p:sp>
      <p:sp>
        <p:nvSpPr>
          <p:cNvPr id="10" name="object 10"/>
          <p:cNvSpPr txBox="1"/>
          <p:nvPr/>
        </p:nvSpPr>
        <p:spPr>
          <a:xfrm>
            <a:off x="5963539" y="3198943"/>
            <a:ext cx="2420648" cy="216204"/>
          </a:xfrm>
          <a:prstGeom prst="rect">
            <a:avLst/>
          </a:prstGeom>
        </p:spPr>
        <p:txBody>
          <a:bodyPr wrap="square" lIns="0" tIns="10414" rIns="0" bIns="0" rtlCol="0">
            <a:noAutofit/>
          </a:bodyPr>
          <a:lstStyle/>
          <a:p>
            <a:pPr marL="12700">
              <a:lnSpc>
                <a:spcPts val="1639"/>
              </a:lnSpc>
            </a:pPr>
            <a:r>
              <a:rPr sz="1500" spc="2" dirty="0">
                <a:solidFill>
                  <a:srgbClr val="000099"/>
                </a:solidFill>
                <a:latin typeface="Franklin Gothic Book"/>
                <a:cs typeface="Franklin Gothic Book"/>
              </a:rPr>
              <a:t>Asignar recursos para mitigar</a:t>
            </a:r>
            <a:endParaRPr sz="1500">
              <a:latin typeface="Franklin Gothic Book"/>
              <a:cs typeface="Franklin Gothic Book"/>
            </a:endParaRPr>
          </a:p>
        </p:txBody>
      </p:sp>
      <p:sp>
        <p:nvSpPr>
          <p:cNvPr id="9" name="object 9"/>
          <p:cNvSpPr txBox="1"/>
          <p:nvPr/>
        </p:nvSpPr>
        <p:spPr>
          <a:xfrm>
            <a:off x="4477004" y="3216765"/>
            <a:ext cx="286464" cy="228091"/>
          </a:xfrm>
          <a:prstGeom prst="rect">
            <a:avLst/>
          </a:prstGeom>
        </p:spPr>
        <p:txBody>
          <a:bodyPr wrap="square" lIns="0" tIns="11049" rIns="0" bIns="0" rtlCol="0">
            <a:noAutofit/>
          </a:bodyPr>
          <a:lstStyle/>
          <a:p>
            <a:pPr marL="12700">
              <a:lnSpc>
                <a:spcPts val="1739"/>
              </a:lnSpc>
            </a:pPr>
            <a:r>
              <a:rPr sz="1600" spc="14" dirty="0">
                <a:solidFill>
                  <a:srgbClr val="FF0000"/>
                </a:solidFill>
                <a:latin typeface="Franklin Gothic Book"/>
                <a:cs typeface="Franklin Gothic Book"/>
              </a:rPr>
              <a:t>3A</a:t>
            </a:r>
            <a:endParaRPr sz="1600">
              <a:latin typeface="Franklin Gothic Book"/>
              <a:cs typeface="Franklin Gothic Book"/>
            </a:endParaRPr>
          </a:p>
        </p:txBody>
      </p:sp>
      <p:sp>
        <p:nvSpPr>
          <p:cNvPr id="8" name="object 8"/>
          <p:cNvSpPr txBox="1"/>
          <p:nvPr/>
        </p:nvSpPr>
        <p:spPr>
          <a:xfrm>
            <a:off x="6294501" y="4179121"/>
            <a:ext cx="1769378" cy="215900"/>
          </a:xfrm>
          <a:prstGeom prst="rect">
            <a:avLst/>
          </a:prstGeom>
        </p:spPr>
        <p:txBody>
          <a:bodyPr wrap="square" lIns="0" tIns="10414" rIns="0" bIns="0" rtlCol="0">
            <a:noAutofit/>
          </a:bodyPr>
          <a:lstStyle/>
          <a:p>
            <a:pPr marL="12700">
              <a:lnSpc>
                <a:spcPts val="1639"/>
              </a:lnSpc>
            </a:pPr>
            <a:r>
              <a:rPr sz="1500" spc="3" dirty="0">
                <a:solidFill>
                  <a:srgbClr val="000099"/>
                </a:solidFill>
                <a:latin typeface="Franklin Gothic Book"/>
                <a:cs typeface="Franklin Gothic Book"/>
              </a:rPr>
              <a:t>mitigación del  riesgo</a:t>
            </a:r>
            <a:endParaRPr sz="1500">
              <a:latin typeface="Franklin Gothic Book"/>
              <a:cs typeface="Franklin Gothic Book"/>
            </a:endParaRPr>
          </a:p>
        </p:txBody>
      </p:sp>
      <p:sp>
        <p:nvSpPr>
          <p:cNvPr id="7" name="object 7"/>
          <p:cNvSpPr txBox="1"/>
          <p:nvPr/>
        </p:nvSpPr>
        <p:spPr>
          <a:xfrm>
            <a:off x="4056126" y="4261975"/>
            <a:ext cx="1318772" cy="228092"/>
          </a:xfrm>
          <a:prstGeom prst="rect">
            <a:avLst/>
          </a:prstGeom>
        </p:spPr>
        <p:txBody>
          <a:bodyPr wrap="square" lIns="0" tIns="11049" rIns="0" bIns="0" rtlCol="0">
            <a:noAutofit/>
          </a:bodyPr>
          <a:lstStyle/>
          <a:p>
            <a:pPr marL="12700">
              <a:lnSpc>
                <a:spcPts val="1739"/>
              </a:lnSpc>
            </a:pPr>
            <a:r>
              <a:rPr sz="1600" spc="-4" dirty="0">
                <a:solidFill>
                  <a:srgbClr val="FFFF00"/>
                </a:solidFill>
                <a:latin typeface="Franklin Gothic Book"/>
                <a:cs typeface="Franklin Gothic Book"/>
              </a:rPr>
              <a:t>4E, 3B, 3C, 3D</a:t>
            </a:r>
            <a:endParaRPr sz="1600">
              <a:latin typeface="Franklin Gothic Book"/>
              <a:cs typeface="Franklin Gothic Book"/>
            </a:endParaRPr>
          </a:p>
        </p:txBody>
      </p:sp>
      <p:sp>
        <p:nvSpPr>
          <p:cNvPr id="6" name="object 6"/>
          <p:cNvSpPr txBox="1"/>
          <p:nvPr/>
        </p:nvSpPr>
        <p:spPr>
          <a:xfrm>
            <a:off x="6201537" y="4636321"/>
            <a:ext cx="1954181" cy="215900"/>
          </a:xfrm>
          <a:prstGeom prst="rect">
            <a:avLst/>
          </a:prstGeom>
        </p:spPr>
        <p:txBody>
          <a:bodyPr wrap="square" lIns="0" tIns="10414" rIns="0" bIns="0" rtlCol="0">
            <a:noAutofit/>
          </a:bodyPr>
          <a:lstStyle/>
          <a:p>
            <a:pPr marL="12700">
              <a:lnSpc>
                <a:spcPts val="1639"/>
              </a:lnSpc>
            </a:pPr>
            <a:r>
              <a:rPr sz="1500" spc="3" dirty="0">
                <a:solidFill>
                  <a:srgbClr val="000099"/>
                </a:solidFill>
                <a:latin typeface="Franklin Gothic Book"/>
                <a:cs typeface="Franklin Gothic Book"/>
              </a:rPr>
              <a:t>decisión de la dirección</a:t>
            </a:r>
            <a:endParaRPr sz="1500">
              <a:latin typeface="Franklin Gothic Book"/>
              <a:cs typeface="Franklin Gothic Book"/>
            </a:endParaRPr>
          </a:p>
        </p:txBody>
      </p:sp>
      <p:sp>
        <p:nvSpPr>
          <p:cNvPr id="5" name="object 5"/>
          <p:cNvSpPr txBox="1"/>
          <p:nvPr/>
        </p:nvSpPr>
        <p:spPr>
          <a:xfrm>
            <a:off x="6602349" y="5315771"/>
            <a:ext cx="854549" cy="215900"/>
          </a:xfrm>
          <a:prstGeom prst="rect">
            <a:avLst/>
          </a:prstGeom>
        </p:spPr>
        <p:txBody>
          <a:bodyPr wrap="square" lIns="0" tIns="10414" rIns="0" bIns="0" rtlCol="0">
            <a:noAutofit/>
          </a:bodyPr>
          <a:lstStyle/>
          <a:p>
            <a:pPr marL="12700">
              <a:lnSpc>
                <a:spcPts val="1639"/>
              </a:lnSpc>
            </a:pPr>
            <a:r>
              <a:rPr sz="1500" spc="4" dirty="0">
                <a:solidFill>
                  <a:srgbClr val="000099"/>
                </a:solidFill>
                <a:latin typeface="Franklin Gothic Book"/>
                <a:cs typeface="Franklin Gothic Book"/>
              </a:rPr>
              <a:t>Aceptable</a:t>
            </a:r>
            <a:endParaRPr sz="1500">
              <a:latin typeface="Franklin Gothic Book"/>
              <a:cs typeface="Franklin Gothic Book"/>
            </a:endParaRPr>
          </a:p>
        </p:txBody>
      </p:sp>
      <p:sp>
        <p:nvSpPr>
          <p:cNvPr id="4" name="object 4"/>
          <p:cNvSpPr txBox="1"/>
          <p:nvPr/>
        </p:nvSpPr>
        <p:spPr>
          <a:xfrm>
            <a:off x="4536440" y="5437868"/>
            <a:ext cx="288938" cy="228092"/>
          </a:xfrm>
          <a:prstGeom prst="rect">
            <a:avLst/>
          </a:prstGeom>
        </p:spPr>
        <p:txBody>
          <a:bodyPr wrap="square" lIns="0" tIns="11049" rIns="0" bIns="0" rtlCol="0">
            <a:noAutofit/>
          </a:bodyPr>
          <a:lstStyle/>
          <a:p>
            <a:pPr marL="12700">
              <a:lnSpc>
                <a:spcPts val="1739"/>
              </a:lnSpc>
            </a:pPr>
            <a:r>
              <a:rPr sz="1600" spc="14" dirty="0">
                <a:solidFill>
                  <a:srgbClr val="00FF00"/>
                </a:solidFill>
                <a:latin typeface="Franklin Gothic Book"/>
                <a:cs typeface="Franklin Gothic Book"/>
              </a:rPr>
              <a:t>1E</a:t>
            </a:r>
            <a:endParaRPr sz="1600">
              <a:latin typeface="Franklin Gothic Book"/>
              <a:cs typeface="Franklin Gothic Book"/>
            </a:endParaRPr>
          </a:p>
        </p:txBody>
      </p:sp>
      <p:sp>
        <p:nvSpPr>
          <p:cNvPr id="3" name="object 3"/>
          <p:cNvSpPr txBox="1"/>
          <p:nvPr/>
        </p:nvSpPr>
        <p:spPr>
          <a:xfrm>
            <a:off x="849630" y="1861565"/>
            <a:ext cx="2554223" cy="3989832"/>
          </a:xfrm>
          <a:prstGeom prst="rect">
            <a:avLst/>
          </a:prstGeom>
        </p:spPr>
        <p:txBody>
          <a:bodyPr wrap="square" lIns="0" tIns="0" rIns="0" bIns="0" rtlCol="0">
            <a:noAutofit/>
          </a:bodyPr>
          <a:lstStyle/>
          <a:p>
            <a:pPr>
              <a:lnSpc>
                <a:spcPts val="1000"/>
              </a:lnSpc>
            </a:pPr>
            <a:endParaRPr sz="1000"/>
          </a:p>
          <a:p>
            <a:pPr marL="471931">
              <a:lnSpc>
                <a:spcPct val="94482"/>
              </a:lnSpc>
              <a:spcBef>
                <a:spcPts val="1168"/>
              </a:spcBef>
            </a:pPr>
            <a:r>
              <a:rPr sz="1600" spc="-1" dirty="0">
                <a:solidFill>
                  <a:srgbClr val="000099"/>
                </a:solidFill>
                <a:latin typeface="Franklin Gothic Book"/>
                <a:cs typeface="Franklin Gothic Book"/>
              </a:rPr>
              <a:t>Gestión del riesgo</a:t>
            </a:r>
            <a:endParaRPr sz="1600">
              <a:latin typeface="Franklin Gothic Book"/>
              <a:cs typeface="Franklin Gothic Book"/>
            </a:endParaRPr>
          </a:p>
          <a:p>
            <a:pPr marL="453002" marR="374424" algn="ctr">
              <a:lnSpc>
                <a:spcPct val="94482"/>
              </a:lnSpc>
              <a:spcBef>
                <a:spcPts val="5721"/>
              </a:spcBef>
            </a:pPr>
            <a:r>
              <a:rPr sz="1600" spc="-4" dirty="0">
                <a:solidFill>
                  <a:srgbClr val="FFFFFF"/>
                </a:solidFill>
                <a:latin typeface="Franklin Gothic Book"/>
                <a:cs typeface="Franklin Gothic Book"/>
              </a:rPr>
              <a:t>Región no tolerable</a:t>
            </a:r>
            <a:endParaRPr sz="1600">
              <a:latin typeface="Franklin Gothic Book"/>
              <a:cs typeface="Franklin Gothic Book"/>
            </a:endParaRPr>
          </a:p>
          <a:p>
            <a:pPr marL="863345" marR="896730">
              <a:lnSpc>
                <a:spcPts val="1814"/>
              </a:lnSpc>
              <a:spcBef>
                <a:spcPts val="5385"/>
              </a:spcBef>
            </a:pPr>
            <a:r>
              <a:rPr sz="1600" spc="2" dirty="0">
                <a:solidFill>
                  <a:srgbClr val="000099"/>
                </a:solidFill>
                <a:latin typeface="Franklin Gothic Book"/>
                <a:cs typeface="Franklin Gothic Book"/>
              </a:rPr>
              <a:t>Región </a:t>
            </a:r>
            <a:endParaRPr sz="1600">
              <a:latin typeface="Franklin Gothic Book"/>
              <a:cs typeface="Franklin Gothic Book"/>
            </a:endParaRPr>
          </a:p>
          <a:p>
            <a:pPr marL="863345" marR="896730">
              <a:lnSpc>
                <a:spcPts val="1814"/>
              </a:lnSpc>
              <a:spcBef>
                <a:spcPts val="105"/>
              </a:spcBef>
            </a:pPr>
            <a:r>
              <a:rPr sz="1600" spc="4" dirty="0">
                <a:solidFill>
                  <a:srgbClr val="000099"/>
                </a:solidFill>
                <a:latin typeface="Franklin Gothic Book"/>
                <a:cs typeface="Franklin Gothic Book"/>
              </a:rPr>
              <a:t>tolerable</a:t>
            </a:r>
            <a:endParaRPr sz="1600">
              <a:latin typeface="Franklin Gothic Book"/>
              <a:cs typeface="Franklin Gothic Book"/>
            </a:endParaRPr>
          </a:p>
          <a:p>
            <a:pPr marL="1115755" marR="1048610" indent="-22585" algn="ctr">
              <a:lnSpc>
                <a:spcPts val="793"/>
              </a:lnSpc>
              <a:spcBef>
                <a:spcPts val="4837"/>
              </a:spcBef>
            </a:pPr>
            <a:r>
              <a:rPr sz="700" spc="2" dirty="0">
                <a:solidFill>
                  <a:srgbClr val="000099"/>
                </a:solidFill>
                <a:latin typeface="Franklin Gothic Book"/>
                <a:cs typeface="Franklin Gothic Book"/>
              </a:rPr>
              <a:t>Región aceptable</a:t>
            </a:r>
            <a:endParaRPr sz="700">
              <a:latin typeface="Franklin Gothic Book"/>
              <a:cs typeface="Franklin Gothic Book"/>
            </a:endParaRPr>
          </a:p>
        </p:txBody>
      </p:sp>
      <p:sp>
        <p:nvSpPr>
          <p:cNvPr id="2" name="object 2"/>
          <p:cNvSpPr txBox="1"/>
          <p:nvPr/>
        </p:nvSpPr>
        <p:spPr>
          <a:xfrm>
            <a:off x="3403854" y="1861565"/>
            <a:ext cx="4997958" cy="3989832"/>
          </a:xfrm>
          <a:prstGeom prst="rect">
            <a:avLst/>
          </a:prstGeom>
        </p:spPr>
        <p:txBody>
          <a:bodyPr wrap="square" lIns="0" tIns="4901" rIns="0" bIns="0" rtlCol="0">
            <a:noAutofit/>
          </a:bodyPr>
          <a:lstStyle/>
          <a:p>
            <a:pPr>
              <a:lnSpc>
                <a:spcPts val="950"/>
              </a:lnSpc>
            </a:pPr>
            <a:endParaRPr sz="950"/>
          </a:p>
          <a:p>
            <a:pPr marL="389128">
              <a:lnSpc>
                <a:spcPts val="1814"/>
              </a:lnSpc>
              <a:spcBef>
                <a:spcPts val="1000"/>
              </a:spcBef>
            </a:pPr>
            <a:r>
              <a:rPr sz="1600" spc="9" dirty="0">
                <a:solidFill>
                  <a:srgbClr val="000099"/>
                </a:solidFill>
                <a:latin typeface="Franklin Gothic Book"/>
                <a:cs typeface="Franklin Gothic Book"/>
              </a:rPr>
              <a:t>Ín</a:t>
            </a:r>
            <a:r>
              <a:rPr sz="1600" spc="0" dirty="0">
                <a:solidFill>
                  <a:srgbClr val="000099"/>
                </a:solidFill>
                <a:latin typeface="Franklin Gothic Book"/>
                <a:cs typeface="Franklin Gothic Book"/>
              </a:rPr>
              <a:t>d</a:t>
            </a:r>
            <a:r>
              <a:rPr sz="1600" spc="9" dirty="0">
                <a:solidFill>
                  <a:srgbClr val="000099"/>
                </a:solidFill>
                <a:latin typeface="Franklin Gothic Book"/>
                <a:cs typeface="Franklin Gothic Book"/>
              </a:rPr>
              <a:t>ic</a:t>
            </a:r>
            <a:r>
              <a:rPr sz="1600" spc="0" dirty="0">
                <a:solidFill>
                  <a:srgbClr val="000099"/>
                </a:solidFill>
                <a:latin typeface="Franklin Gothic Book"/>
                <a:cs typeface="Franklin Gothic Book"/>
              </a:rPr>
              <a:t>e</a:t>
            </a:r>
            <a:r>
              <a:rPr sz="1600" spc="-70" dirty="0">
                <a:solidFill>
                  <a:srgbClr val="000099"/>
                </a:solidFill>
                <a:latin typeface="Franklin Gothic Book"/>
                <a:cs typeface="Franklin Gothic Book"/>
              </a:rPr>
              <a:t> </a:t>
            </a:r>
            <a:r>
              <a:rPr sz="1600" spc="14" dirty="0">
                <a:solidFill>
                  <a:srgbClr val="000099"/>
                </a:solidFill>
                <a:latin typeface="Franklin Gothic Book"/>
                <a:cs typeface="Franklin Gothic Book"/>
              </a:rPr>
              <a:t>d</a:t>
            </a:r>
            <a:r>
              <a:rPr sz="1600" spc="0" dirty="0">
                <a:solidFill>
                  <a:srgbClr val="000099"/>
                </a:solidFill>
                <a:latin typeface="Franklin Gothic Book"/>
                <a:cs typeface="Franklin Gothic Book"/>
              </a:rPr>
              <a:t>e</a:t>
            </a:r>
            <a:r>
              <a:rPr sz="1600" spc="-26" dirty="0">
                <a:solidFill>
                  <a:srgbClr val="000099"/>
                </a:solidFill>
                <a:latin typeface="Franklin Gothic Book"/>
                <a:cs typeface="Franklin Gothic Book"/>
              </a:rPr>
              <a:t> </a:t>
            </a:r>
            <a:r>
              <a:rPr sz="1600" spc="-14" dirty="0">
                <a:solidFill>
                  <a:srgbClr val="000099"/>
                </a:solidFill>
                <a:latin typeface="Franklin Gothic Book"/>
                <a:cs typeface="Franklin Gothic Book"/>
              </a:rPr>
              <a:t>e</a:t>
            </a:r>
            <a:r>
              <a:rPr sz="1600" spc="0" dirty="0">
                <a:solidFill>
                  <a:srgbClr val="000099"/>
                </a:solidFill>
                <a:latin typeface="Franklin Gothic Book"/>
                <a:cs typeface="Franklin Gothic Book"/>
              </a:rPr>
              <a:t>v</a:t>
            </a:r>
            <a:r>
              <a:rPr sz="1600" spc="9" dirty="0">
                <a:solidFill>
                  <a:srgbClr val="000099"/>
                </a:solidFill>
                <a:latin typeface="Franklin Gothic Book"/>
                <a:cs typeface="Franklin Gothic Book"/>
              </a:rPr>
              <a:t>a</a:t>
            </a:r>
            <a:r>
              <a:rPr sz="1600" spc="14" dirty="0">
                <a:solidFill>
                  <a:srgbClr val="000099"/>
                </a:solidFill>
                <a:latin typeface="Franklin Gothic Book"/>
                <a:cs typeface="Franklin Gothic Book"/>
              </a:rPr>
              <a:t>l</a:t>
            </a:r>
            <a:r>
              <a:rPr sz="1600" spc="0" dirty="0">
                <a:solidFill>
                  <a:srgbClr val="000099"/>
                </a:solidFill>
                <a:latin typeface="Franklin Gothic Book"/>
                <a:cs typeface="Franklin Gothic Book"/>
              </a:rPr>
              <a:t>u</a:t>
            </a:r>
            <a:r>
              <a:rPr sz="1600" spc="4" dirty="0">
                <a:solidFill>
                  <a:srgbClr val="000099"/>
                </a:solidFill>
                <a:latin typeface="Franklin Gothic Book"/>
                <a:cs typeface="Franklin Gothic Book"/>
              </a:rPr>
              <a:t>a</a:t>
            </a:r>
            <a:r>
              <a:rPr sz="1600" spc="0" dirty="0">
                <a:solidFill>
                  <a:srgbClr val="000099"/>
                </a:solidFill>
                <a:latin typeface="Franklin Gothic Book"/>
                <a:cs typeface="Franklin Gothic Book"/>
              </a:rPr>
              <a:t>c</a:t>
            </a:r>
            <a:r>
              <a:rPr sz="1600" spc="4" dirty="0">
                <a:solidFill>
                  <a:srgbClr val="000099"/>
                </a:solidFill>
                <a:latin typeface="Franklin Gothic Book"/>
                <a:cs typeface="Franklin Gothic Book"/>
              </a:rPr>
              <a:t>i</a:t>
            </a:r>
            <a:r>
              <a:rPr sz="1600" spc="9" dirty="0">
                <a:solidFill>
                  <a:srgbClr val="000099"/>
                </a:solidFill>
                <a:latin typeface="Franklin Gothic Book"/>
                <a:cs typeface="Franklin Gothic Book"/>
              </a:rPr>
              <a:t>ó</a:t>
            </a:r>
            <a:r>
              <a:rPr sz="1600" spc="0" dirty="0">
                <a:solidFill>
                  <a:srgbClr val="000099"/>
                </a:solidFill>
                <a:latin typeface="Franklin Gothic Book"/>
                <a:cs typeface="Franklin Gothic Book"/>
              </a:rPr>
              <a:t>n              </a:t>
            </a:r>
            <a:r>
              <a:rPr sz="1600" spc="300" dirty="0">
                <a:solidFill>
                  <a:srgbClr val="000099"/>
                </a:solidFill>
                <a:latin typeface="Franklin Gothic Book"/>
                <a:cs typeface="Franklin Gothic Book"/>
              </a:rPr>
              <a:t> </a:t>
            </a:r>
            <a:r>
              <a:rPr sz="2400" spc="9" baseline="-18374" dirty="0">
                <a:solidFill>
                  <a:srgbClr val="000099"/>
                </a:solidFill>
                <a:latin typeface="Franklin Gothic Book"/>
                <a:cs typeface="Franklin Gothic Book"/>
              </a:rPr>
              <a:t>Cr</a:t>
            </a:r>
            <a:r>
              <a:rPr sz="2400" spc="4" baseline="-18374" dirty="0">
                <a:solidFill>
                  <a:srgbClr val="000099"/>
                </a:solidFill>
                <a:latin typeface="Franklin Gothic Book"/>
                <a:cs typeface="Franklin Gothic Book"/>
              </a:rPr>
              <a:t>i</a:t>
            </a:r>
            <a:r>
              <a:rPr sz="2400" spc="-34" baseline="-18374" dirty="0">
                <a:solidFill>
                  <a:srgbClr val="000099"/>
                </a:solidFill>
                <a:latin typeface="Franklin Gothic Book"/>
                <a:cs typeface="Franklin Gothic Book"/>
              </a:rPr>
              <a:t>t</a:t>
            </a:r>
            <a:r>
              <a:rPr sz="2400" spc="4" baseline="-18374" dirty="0">
                <a:solidFill>
                  <a:srgbClr val="000099"/>
                </a:solidFill>
                <a:latin typeface="Franklin Gothic Book"/>
                <a:cs typeface="Franklin Gothic Book"/>
              </a:rPr>
              <a:t>e</a:t>
            </a:r>
            <a:r>
              <a:rPr sz="2400" spc="0" baseline="-18374" dirty="0">
                <a:solidFill>
                  <a:srgbClr val="000099"/>
                </a:solidFill>
                <a:latin typeface="Franklin Gothic Book"/>
                <a:cs typeface="Franklin Gothic Book"/>
              </a:rPr>
              <a:t>rio</a:t>
            </a:r>
            <a:r>
              <a:rPr sz="2400" spc="-83" baseline="-18374" dirty="0">
                <a:solidFill>
                  <a:srgbClr val="000099"/>
                </a:solidFill>
                <a:latin typeface="Franklin Gothic Book"/>
                <a:cs typeface="Franklin Gothic Book"/>
              </a:rPr>
              <a:t> </a:t>
            </a:r>
            <a:r>
              <a:rPr sz="2400" spc="14" baseline="-18374" dirty="0">
                <a:solidFill>
                  <a:srgbClr val="000099"/>
                </a:solidFill>
                <a:latin typeface="Franklin Gothic Book"/>
                <a:cs typeface="Franklin Gothic Book"/>
              </a:rPr>
              <a:t>s</a:t>
            </a:r>
            <a:r>
              <a:rPr sz="2400" spc="9" baseline="-18374" dirty="0">
                <a:solidFill>
                  <a:srgbClr val="000099"/>
                </a:solidFill>
                <a:latin typeface="Franklin Gothic Book"/>
                <a:cs typeface="Franklin Gothic Book"/>
              </a:rPr>
              <a:t>u</a:t>
            </a:r>
            <a:r>
              <a:rPr sz="2400" spc="4" baseline="-18374" dirty="0">
                <a:solidFill>
                  <a:srgbClr val="000099"/>
                </a:solidFill>
                <a:latin typeface="Franklin Gothic Book"/>
                <a:cs typeface="Franklin Gothic Book"/>
              </a:rPr>
              <a:t>ge</a:t>
            </a:r>
            <a:r>
              <a:rPr sz="2400" spc="0" baseline="-18374" dirty="0">
                <a:solidFill>
                  <a:srgbClr val="000099"/>
                </a:solidFill>
                <a:latin typeface="Franklin Gothic Book"/>
                <a:cs typeface="Franklin Gothic Book"/>
              </a:rPr>
              <a:t>rido</a:t>
            </a:r>
            <a:endParaRPr sz="1600">
              <a:latin typeface="Franklin Gothic Book"/>
              <a:cs typeface="Franklin Gothic Book"/>
            </a:endParaRPr>
          </a:p>
          <a:p>
            <a:pPr marL="2919857">
              <a:lnSpc>
                <a:spcPct val="94482"/>
              </a:lnSpc>
              <a:spcBef>
                <a:spcPts val="3067"/>
              </a:spcBef>
            </a:pPr>
            <a:r>
              <a:rPr sz="1500" spc="3" dirty="0">
                <a:solidFill>
                  <a:srgbClr val="000099"/>
                </a:solidFill>
                <a:latin typeface="Franklin Gothic Book"/>
                <a:cs typeface="Franklin Gothic Book"/>
              </a:rPr>
              <a:t>Inaceptable bajo las</a:t>
            </a:r>
            <a:endParaRPr sz="1500">
              <a:latin typeface="Franklin Gothic Book"/>
              <a:cs typeface="Franklin Gothic Book"/>
            </a:endParaRPr>
          </a:p>
          <a:p>
            <a:pPr marL="2889377" marR="175328" indent="-2509392">
              <a:lnSpc>
                <a:spcPts val="1729"/>
              </a:lnSpc>
              <a:spcBef>
                <a:spcPts val="95"/>
              </a:spcBef>
            </a:pPr>
            <a:r>
              <a:rPr sz="1600" spc="9" dirty="0">
                <a:solidFill>
                  <a:srgbClr val="FF0000"/>
                </a:solidFill>
                <a:latin typeface="Franklin Gothic Book"/>
                <a:cs typeface="Franklin Gothic Book"/>
              </a:rPr>
              <a:t>5</a:t>
            </a:r>
            <a:r>
              <a:rPr sz="1600" spc="34" dirty="0">
                <a:solidFill>
                  <a:srgbClr val="FF0000"/>
                </a:solidFill>
                <a:latin typeface="Franklin Gothic Book"/>
                <a:cs typeface="Franklin Gothic Book"/>
              </a:rPr>
              <a:t>A</a:t>
            </a:r>
            <a:r>
              <a:rPr sz="1600" spc="0" dirty="0">
                <a:solidFill>
                  <a:srgbClr val="FF0000"/>
                </a:solidFill>
                <a:latin typeface="Franklin Gothic Book"/>
                <a:cs typeface="Franklin Gothic Book"/>
              </a:rPr>
              <a:t>,</a:t>
            </a:r>
            <a:r>
              <a:rPr sz="1600" spc="-41" dirty="0">
                <a:solidFill>
                  <a:srgbClr val="FF0000"/>
                </a:solidFill>
                <a:latin typeface="Franklin Gothic Book"/>
                <a:cs typeface="Franklin Gothic Book"/>
              </a:rPr>
              <a:t> </a:t>
            </a:r>
            <a:r>
              <a:rPr sz="1600" spc="9" dirty="0">
                <a:solidFill>
                  <a:srgbClr val="FF0000"/>
                </a:solidFill>
                <a:latin typeface="Franklin Gothic Book"/>
                <a:cs typeface="Franklin Gothic Book"/>
              </a:rPr>
              <a:t>5B</a:t>
            </a:r>
            <a:r>
              <a:rPr sz="1600" spc="0" dirty="0">
                <a:solidFill>
                  <a:srgbClr val="FF0000"/>
                </a:solidFill>
                <a:latin typeface="Franklin Gothic Book"/>
                <a:cs typeface="Franklin Gothic Book"/>
              </a:rPr>
              <a:t>,</a:t>
            </a:r>
            <a:r>
              <a:rPr sz="1600" spc="-42" dirty="0">
                <a:solidFill>
                  <a:srgbClr val="FF0000"/>
                </a:solidFill>
                <a:latin typeface="Franklin Gothic Book"/>
                <a:cs typeface="Franklin Gothic Book"/>
              </a:rPr>
              <a:t> </a:t>
            </a:r>
            <a:r>
              <a:rPr sz="1600" spc="9" dirty="0">
                <a:solidFill>
                  <a:srgbClr val="FF0000"/>
                </a:solidFill>
                <a:latin typeface="Franklin Gothic Book"/>
                <a:cs typeface="Franklin Gothic Book"/>
              </a:rPr>
              <a:t>5</a:t>
            </a:r>
            <a:r>
              <a:rPr sz="1600" spc="14" dirty="0">
                <a:solidFill>
                  <a:srgbClr val="FF0000"/>
                </a:solidFill>
                <a:latin typeface="Franklin Gothic Book"/>
                <a:cs typeface="Franklin Gothic Book"/>
              </a:rPr>
              <a:t>C</a:t>
            </a:r>
            <a:r>
              <a:rPr sz="1600" spc="0" dirty="0">
                <a:solidFill>
                  <a:srgbClr val="FF0000"/>
                </a:solidFill>
                <a:latin typeface="Franklin Gothic Book"/>
                <a:cs typeface="Franklin Gothic Book"/>
              </a:rPr>
              <a:t>,</a:t>
            </a:r>
            <a:r>
              <a:rPr sz="1600" spc="-42" dirty="0">
                <a:solidFill>
                  <a:srgbClr val="FF0000"/>
                </a:solidFill>
                <a:latin typeface="Franklin Gothic Book"/>
                <a:cs typeface="Franklin Gothic Book"/>
              </a:rPr>
              <a:t> </a:t>
            </a:r>
            <a:r>
              <a:rPr sz="1600" spc="9" dirty="0">
                <a:solidFill>
                  <a:srgbClr val="FF0000"/>
                </a:solidFill>
                <a:latin typeface="Franklin Gothic Book"/>
                <a:cs typeface="Franklin Gothic Book"/>
              </a:rPr>
              <a:t>4</a:t>
            </a:r>
            <a:r>
              <a:rPr sz="1600" spc="34" dirty="0">
                <a:solidFill>
                  <a:srgbClr val="FF0000"/>
                </a:solidFill>
                <a:latin typeface="Franklin Gothic Book"/>
                <a:cs typeface="Franklin Gothic Book"/>
              </a:rPr>
              <a:t>A</a:t>
            </a:r>
            <a:r>
              <a:rPr sz="1600" spc="0" dirty="0">
                <a:solidFill>
                  <a:srgbClr val="FF0000"/>
                </a:solidFill>
                <a:latin typeface="Franklin Gothic Book"/>
                <a:cs typeface="Franklin Gothic Book"/>
              </a:rPr>
              <a:t>,</a:t>
            </a:r>
            <a:r>
              <a:rPr sz="1600" spc="-41" dirty="0">
                <a:solidFill>
                  <a:srgbClr val="FF0000"/>
                </a:solidFill>
                <a:latin typeface="Franklin Gothic Book"/>
                <a:cs typeface="Franklin Gothic Book"/>
              </a:rPr>
              <a:t> </a:t>
            </a:r>
            <a:r>
              <a:rPr sz="1600" spc="9" dirty="0">
                <a:solidFill>
                  <a:srgbClr val="FF0000"/>
                </a:solidFill>
                <a:latin typeface="Franklin Gothic Book"/>
                <a:cs typeface="Franklin Gothic Book"/>
              </a:rPr>
              <a:t>4B</a:t>
            </a:r>
            <a:r>
              <a:rPr sz="1600" spc="0" dirty="0">
                <a:solidFill>
                  <a:srgbClr val="FF0000"/>
                </a:solidFill>
                <a:latin typeface="Franklin Gothic Book"/>
                <a:cs typeface="Franklin Gothic Book"/>
              </a:rPr>
              <a:t>,             </a:t>
            </a:r>
            <a:r>
              <a:rPr sz="1600" spc="66" dirty="0">
                <a:solidFill>
                  <a:srgbClr val="FF0000"/>
                </a:solidFill>
                <a:latin typeface="Franklin Gothic Book"/>
                <a:cs typeface="Franklin Gothic Book"/>
              </a:rPr>
              <a:t> </a:t>
            </a:r>
            <a:r>
              <a:rPr sz="1500" spc="9" dirty="0">
                <a:solidFill>
                  <a:srgbClr val="000099"/>
                </a:solidFill>
                <a:latin typeface="Franklin Gothic Book"/>
                <a:cs typeface="Franklin Gothic Book"/>
              </a:rPr>
              <a:t>c</a:t>
            </a:r>
            <a:r>
              <a:rPr sz="1500" spc="14" dirty="0">
                <a:solidFill>
                  <a:srgbClr val="000099"/>
                </a:solidFill>
                <a:latin typeface="Franklin Gothic Book"/>
                <a:cs typeface="Franklin Gothic Book"/>
              </a:rPr>
              <a:t>i</a:t>
            </a:r>
            <a:r>
              <a:rPr sz="1500" spc="-14" dirty="0">
                <a:solidFill>
                  <a:srgbClr val="000099"/>
                </a:solidFill>
                <a:latin typeface="Franklin Gothic Book"/>
                <a:cs typeface="Franklin Gothic Book"/>
              </a:rPr>
              <a:t>r</a:t>
            </a:r>
            <a:r>
              <a:rPr sz="1500" spc="9" dirty="0">
                <a:solidFill>
                  <a:srgbClr val="000099"/>
                </a:solidFill>
                <a:latin typeface="Franklin Gothic Book"/>
                <a:cs typeface="Franklin Gothic Book"/>
              </a:rPr>
              <a:t>c</a:t>
            </a:r>
            <a:r>
              <a:rPr sz="1500" spc="0" dirty="0">
                <a:solidFill>
                  <a:srgbClr val="000099"/>
                </a:solidFill>
                <a:latin typeface="Franklin Gothic Book"/>
                <a:cs typeface="Franklin Gothic Book"/>
              </a:rPr>
              <a:t>u</a:t>
            </a:r>
            <a:r>
              <a:rPr sz="1500" spc="4" dirty="0">
                <a:solidFill>
                  <a:srgbClr val="000099"/>
                </a:solidFill>
                <a:latin typeface="Franklin Gothic Book"/>
                <a:cs typeface="Franklin Gothic Book"/>
              </a:rPr>
              <a:t>n</a:t>
            </a:r>
            <a:r>
              <a:rPr sz="1500" spc="0" dirty="0">
                <a:solidFill>
                  <a:srgbClr val="000099"/>
                </a:solidFill>
                <a:latin typeface="Franklin Gothic Book"/>
                <a:cs typeface="Franklin Gothic Book"/>
              </a:rPr>
              <a:t>s</a:t>
            </a:r>
            <a:r>
              <a:rPr sz="1500" spc="4" dirty="0">
                <a:solidFill>
                  <a:srgbClr val="000099"/>
                </a:solidFill>
                <a:latin typeface="Franklin Gothic Book"/>
                <a:cs typeface="Franklin Gothic Book"/>
              </a:rPr>
              <a:t>t</a:t>
            </a:r>
            <a:r>
              <a:rPr sz="1500" spc="0" dirty="0">
                <a:solidFill>
                  <a:srgbClr val="000099"/>
                </a:solidFill>
                <a:latin typeface="Franklin Gothic Book"/>
                <a:cs typeface="Franklin Gothic Book"/>
              </a:rPr>
              <a:t>an</a:t>
            </a:r>
            <a:r>
              <a:rPr sz="1500" spc="9" dirty="0">
                <a:solidFill>
                  <a:srgbClr val="000099"/>
                </a:solidFill>
                <a:latin typeface="Franklin Gothic Book"/>
                <a:cs typeface="Franklin Gothic Book"/>
              </a:rPr>
              <a:t>c</a:t>
            </a:r>
            <a:r>
              <a:rPr sz="1500" spc="0" dirty="0">
                <a:solidFill>
                  <a:srgbClr val="000099"/>
                </a:solidFill>
                <a:latin typeface="Franklin Gothic Book"/>
                <a:cs typeface="Franklin Gothic Book"/>
              </a:rPr>
              <a:t>ias</a:t>
            </a:r>
            <a:r>
              <a:rPr sz="1500" spc="-29" dirty="0">
                <a:solidFill>
                  <a:srgbClr val="000099"/>
                </a:solidFill>
                <a:latin typeface="Franklin Gothic Book"/>
                <a:cs typeface="Franklin Gothic Book"/>
              </a:rPr>
              <a:t> </a:t>
            </a:r>
            <a:r>
              <a:rPr sz="1500" spc="-14" dirty="0">
                <a:solidFill>
                  <a:srgbClr val="000099"/>
                </a:solidFill>
                <a:latin typeface="Franklin Gothic Book"/>
                <a:cs typeface="Franklin Gothic Book"/>
              </a:rPr>
              <a:t>e</a:t>
            </a:r>
            <a:r>
              <a:rPr sz="1500" spc="9" dirty="0">
                <a:solidFill>
                  <a:srgbClr val="000099"/>
                </a:solidFill>
                <a:latin typeface="Franklin Gothic Book"/>
                <a:cs typeface="Franklin Gothic Book"/>
              </a:rPr>
              <a:t>x</a:t>
            </a:r>
            <a:r>
              <a:rPr sz="1500" spc="14" dirty="0">
                <a:solidFill>
                  <a:srgbClr val="000099"/>
                </a:solidFill>
                <a:latin typeface="Franklin Gothic Book"/>
                <a:cs typeface="Franklin Gothic Book"/>
              </a:rPr>
              <a:t>i</a:t>
            </a:r>
            <a:r>
              <a:rPr sz="1500" spc="9" dirty="0">
                <a:solidFill>
                  <a:srgbClr val="000099"/>
                </a:solidFill>
                <a:latin typeface="Franklin Gothic Book"/>
                <a:cs typeface="Franklin Gothic Book"/>
              </a:rPr>
              <a:t>s</a:t>
            </a:r>
            <a:r>
              <a:rPr sz="1500" spc="-14" dirty="0">
                <a:solidFill>
                  <a:srgbClr val="000099"/>
                </a:solidFill>
                <a:latin typeface="Franklin Gothic Book"/>
                <a:cs typeface="Franklin Gothic Book"/>
              </a:rPr>
              <a:t>t</a:t>
            </a:r>
            <a:r>
              <a:rPr sz="1500" spc="0" dirty="0">
                <a:solidFill>
                  <a:srgbClr val="000099"/>
                </a:solidFill>
                <a:latin typeface="Franklin Gothic Book"/>
                <a:cs typeface="Franklin Gothic Book"/>
              </a:rPr>
              <a:t>en</a:t>
            </a:r>
            <a:r>
              <a:rPr sz="1500" spc="-25" dirty="0">
                <a:solidFill>
                  <a:srgbClr val="000099"/>
                </a:solidFill>
                <a:latin typeface="Franklin Gothic Book"/>
                <a:cs typeface="Franklin Gothic Book"/>
              </a:rPr>
              <a:t>t</a:t>
            </a:r>
            <a:r>
              <a:rPr sz="1500" spc="9" dirty="0">
                <a:solidFill>
                  <a:srgbClr val="000099"/>
                </a:solidFill>
                <a:latin typeface="Franklin Gothic Book"/>
                <a:cs typeface="Franklin Gothic Book"/>
              </a:rPr>
              <a:t>e</a:t>
            </a:r>
            <a:r>
              <a:rPr sz="1500" spc="0" dirty="0">
                <a:solidFill>
                  <a:srgbClr val="000099"/>
                </a:solidFill>
                <a:latin typeface="Franklin Gothic Book"/>
                <a:cs typeface="Franklin Gothic Book"/>
              </a:rPr>
              <a:t>s </a:t>
            </a:r>
            <a:endParaRPr sz="1500">
              <a:latin typeface="Franklin Gothic Book"/>
              <a:cs typeface="Franklin Gothic Book"/>
            </a:endParaRPr>
          </a:p>
          <a:p>
            <a:pPr marL="2889377" marR="175328">
              <a:lnSpc>
                <a:spcPts val="1700"/>
              </a:lnSpc>
              <a:spcBef>
                <a:spcPts val="1891"/>
              </a:spcBef>
            </a:pPr>
            <a:r>
              <a:rPr sz="1500" spc="4" dirty="0">
                <a:solidFill>
                  <a:srgbClr val="000099"/>
                </a:solidFill>
                <a:latin typeface="Franklin Gothic Book"/>
                <a:cs typeface="Franklin Gothic Book"/>
              </a:rPr>
              <a:t>cancelar la operación</a:t>
            </a:r>
            <a:endParaRPr sz="1500">
              <a:latin typeface="Franklin Gothic Book"/>
              <a:cs typeface="Franklin Gothic Book"/>
            </a:endParaRPr>
          </a:p>
          <a:p>
            <a:pPr marL="636016">
              <a:lnSpc>
                <a:spcPts val="1729"/>
              </a:lnSpc>
              <a:spcBef>
                <a:spcPts val="2412"/>
              </a:spcBef>
            </a:pPr>
            <a:r>
              <a:rPr sz="2400" spc="9" baseline="-22049" dirty="0">
                <a:solidFill>
                  <a:srgbClr val="FFFF00"/>
                </a:solidFill>
                <a:latin typeface="Franklin Gothic Book"/>
                <a:cs typeface="Franklin Gothic Book"/>
              </a:rPr>
              <a:t>5D,5</a:t>
            </a:r>
            <a:r>
              <a:rPr sz="2400" spc="0" baseline="-22049" dirty="0">
                <a:solidFill>
                  <a:srgbClr val="FFFF00"/>
                </a:solidFill>
                <a:latin typeface="Franklin Gothic Book"/>
                <a:cs typeface="Franklin Gothic Book"/>
              </a:rPr>
              <a:t>E,</a:t>
            </a:r>
            <a:r>
              <a:rPr sz="2400" spc="-75" baseline="-22049" dirty="0">
                <a:solidFill>
                  <a:srgbClr val="FFFF00"/>
                </a:solidFill>
                <a:latin typeface="Franklin Gothic Book"/>
                <a:cs typeface="Franklin Gothic Book"/>
              </a:rPr>
              <a:t> </a:t>
            </a:r>
            <a:r>
              <a:rPr sz="2400" spc="9" baseline="-22049" dirty="0">
                <a:solidFill>
                  <a:srgbClr val="FFFF00"/>
                </a:solidFill>
                <a:latin typeface="Franklin Gothic Book"/>
                <a:cs typeface="Franklin Gothic Book"/>
              </a:rPr>
              <a:t>4C</a:t>
            </a:r>
            <a:r>
              <a:rPr sz="2400" spc="0" baseline="-22049" dirty="0">
                <a:solidFill>
                  <a:srgbClr val="FFFF00"/>
                </a:solidFill>
                <a:latin typeface="Franklin Gothic Book"/>
                <a:cs typeface="Franklin Gothic Book"/>
              </a:rPr>
              <a:t>,</a:t>
            </a:r>
            <a:r>
              <a:rPr sz="2400" spc="-52" baseline="-22049" dirty="0">
                <a:solidFill>
                  <a:srgbClr val="FFFF00"/>
                </a:solidFill>
                <a:latin typeface="Franklin Gothic Book"/>
                <a:cs typeface="Franklin Gothic Book"/>
              </a:rPr>
              <a:t> </a:t>
            </a:r>
            <a:r>
              <a:rPr sz="2400" spc="9" baseline="-22049" dirty="0">
                <a:solidFill>
                  <a:srgbClr val="FFFF00"/>
                </a:solidFill>
                <a:latin typeface="Franklin Gothic Book"/>
                <a:cs typeface="Franklin Gothic Book"/>
              </a:rPr>
              <a:t>4D</a:t>
            </a:r>
            <a:r>
              <a:rPr sz="2400" spc="0" baseline="-22049" dirty="0">
                <a:solidFill>
                  <a:srgbClr val="FFFF00"/>
                </a:solidFill>
                <a:latin typeface="Franklin Gothic Book"/>
                <a:cs typeface="Franklin Gothic Book"/>
              </a:rPr>
              <a:t>,                  </a:t>
            </a:r>
            <a:r>
              <a:rPr sz="2400" spc="326" baseline="-22049" dirty="0">
                <a:solidFill>
                  <a:srgbClr val="FFFF00"/>
                </a:solidFill>
                <a:latin typeface="Franklin Gothic Book"/>
                <a:cs typeface="Franklin Gothic Book"/>
              </a:rPr>
              <a:t> </a:t>
            </a:r>
            <a:r>
              <a:rPr sz="1500" spc="0" dirty="0">
                <a:solidFill>
                  <a:srgbClr val="000099"/>
                </a:solidFill>
                <a:latin typeface="Franklin Gothic Book"/>
                <a:cs typeface="Franklin Gothic Book"/>
              </a:rPr>
              <a:t>A</a:t>
            </a:r>
            <a:r>
              <a:rPr sz="1500" spc="9" dirty="0">
                <a:solidFill>
                  <a:srgbClr val="000099"/>
                </a:solidFill>
                <a:latin typeface="Franklin Gothic Book"/>
                <a:cs typeface="Franklin Gothic Book"/>
              </a:rPr>
              <a:t>ce</a:t>
            </a:r>
            <a:r>
              <a:rPr sz="1500" spc="0" dirty="0">
                <a:solidFill>
                  <a:srgbClr val="000099"/>
                </a:solidFill>
                <a:latin typeface="Franklin Gothic Book"/>
                <a:cs typeface="Franklin Gothic Book"/>
              </a:rPr>
              <a:t>p</a:t>
            </a:r>
            <a:r>
              <a:rPr sz="1500" spc="9" dirty="0">
                <a:solidFill>
                  <a:srgbClr val="000099"/>
                </a:solidFill>
                <a:latin typeface="Franklin Gothic Book"/>
                <a:cs typeface="Franklin Gothic Book"/>
              </a:rPr>
              <a:t>t</a:t>
            </a:r>
            <a:r>
              <a:rPr sz="1500" spc="0" dirty="0">
                <a:solidFill>
                  <a:srgbClr val="000099"/>
                </a:solidFill>
                <a:latin typeface="Franklin Gothic Book"/>
                <a:cs typeface="Franklin Gothic Book"/>
              </a:rPr>
              <a:t>a</a:t>
            </a:r>
            <a:r>
              <a:rPr sz="1500" spc="9" dirty="0">
                <a:solidFill>
                  <a:srgbClr val="000099"/>
                </a:solidFill>
                <a:latin typeface="Franklin Gothic Book"/>
                <a:cs typeface="Franklin Gothic Book"/>
              </a:rPr>
              <a:t>b</a:t>
            </a:r>
            <a:r>
              <a:rPr sz="1500" spc="0" dirty="0">
                <a:solidFill>
                  <a:srgbClr val="000099"/>
                </a:solidFill>
                <a:latin typeface="Franklin Gothic Book"/>
                <a:cs typeface="Franklin Gothic Book"/>
              </a:rPr>
              <a:t>le</a:t>
            </a:r>
            <a:r>
              <a:rPr sz="1500" spc="-25" dirty="0">
                <a:solidFill>
                  <a:srgbClr val="000099"/>
                </a:solidFill>
                <a:latin typeface="Franklin Gothic Book"/>
                <a:cs typeface="Franklin Gothic Book"/>
              </a:rPr>
              <a:t> </a:t>
            </a:r>
            <a:r>
              <a:rPr sz="1500" spc="9" dirty="0">
                <a:solidFill>
                  <a:srgbClr val="000099"/>
                </a:solidFill>
                <a:latin typeface="Franklin Gothic Book"/>
                <a:cs typeface="Franklin Gothic Book"/>
              </a:rPr>
              <a:t>e</a:t>
            </a:r>
            <a:r>
              <a:rPr sz="1500" spc="0" dirty="0">
                <a:solidFill>
                  <a:srgbClr val="000099"/>
                </a:solidFill>
                <a:latin typeface="Franklin Gothic Book"/>
                <a:cs typeface="Franklin Gothic Book"/>
              </a:rPr>
              <a:t>n </a:t>
            </a:r>
            <a:r>
              <a:rPr sz="1500" spc="9" dirty="0">
                <a:solidFill>
                  <a:srgbClr val="000099"/>
                </a:solidFill>
                <a:latin typeface="Franklin Gothic Book"/>
                <a:cs typeface="Franklin Gothic Book"/>
              </a:rPr>
              <a:t>bas</a:t>
            </a:r>
            <a:r>
              <a:rPr sz="1500" spc="0" dirty="0">
                <a:solidFill>
                  <a:srgbClr val="000099"/>
                </a:solidFill>
                <a:latin typeface="Franklin Gothic Book"/>
                <a:cs typeface="Franklin Gothic Book"/>
              </a:rPr>
              <a:t>e</a:t>
            </a:r>
            <a:r>
              <a:rPr sz="1500" spc="-14" dirty="0">
                <a:solidFill>
                  <a:srgbClr val="000099"/>
                </a:solidFill>
                <a:latin typeface="Franklin Gothic Book"/>
                <a:cs typeface="Franklin Gothic Book"/>
              </a:rPr>
              <a:t> </a:t>
            </a:r>
            <a:r>
              <a:rPr sz="1500" spc="0" dirty="0">
                <a:solidFill>
                  <a:srgbClr val="000099"/>
                </a:solidFill>
                <a:latin typeface="Franklin Gothic Book"/>
                <a:cs typeface="Franklin Gothic Book"/>
              </a:rPr>
              <a:t>a</a:t>
            </a:r>
            <a:endParaRPr sz="1500">
              <a:latin typeface="Franklin Gothic Book"/>
              <a:cs typeface="Franklin Gothic Book"/>
            </a:endParaRPr>
          </a:p>
          <a:p>
            <a:pPr marL="677163">
              <a:lnSpc>
                <a:spcPts val="1729"/>
              </a:lnSpc>
              <a:spcBef>
                <a:spcPts val="1877"/>
              </a:spcBef>
            </a:pPr>
            <a:r>
              <a:rPr sz="2400" spc="9" baseline="-31237" dirty="0">
                <a:solidFill>
                  <a:srgbClr val="FFFF00"/>
                </a:solidFill>
                <a:latin typeface="Franklin Gothic Book"/>
                <a:cs typeface="Franklin Gothic Book"/>
              </a:rPr>
              <a:t>2</a:t>
            </a:r>
            <a:r>
              <a:rPr sz="2400" spc="29" baseline="-31237" dirty="0">
                <a:solidFill>
                  <a:srgbClr val="FFFF00"/>
                </a:solidFill>
                <a:latin typeface="Franklin Gothic Book"/>
                <a:cs typeface="Franklin Gothic Book"/>
              </a:rPr>
              <a:t>A</a:t>
            </a:r>
            <a:r>
              <a:rPr sz="2400" spc="0" baseline="-31237" dirty="0">
                <a:solidFill>
                  <a:srgbClr val="FFFF00"/>
                </a:solidFill>
                <a:latin typeface="Franklin Gothic Book"/>
                <a:cs typeface="Franklin Gothic Book"/>
              </a:rPr>
              <a:t>,</a:t>
            </a:r>
            <a:r>
              <a:rPr sz="2400" spc="-33" baseline="-31237" dirty="0">
                <a:solidFill>
                  <a:srgbClr val="FFFF00"/>
                </a:solidFill>
                <a:latin typeface="Franklin Gothic Book"/>
                <a:cs typeface="Franklin Gothic Book"/>
              </a:rPr>
              <a:t> </a:t>
            </a:r>
            <a:r>
              <a:rPr sz="2400" spc="9" baseline="-31237" dirty="0">
                <a:solidFill>
                  <a:srgbClr val="FFFF00"/>
                </a:solidFill>
                <a:latin typeface="Franklin Gothic Book"/>
                <a:cs typeface="Franklin Gothic Book"/>
              </a:rPr>
              <a:t>2</a:t>
            </a:r>
            <a:r>
              <a:rPr sz="2400" spc="4" baseline="-31237" dirty="0">
                <a:solidFill>
                  <a:srgbClr val="FFFF00"/>
                </a:solidFill>
                <a:latin typeface="Franklin Gothic Book"/>
                <a:cs typeface="Franklin Gothic Book"/>
              </a:rPr>
              <a:t>B</a:t>
            </a:r>
            <a:r>
              <a:rPr sz="2400" spc="0" baseline="-31237" dirty="0">
                <a:solidFill>
                  <a:srgbClr val="FFFF00"/>
                </a:solidFill>
                <a:latin typeface="Franklin Gothic Book"/>
                <a:cs typeface="Franklin Gothic Book"/>
              </a:rPr>
              <a:t>,</a:t>
            </a:r>
            <a:r>
              <a:rPr sz="2400" spc="-42" baseline="-31237" dirty="0">
                <a:solidFill>
                  <a:srgbClr val="FFFF00"/>
                </a:solidFill>
                <a:latin typeface="Franklin Gothic Book"/>
                <a:cs typeface="Franklin Gothic Book"/>
              </a:rPr>
              <a:t> </a:t>
            </a:r>
            <a:r>
              <a:rPr sz="2400" spc="9" baseline="-31237" dirty="0">
                <a:solidFill>
                  <a:srgbClr val="FFFF00"/>
                </a:solidFill>
                <a:latin typeface="Franklin Gothic Book"/>
                <a:cs typeface="Franklin Gothic Book"/>
              </a:rPr>
              <a:t>2C</a:t>
            </a:r>
            <a:r>
              <a:rPr sz="2400" spc="0" baseline="-31237" dirty="0">
                <a:solidFill>
                  <a:srgbClr val="FFFF00"/>
                </a:solidFill>
                <a:latin typeface="Franklin Gothic Book"/>
                <a:cs typeface="Franklin Gothic Book"/>
              </a:rPr>
              <a:t>,</a:t>
            </a:r>
            <a:r>
              <a:rPr sz="2400" spc="-42" baseline="-31237" dirty="0">
                <a:solidFill>
                  <a:srgbClr val="FFFF00"/>
                </a:solidFill>
                <a:latin typeface="Franklin Gothic Book"/>
                <a:cs typeface="Franklin Gothic Book"/>
              </a:rPr>
              <a:t> </a:t>
            </a:r>
            <a:r>
              <a:rPr sz="2400" spc="9" baseline="-31237" dirty="0">
                <a:solidFill>
                  <a:srgbClr val="FFFF00"/>
                </a:solidFill>
                <a:latin typeface="Franklin Gothic Book"/>
                <a:cs typeface="Franklin Gothic Book"/>
              </a:rPr>
              <a:t>1</a:t>
            </a:r>
            <a:r>
              <a:rPr sz="2400" spc="0" baseline="-31237" dirty="0">
                <a:solidFill>
                  <a:srgbClr val="FFFF00"/>
                </a:solidFill>
                <a:latin typeface="Franklin Gothic Book"/>
                <a:cs typeface="Franklin Gothic Book"/>
              </a:rPr>
              <a:t>A                   </a:t>
            </a:r>
            <a:r>
              <a:rPr sz="2400" spc="375" baseline="-31237" dirty="0">
                <a:solidFill>
                  <a:srgbClr val="FFFF00"/>
                </a:solidFill>
                <a:latin typeface="Franklin Gothic Book"/>
                <a:cs typeface="Franklin Gothic Book"/>
              </a:rPr>
              <a:t> </a:t>
            </a:r>
            <a:r>
              <a:rPr sz="1500" spc="9" dirty="0">
                <a:solidFill>
                  <a:srgbClr val="000099"/>
                </a:solidFill>
                <a:latin typeface="Franklin Gothic Book"/>
                <a:cs typeface="Franklin Gothic Book"/>
              </a:rPr>
              <a:t>P</a:t>
            </a:r>
            <a:r>
              <a:rPr sz="1500" spc="14" dirty="0">
                <a:solidFill>
                  <a:srgbClr val="000099"/>
                </a:solidFill>
                <a:latin typeface="Franklin Gothic Book"/>
                <a:cs typeface="Franklin Gothic Book"/>
              </a:rPr>
              <a:t>u</a:t>
            </a:r>
            <a:r>
              <a:rPr sz="1500" spc="9" dirty="0">
                <a:solidFill>
                  <a:srgbClr val="000099"/>
                </a:solidFill>
                <a:latin typeface="Franklin Gothic Book"/>
                <a:cs typeface="Franklin Gothic Book"/>
              </a:rPr>
              <a:t>e</a:t>
            </a:r>
            <a:r>
              <a:rPr sz="1500" spc="4" dirty="0">
                <a:solidFill>
                  <a:srgbClr val="000099"/>
                </a:solidFill>
                <a:latin typeface="Franklin Gothic Book"/>
                <a:cs typeface="Franklin Gothic Book"/>
              </a:rPr>
              <a:t>d</a:t>
            </a:r>
            <a:r>
              <a:rPr sz="1500" spc="0" dirty="0">
                <a:solidFill>
                  <a:srgbClr val="000099"/>
                </a:solidFill>
                <a:latin typeface="Franklin Gothic Book"/>
                <a:cs typeface="Franklin Gothic Book"/>
              </a:rPr>
              <a:t>e</a:t>
            </a:r>
            <a:r>
              <a:rPr sz="1500" spc="-29" dirty="0">
                <a:solidFill>
                  <a:srgbClr val="000099"/>
                </a:solidFill>
                <a:latin typeface="Franklin Gothic Book"/>
                <a:cs typeface="Franklin Gothic Book"/>
              </a:rPr>
              <a:t> </a:t>
            </a:r>
            <a:r>
              <a:rPr sz="1500" spc="9" dirty="0">
                <a:solidFill>
                  <a:srgbClr val="000099"/>
                </a:solidFill>
                <a:latin typeface="Franklin Gothic Book"/>
                <a:cs typeface="Franklin Gothic Book"/>
              </a:rPr>
              <a:t>re</a:t>
            </a:r>
            <a:r>
              <a:rPr sz="1500" spc="0" dirty="0">
                <a:solidFill>
                  <a:srgbClr val="000099"/>
                </a:solidFill>
                <a:latin typeface="Franklin Gothic Book"/>
                <a:cs typeface="Franklin Gothic Book"/>
              </a:rPr>
              <a:t>qu</a:t>
            </a:r>
            <a:r>
              <a:rPr sz="1500" spc="14" dirty="0">
                <a:solidFill>
                  <a:srgbClr val="000099"/>
                </a:solidFill>
                <a:latin typeface="Franklin Gothic Book"/>
                <a:cs typeface="Franklin Gothic Book"/>
              </a:rPr>
              <a:t>e</a:t>
            </a:r>
            <a:r>
              <a:rPr sz="1500" spc="0" dirty="0">
                <a:solidFill>
                  <a:srgbClr val="000099"/>
                </a:solidFill>
                <a:latin typeface="Franklin Gothic Book"/>
                <a:cs typeface="Franklin Gothic Book"/>
              </a:rPr>
              <a:t>r</a:t>
            </a:r>
            <a:r>
              <a:rPr sz="1500" spc="9" dirty="0">
                <a:solidFill>
                  <a:srgbClr val="000099"/>
                </a:solidFill>
                <a:latin typeface="Franklin Gothic Book"/>
                <a:cs typeface="Franklin Gothic Book"/>
              </a:rPr>
              <a:t>i</a:t>
            </a:r>
            <a:r>
              <a:rPr sz="1500" spc="0" dirty="0">
                <a:solidFill>
                  <a:srgbClr val="000099"/>
                </a:solidFill>
                <a:latin typeface="Franklin Gothic Book"/>
                <a:cs typeface="Franklin Gothic Book"/>
              </a:rPr>
              <a:t>r</a:t>
            </a:r>
            <a:r>
              <a:rPr sz="1500" spc="-29" dirty="0">
                <a:solidFill>
                  <a:srgbClr val="000099"/>
                </a:solidFill>
                <a:latin typeface="Franklin Gothic Book"/>
                <a:cs typeface="Franklin Gothic Book"/>
              </a:rPr>
              <a:t> </a:t>
            </a:r>
            <a:r>
              <a:rPr sz="1500" spc="14" dirty="0">
                <a:solidFill>
                  <a:srgbClr val="000099"/>
                </a:solidFill>
                <a:latin typeface="Franklin Gothic Book"/>
                <a:cs typeface="Franklin Gothic Book"/>
              </a:rPr>
              <a:t>un</a:t>
            </a:r>
            <a:r>
              <a:rPr sz="1500" spc="0" dirty="0">
                <a:solidFill>
                  <a:srgbClr val="000099"/>
                </a:solidFill>
                <a:latin typeface="Franklin Gothic Book"/>
                <a:cs typeface="Franklin Gothic Book"/>
              </a:rPr>
              <a:t>a</a:t>
            </a:r>
            <a:endParaRPr sz="1500">
              <a:latin typeface="Franklin Gothic Book"/>
              <a:cs typeface="Franklin Gothic Book"/>
            </a:endParaRPr>
          </a:p>
          <a:p>
            <a:pPr marL="316230">
              <a:lnSpc>
                <a:spcPct val="94482"/>
              </a:lnSpc>
              <a:spcBef>
                <a:spcPts val="4454"/>
              </a:spcBef>
            </a:pPr>
            <a:r>
              <a:rPr sz="1600" spc="-7" dirty="0">
                <a:solidFill>
                  <a:srgbClr val="00FF00"/>
                </a:solidFill>
                <a:latin typeface="Franklin Gothic Book"/>
                <a:cs typeface="Franklin Gothic Book"/>
              </a:rPr>
              <a:t>3E, 2D, 2E,1B 1C, 1D,</a:t>
            </a:r>
            <a:endParaRPr sz="1600">
              <a:latin typeface="Franklin Gothic Book"/>
              <a:cs typeface="Franklin Gothic Book"/>
            </a:endParaRPr>
          </a:p>
        </p:txBody>
      </p:sp>
      <p:sp>
        <p:nvSpPr>
          <p:cNvPr id="50" name="object 20"/>
          <p:cNvSpPr txBox="1"/>
          <p:nvPr/>
        </p:nvSpPr>
        <p:spPr>
          <a:xfrm>
            <a:off x="210165" y="242731"/>
            <a:ext cx="6953606" cy="380795"/>
          </a:xfrm>
          <a:prstGeom prst="rect">
            <a:avLst/>
          </a:prstGeom>
        </p:spPr>
        <p:txBody>
          <a:bodyPr wrap="square" lIns="0" tIns="18859" rIns="0" bIns="0" rtlCol="0">
            <a:noAutofit/>
          </a:bodyPr>
          <a:lstStyle/>
          <a:p>
            <a:pPr marL="12700">
              <a:lnSpc>
                <a:spcPts val="2970"/>
              </a:lnSpc>
            </a:pPr>
            <a:r>
              <a:rPr lang="es-MX" sz="2800" spc="3" dirty="0" smtClean="0">
                <a:solidFill>
                  <a:srgbClr val="F86A1B"/>
                </a:solidFill>
                <a:effectLst>
                  <a:outerShdw blurRad="38100" dist="38100" dir="2700000" algn="tl">
                    <a:srgbClr val="000000">
                      <a:alpha val="43137"/>
                    </a:srgbClr>
                  </a:outerShdw>
                </a:effectLst>
                <a:latin typeface="Franklin Gothic Book"/>
                <a:cs typeface="Franklin Gothic Book"/>
              </a:rPr>
              <a:t>5. </a:t>
            </a:r>
            <a:r>
              <a:rPr sz="2800" spc="3" dirty="0" err="1" smtClean="0">
                <a:solidFill>
                  <a:srgbClr val="F86A1B"/>
                </a:solidFill>
                <a:effectLst>
                  <a:outerShdw blurRad="38100" dist="38100" dir="2700000" algn="tl">
                    <a:srgbClr val="000000">
                      <a:alpha val="43137"/>
                    </a:srgbClr>
                  </a:outerShdw>
                </a:effectLst>
                <a:latin typeface="Franklin Gothic Book"/>
                <a:cs typeface="Franklin Gothic Book"/>
              </a:rPr>
              <a:t>Gestión</a:t>
            </a:r>
            <a:r>
              <a:rPr lang="en-US" sz="2800" spc="3" dirty="0" smtClean="0">
                <a:solidFill>
                  <a:srgbClr val="F86A1B"/>
                </a:solidFill>
                <a:effectLst>
                  <a:outerShdw blurRad="38100" dist="38100" dir="2700000" algn="tl">
                    <a:srgbClr val="000000">
                      <a:alpha val="43137"/>
                    </a:srgbClr>
                  </a:outerShdw>
                </a:effectLst>
                <a:latin typeface="Franklin Gothic Book"/>
                <a:cs typeface="Franklin Gothic Book"/>
              </a:rPr>
              <a:t> </a:t>
            </a:r>
            <a:r>
              <a:rPr lang="en-US" sz="2800" spc="3" dirty="0">
                <a:solidFill>
                  <a:srgbClr val="F86A1B"/>
                </a:solidFill>
                <a:effectLst>
                  <a:outerShdw blurRad="38100" dist="38100" dir="2700000" algn="tl">
                    <a:srgbClr val="000000">
                      <a:alpha val="43137"/>
                    </a:srgbClr>
                  </a:outerShdw>
                </a:effectLst>
                <a:latin typeface="Franklin Gothic Book"/>
                <a:cs typeface="Franklin Gothic Book"/>
              </a:rPr>
              <a:t>de </a:t>
            </a:r>
            <a:r>
              <a:rPr lang="en-US" sz="2800" spc="3" dirty="0" err="1">
                <a:solidFill>
                  <a:srgbClr val="F86A1B"/>
                </a:solidFill>
                <a:effectLst>
                  <a:outerShdw blurRad="38100" dist="38100" dir="2700000" algn="tl">
                    <a:srgbClr val="000000">
                      <a:alpha val="43137"/>
                    </a:srgbClr>
                  </a:outerShdw>
                </a:effectLst>
                <a:latin typeface="Franklin Gothic Book"/>
                <a:cs typeface="Franklin Gothic Book"/>
              </a:rPr>
              <a:t>Riesgos</a:t>
            </a:r>
            <a:endParaRPr sz="2800" dirty="0">
              <a:effectLst>
                <a:outerShdw blurRad="38100" dist="38100" dir="2700000" algn="tl">
                  <a:srgbClr val="000000">
                    <a:alpha val="43137"/>
                  </a:srgbClr>
                </a:outerShdw>
              </a:effectLst>
              <a:latin typeface="Franklin Gothic Book"/>
              <a:cs typeface="Franklin Gothic Book"/>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2915412" y="3325366"/>
            <a:ext cx="6193536" cy="3438144"/>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149352" y="960874"/>
            <a:ext cx="8225790" cy="726198"/>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txBox="1"/>
          <p:nvPr/>
        </p:nvSpPr>
        <p:spPr>
          <a:xfrm>
            <a:off x="209194" y="546854"/>
            <a:ext cx="5950172" cy="893324"/>
          </a:xfrm>
          <a:prstGeom prst="rect">
            <a:avLst/>
          </a:prstGeom>
        </p:spPr>
        <p:txBody>
          <a:bodyPr wrap="square" lIns="0" tIns="18859" rIns="0" bIns="0" rtlCol="0">
            <a:noAutofit/>
          </a:bodyPr>
          <a:lstStyle/>
          <a:p>
            <a:pPr marL="166623" marR="53309">
              <a:lnSpc>
                <a:spcPct val="94482"/>
              </a:lnSpc>
              <a:spcBef>
                <a:spcPts val="1155"/>
              </a:spcBef>
            </a:pPr>
            <a:endParaRPr lang="es-MX" sz="2400" spc="-1" dirty="0" smtClean="0">
              <a:solidFill>
                <a:srgbClr val="FFFFFF"/>
              </a:solidFill>
              <a:latin typeface="Franklin Gothic Book"/>
              <a:cs typeface="Franklin Gothic Book"/>
            </a:endParaRPr>
          </a:p>
          <a:p>
            <a:pPr marL="166623" marR="53309">
              <a:lnSpc>
                <a:spcPct val="94482"/>
              </a:lnSpc>
              <a:spcBef>
                <a:spcPts val="1155"/>
              </a:spcBef>
            </a:pPr>
            <a:r>
              <a:rPr sz="2400" spc="-1" dirty="0" smtClean="0">
                <a:solidFill>
                  <a:srgbClr val="FFFFFF"/>
                </a:solidFill>
                <a:latin typeface="Franklin Gothic Book"/>
                <a:cs typeface="Franklin Gothic Book"/>
              </a:rPr>
              <a:t>Control/</a:t>
            </a:r>
            <a:r>
              <a:rPr sz="2400" spc="-1" dirty="0" err="1" smtClean="0">
                <a:solidFill>
                  <a:srgbClr val="FFFFFF"/>
                </a:solidFill>
                <a:latin typeface="Franklin Gothic Book"/>
                <a:cs typeface="Franklin Gothic Book"/>
              </a:rPr>
              <a:t>Mitigación</a:t>
            </a:r>
            <a:r>
              <a:rPr sz="2400" spc="-1" dirty="0" smtClean="0">
                <a:solidFill>
                  <a:srgbClr val="FFFFFF"/>
                </a:solidFill>
                <a:latin typeface="Franklin Gothic Book"/>
                <a:cs typeface="Franklin Gothic Book"/>
              </a:rPr>
              <a:t> </a:t>
            </a:r>
            <a:r>
              <a:rPr sz="2400" spc="-1" dirty="0">
                <a:solidFill>
                  <a:srgbClr val="FFFFFF"/>
                </a:solidFill>
                <a:latin typeface="Franklin Gothic Book"/>
                <a:cs typeface="Franklin Gothic Book"/>
              </a:rPr>
              <a:t>de riesgos</a:t>
            </a:r>
            <a:endParaRPr sz="2400" dirty="0">
              <a:latin typeface="Franklin Gothic Book"/>
              <a:cs typeface="Franklin Gothic Book"/>
            </a:endParaRPr>
          </a:p>
        </p:txBody>
      </p:sp>
      <p:sp>
        <p:nvSpPr>
          <p:cNvPr id="2" name="object 2"/>
          <p:cNvSpPr txBox="1"/>
          <p:nvPr/>
        </p:nvSpPr>
        <p:spPr>
          <a:xfrm>
            <a:off x="546303" y="1785892"/>
            <a:ext cx="8064149" cy="1338308"/>
          </a:xfrm>
          <a:prstGeom prst="rect">
            <a:avLst/>
          </a:prstGeom>
        </p:spPr>
        <p:txBody>
          <a:bodyPr wrap="square" lIns="0" tIns="12382" rIns="0" bIns="0" rtlCol="0">
            <a:noAutofit/>
          </a:bodyPr>
          <a:lstStyle/>
          <a:p>
            <a:pPr marL="12700" marR="26177">
              <a:lnSpc>
                <a:spcPts val="1950"/>
              </a:lnSpc>
            </a:pPr>
            <a:r>
              <a:rPr sz="1800" spc="168" dirty="0">
                <a:latin typeface="MS PGothic"/>
                <a:cs typeface="MS PGothic"/>
              </a:rPr>
              <a:t>▪ </a:t>
            </a:r>
            <a:r>
              <a:rPr sz="1800" spc="-1" dirty="0">
                <a:latin typeface="Franklin Gothic Book"/>
                <a:cs typeface="Franklin Gothic Book"/>
              </a:rPr>
              <a:t>Control y mitigación son términos que pueden usarse indistintamente.</a:t>
            </a:r>
            <a:endParaRPr sz="1800">
              <a:latin typeface="Franklin Gothic Book"/>
              <a:cs typeface="Franklin Gothic Book"/>
            </a:endParaRPr>
          </a:p>
          <a:p>
            <a:pPr marL="186436" indent="-173736">
              <a:lnSpc>
                <a:spcPts val="2480"/>
              </a:lnSpc>
              <a:spcBef>
                <a:spcPts val="1218"/>
              </a:spcBef>
            </a:pPr>
            <a:r>
              <a:rPr sz="1800" spc="337" dirty="0">
                <a:latin typeface="MS PGothic"/>
                <a:cs typeface="MS PGothic"/>
              </a:rPr>
              <a:t>▪</a:t>
            </a:r>
            <a:r>
              <a:rPr sz="1800" spc="0" dirty="0">
                <a:latin typeface="MS PGothic"/>
                <a:cs typeface="MS PGothic"/>
              </a:rPr>
              <a:t> </a:t>
            </a:r>
            <a:r>
              <a:rPr sz="1800" spc="0" dirty="0">
                <a:latin typeface="Franklin Gothic Book"/>
                <a:cs typeface="Franklin Gothic Book"/>
              </a:rPr>
              <a:t>A</a:t>
            </a:r>
            <a:r>
              <a:rPr sz="1800" spc="-4" dirty="0">
                <a:latin typeface="Franklin Gothic Book"/>
                <a:cs typeface="Franklin Gothic Book"/>
              </a:rPr>
              <a:t>m</a:t>
            </a:r>
            <a:r>
              <a:rPr sz="1800" spc="4" dirty="0">
                <a:latin typeface="Franklin Gothic Book"/>
                <a:cs typeface="Franklin Gothic Book"/>
              </a:rPr>
              <a:t>b</a:t>
            </a:r>
            <a:r>
              <a:rPr sz="1800" spc="0" dirty="0">
                <a:latin typeface="Franklin Gothic Book"/>
                <a:cs typeface="Franklin Gothic Book"/>
              </a:rPr>
              <a:t>os t</a:t>
            </a:r>
            <a:r>
              <a:rPr sz="1800" spc="-4" dirty="0">
                <a:latin typeface="Franklin Gothic Book"/>
                <a:cs typeface="Franklin Gothic Book"/>
              </a:rPr>
              <a:t>i</a:t>
            </a:r>
            <a:r>
              <a:rPr sz="1800" spc="0" dirty="0">
                <a:latin typeface="Franklin Gothic Book"/>
                <a:cs typeface="Franklin Gothic Book"/>
              </a:rPr>
              <a:t>e</a:t>
            </a:r>
            <a:r>
              <a:rPr sz="1800" spc="-4" dirty="0">
                <a:latin typeface="Franklin Gothic Book"/>
                <a:cs typeface="Franklin Gothic Book"/>
              </a:rPr>
              <a:t>n</a:t>
            </a:r>
            <a:r>
              <a:rPr sz="1800" spc="0" dirty="0">
                <a:latin typeface="Franklin Gothic Book"/>
                <a:cs typeface="Franklin Gothic Book"/>
              </a:rPr>
              <a:t>en el signi</a:t>
            </a:r>
            <a:r>
              <a:rPr sz="1800" spc="4" dirty="0">
                <a:latin typeface="Franklin Gothic Book"/>
                <a:cs typeface="Franklin Gothic Book"/>
              </a:rPr>
              <a:t>f</a:t>
            </a:r>
            <a:r>
              <a:rPr sz="1800" spc="0" dirty="0">
                <a:latin typeface="Franklin Gothic Book"/>
                <a:cs typeface="Franklin Gothic Book"/>
              </a:rPr>
              <a:t>ic</a:t>
            </a:r>
            <a:r>
              <a:rPr sz="1800" spc="-4" dirty="0">
                <a:latin typeface="Franklin Gothic Book"/>
                <a:cs typeface="Franklin Gothic Book"/>
              </a:rPr>
              <a:t>a</a:t>
            </a:r>
            <a:r>
              <a:rPr sz="1800" spc="0" dirty="0">
                <a:latin typeface="Franklin Gothic Book"/>
                <a:cs typeface="Franklin Gothic Book"/>
              </a:rPr>
              <a:t>do</a:t>
            </a:r>
            <a:r>
              <a:rPr sz="1800" spc="19" dirty="0">
                <a:latin typeface="Franklin Gothic Book"/>
                <a:cs typeface="Franklin Gothic Book"/>
              </a:rPr>
              <a:t> </a:t>
            </a:r>
            <a:r>
              <a:rPr sz="1800" spc="0" dirty="0">
                <a:latin typeface="Franklin Gothic Book"/>
                <a:cs typeface="Franklin Gothic Book"/>
              </a:rPr>
              <a:t>de</a:t>
            </a:r>
            <a:r>
              <a:rPr sz="1800" spc="4" dirty="0">
                <a:latin typeface="Franklin Gothic Book"/>
                <a:cs typeface="Franklin Gothic Book"/>
              </a:rPr>
              <a:t> </a:t>
            </a:r>
            <a:r>
              <a:rPr sz="1800" spc="0" dirty="0">
                <a:latin typeface="Franklin Gothic Book"/>
                <a:cs typeface="Franklin Gothic Book"/>
              </a:rPr>
              <a:t>designar</a:t>
            </a:r>
            <a:r>
              <a:rPr sz="1800" spc="14" dirty="0">
                <a:latin typeface="Franklin Gothic Book"/>
                <a:cs typeface="Franklin Gothic Book"/>
              </a:rPr>
              <a:t> </a:t>
            </a:r>
            <a:r>
              <a:rPr sz="1800" spc="9" dirty="0">
                <a:latin typeface="Franklin Gothic Book"/>
                <a:cs typeface="Franklin Gothic Book"/>
              </a:rPr>
              <a:t>me</a:t>
            </a:r>
            <a:r>
              <a:rPr sz="1800" spc="14" dirty="0">
                <a:latin typeface="Franklin Gothic Book"/>
                <a:cs typeface="Franklin Gothic Book"/>
              </a:rPr>
              <a:t>d</a:t>
            </a:r>
            <a:r>
              <a:rPr sz="1800" spc="4" dirty="0">
                <a:latin typeface="Franklin Gothic Book"/>
                <a:cs typeface="Franklin Gothic Book"/>
              </a:rPr>
              <a:t>i</a:t>
            </a:r>
            <a:r>
              <a:rPr sz="1800" spc="0" dirty="0">
                <a:latin typeface="Franklin Gothic Book"/>
                <a:cs typeface="Franklin Gothic Book"/>
              </a:rPr>
              <a:t>das</a:t>
            </a:r>
            <a:r>
              <a:rPr sz="1800" spc="-34" dirty="0">
                <a:latin typeface="Franklin Gothic Book"/>
                <a:cs typeface="Franklin Gothic Book"/>
              </a:rPr>
              <a:t> </a:t>
            </a:r>
            <a:r>
              <a:rPr sz="1800" spc="9" dirty="0">
                <a:latin typeface="Franklin Gothic Book"/>
                <a:cs typeface="Franklin Gothic Book"/>
              </a:rPr>
              <a:t>par</a:t>
            </a:r>
            <a:r>
              <a:rPr sz="1800" spc="0" dirty="0">
                <a:latin typeface="Franklin Gothic Book"/>
                <a:cs typeface="Franklin Gothic Book"/>
              </a:rPr>
              <a:t>a</a:t>
            </a:r>
            <a:r>
              <a:rPr sz="1800" spc="-19" dirty="0">
                <a:latin typeface="Franklin Gothic Book"/>
                <a:cs typeface="Franklin Gothic Book"/>
              </a:rPr>
              <a:t> </a:t>
            </a:r>
            <a:r>
              <a:rPr sz="1800" spc="9" dirty="0">
                <a:latin typeface="Franklin Gothic Book"/>
                <a:cs typeface="Franklin Gothic Book"/>
              </a:rPr>
              <a:t>en</a:t>
            </a:r>
            <a:r>
              <a:rPr sz="1800" spc="14" dirty="0">
                <a:latin typeface="Franklin Gothic Book"/>
                <a:cs typeface="Franklin Gothic Book"/>
              </a:rPr>
              <a:t>f</a:t>
            </a:r>
            <a:r>
              <a:rPr sz="1800" spc="9" dirty="0">
                <a:latin typeface="Franklin Gothic Book"/>
                <a:cs typeface="Franklin Gothic Book"/>
              </a:rPr>
              <a:t>re</a:t>
            </a:r>
            <a:r>
              <a:rPr sz="1800" spc="0" dirty="0">
                <a:latin typeface="Franklin Gothic Book"/>
                <a:cs typeface="Franklin Gothic Book"/>
              </a:rPr>
              <a:t>ntar</a:t>
            </a:r>
            <a:r>
              <a:rPr sz="1800" spc="-34" dirty="0">
                <a:latin typeface="Franklin Gothic Book"/>
                <a:cs typeface="Franklin Gothic Book"/>
              </a:rPr>
              <a:t> </a:t>
            </a:r>
            <a:r>
              <a:rPr sz="1800" spc="9" dirty="0">
                <a:latin typeface="Franklin Gothic Book"/>
                <a:cs typeface="Franklin Gothic Book"/>
              </a:rPr>
              <a:t>e</a:t>
            </a:r>
            <a:r>
              <a:rPr sz="1800" spc="0" dirty="0">
                <a:latin typeface="Franklin Gothic Book"/>
                <a:cs typeface="Franklin Gothic Book"/>
              </a:rPr>
              <a:t>l</a:t>
            </a:r>
            <a:r>
              <a:rPr sz="1800" spc="-14" dirty="0">
                <a:latin typeface="Franklin Gothic Book"/>
                <a:cs typeface="Franklin Gothic Book"/>
              </a:rPr>
              <a:t> </a:t>
            </a:r>
            <a:r>
              <a:rPr sz="1800" spc="9" dirty="0">
                <a:latin typeface="Franklin Gothic Book"/>
                <a:cs typeface="Franklin Gothic Book"/>
              </a:rPr>
              <a:t>pe</a:t>
            </a:r>
            <a:r>
              <a:rPr sz="1800" spc="4" dirty="0">
                <a:latin typeface="Franklin Gothic Book"/>
                <a:cs typeface="Franklin Gothic Book"/>
              </a:rPr>
              <a:t>li</a:t>
            </a:r>
            <a:r>
              <a:rPr sz="1800" spc="14" dirty="0">
                <a:latin typeface="Franklin Gothic Book"/>
                <a:cs typeface="Franklin Gothic Book"/>
              </a:rPr>
              <a:t>g</a:t>
            </a:r>
            <a:r>
              <a:rPr sz="1800" spc="-25" dirty="0">
                <a:latin typeface="Franklin Gothic Book"/>
                <a:cs typeface="Franklin Gothic Book"/>
              </a:rPr>
              <a:t>r</a:t>
            </a:r>
            <a:r>
              <a:rPr sz="1800" spc="0" dirty="0">
                <a:latin typeface="Franklin Gothic Book"/>
                <a:cs typeface="Franklin Gothic Book"/>
              </a:rPr>
              <a:t>o</a:t>
            </a:r>
            <a:r>
              <a:rPr sz="1800" spc="-54" dirty="0">
                <a:latin typeface="Franklin Gothic Book"/>
                <a:cs typeface="Franklin Gothic Book"/>
              </a:rPr>
              <a:t> </a:t>
            </a:r>
            <a:r>
              <a:rPr sz="1800" spc="0" dirty="0">
                <a:latin typeface="Franklin Gothic Book"/>
                <a:cs typeface="Franklin Gothic Book"/>
              </a:rPr>
              <a:t>y l</a:t>
            </a:r>
            <a:r>
              <a:rPr sz="1800" spc="-9" dirty="0">
                <a:latin typeface="Franklin Gothic Book"/>
                <a:cs typeface="Franklin Gothic Book"/>
              </a:rPr>
              <a:t>l</a:t>
            </a:r>
            <a:r>
              <a:rPr sz="1800" spc="-34" dirty="0">
                <a:latin typeface="Franklin Gothic Book"/>
                <a:cs typeface="Franklin Gothic Book"/>
              </a:rPr>
              <a:t>e</a:t>
            </a:r>
            <a:r>
              <a:rPr sz="1800" spc="-4" dirty="0">
                <a:latin typeface="Franklin Gothic Book"/>
                <a:cs typeface="Franklin Gothic Book"/>
              </a:rPr>
              <a:t>v</a:t>
            </a:r>
            <a:r>
              <a:rPr sz="1800" spc="0" dirty="0">
                <a:latin typeface="Franklin Gothic Book"/>
                <a:cs typeface="Franklin Gothic Book"/>
              </a:rPr>
              <a:t>ar </a:t>
            </a:r>
            <a:r>
              <a:rPr sz="1800" spc="4" dirty="0">
                <a:latin typeface="Franklin Gothic Book"/>
                <a:cs typeface="Franklin Gothic Book"/>
              </a:rPr>
              <a:t>b</a:t>
            </a:r>
            <a:r>
              <a:rPr sz="1800" spc="0" dirty="0">
                <a:latin typeface="Franklin Gothic Book"/>
                <a:cs typeface="Franklin Gothic Book"/>
              </a:rPr>
              <a:t>a</a:t>
            </a:r>
            <a:r>
              <a:rPr sz="1800" spc="-9" dirty="0">
                <a:latin typeface="Franklin Gothic Book"/>
                <a:cs typeface="Franklin Gothic Book"/>
              </a:rPr>
              <a:t>j</a:t>
            </a:r>
            <a:r>
              <a:rPr sz="1800" spc="0" dirty="0">
                <a:latin typeface="Franklin Gothic Book"/>
                <a:cs typeface="Franklin Gothic Book"/>
              </a:rPr>
              <a:t>o</a:t>
            </a:r>
            <a:r>
              <a:rPr sz="1800" spc="-4" dirty="0">
                <a:latin typeface="Franklin Gothic Book"/>
                <a:cs typeface="Franklin Gothic Book"/>
              </a:rPr>
              <a:t> </a:t>
            </a:r>
            <a:r>
              <a:rPr sz="1800" spc="0" dirty="0">
                <a:latin typeface="Franklin Gothic Book"/>
                <a:cs typeface="Franklin Gothic Book"/>
              </a:rPr>
              <a:t>cont</a:t>
            </a:r>
            <a:r>
              <a:rPr sz="1800" spc="-44" dirty="0">
                <a:latin typeface="Franklin Gothic Book"/>
                <a:cs typeface="Franklin Gothic Book"/>
              </a:rPr>
              <a:t>r</a:t>
            </a:r>
            <a:r>
              <a:rPr sz="1800" spc="0" dirty="0">
                <a:latin typeface="Franklin Gothic Book"/>
                <a:cs typeface="Franklin Gothic Book"/>
              </a:rPr>
              <a:t>ol</a:t>
            </a:r>
            <a:r>
              <a:rPr sz="1800" spc="9" dirty="0">
                <a:latin typeface="Franklin Gothic Book"/>
                <a:cs typeface="Franklin Gothic Book"/>
              </a:rPr>
              <a:t> </a:t>
            </a:r>
            <a:r>
              <a:rPr sz="1800" spc="0" dirty="0">
                <a:latin typeface="Franklin Gothic Book"/>
                <a:cs typeface="Franklin Gothic Book"/>
              </a:rPr>
              <a:t>de </a:t>
            </a:r>
            <a:r>
              <a:rPr sz="1800" spc="-4" dirty="0">
                <a:latin typeface="Franklin Gothic Book"/>
                <a:cs typeface="Franklin Gothic Book"/>
              </a:rPr>
              <a:t>l</a:t>
            </a:r>
            <a:r>
              <a:rPr sz="1800" spc="0" dirty="0">
                <a:latin typeface="Franklin Gothic Book"/>
                <a:cs typeface="Franklin Gothic Book"/>
              </a:rPr>
              <a:t>a</a:t>
            </a:r>
            <a:r>
              <a:rPr sz="1800" spc="14" dirty="0">
                <a:latin typeface="Franklin Gothic Book"/>
                <a:cs typeface="Franklin Gothic Book"/>
              </a:rPr>
              <a:t> </a:t>
            </a:r>
            <a:r>
              <a:rPr sz="1800" spc="0" dirty="0">
                <a:latin typeface="Franklin Gothic Book"/>
                <a:cs typeface="Franklin Gothic Book"/>
              </a:rPr>
              <a:t>o</a:t>
            </a:r>
            <a:r>
              <a:rPr sz="1800" spc="-4" dirty="0">
                <a:latin typeface="Franklin Gothic Book"/>
                <a:cs typeface="Franklin Gothic Book"/>
              </a:rPr>
              <a:t>r</a:t>
            </a:r>
            <a:r>
              <a:rPr sz="1800" spc="0" dirty="0">
                <a:latin typeface="Franklin Gothic Book"/>
                <a:cs typeface="Franklin Gothic Book"/>
              </a:rPr>
              <a:t>gan</a:t>
            </a:r>
            <a:r>
              <a:rPr sz="1800" spc="-9" dirty="0">
                <a:latin typeface="Franklin Gothic Book"/>
                <a:cs typeface="Franklin Gothic Book"/>
              </a:rPr>
              <a:t>i</a:t>
            </a:r>
            <a:r>
              <a:rPr sz="1800" spc="4" dirty="0">
                <a:latin typeface="Franklin Gothic Book"/>
                <a:cs typeface="Franklin Gothic Book"/>
              </a:rPr>
              <a:t>z</a:t>
            </a:r>
            <a:r>
              <a:rPr sz="1800" spc="0" dirty="0">
                <a:latin typeface="Franklin Gothic Book"/>
                <a:cs typeface="Franklin Gothic Book"/>
              </a:rPr>
              <a:t>ac</a:t>
            </a:r>
            <a:r>
              <a:rPr sz="1800" spc="-4" dirty="0">
                <a:latin typeface="Franklin Gothic Book"/>
                <a:cs typeface="Franklin Gothic Book"/>
              </a:rPr>
              <a:t>i</a:t>
            </a:r>
            <a:r>
              <a:rPr sz="1800" spc="0" dirty="0">
                <a:latin typeface="Franklin Gothic Book"/>
                <a:cs typeface="Franklin Gothic Book"/>
              </a:rPr>
              <a:t>ón la p</a:t>
            </a:r>
            <a:r>
              <a:rPr sz="1800" spc="-44" dirty="0">
                <a:latin typeface="Franklin Gothic Book"/>
                <a:cs typeface="Franklin Gothic Book"/>
              </a:rPr>
              <a:t>r</a:t>
            </a:r>
            <a:r>
              <a:rPr sz="1800" spc="0" dirty="0">
                <a:latin typeface="Franklin Gothic Book"/>
                <a:cs typeface="Franklin Gothic Book"/>
              </a:rPr>
              <a:t>o</a:t>
            </a:r>
            <a:r>
              <a:rPr sz="1800" spc="4" dirty="0">
                <a:latin typeface="Franklin Gothic Book"/>
                <a:cs typeface="Franklin Gothic Book"/>
              </a:rPr>
              <a:t>b</a:t>
            </a:r>
            <a:r>
              <a:rPr sz="1800" spc="0" dirty="0">
                <a:latin typeface="Franklin Gothic Book"/>
                <a:cs typeface="Franklin Gothic Book"/>
              </a:rPr>
              <a:t>abi</a:t>
            </a:r>
            <a:r>
              <a:rPr sz="1800" spc="-9" dirty="0">
                <a:latin typeface="Franklin Gothic Book"/>
                <a:cs typeface="Franklin Gothic Book"/>
              </a:rPr>
              <a:t>l</a:t>
            </a:r>
            <a:r>
              <a:rPr sz="1800" spc="0" dirty="0">
                <a:latin typeface="Franklin Gothic Book"/>
                <a:cs typeface="Franklin Gothic Book"/>
              </a:rPr>
              <a:t>id</a:t>
            </a:r>
            <a:r>
              <a:rPr sz="1800" spc="-4" dirty="0">
                <a:latin typeface="Franklin Gothic Book"/>
                <a:cs typeface="Franklin Gothic Book"/>
              </a:rPr>
              <a:t>a</a:t>
            </a:r>
            <a:r>
              <a:rPr sz="1800" spc="0" dirty="0">
                <a:latin typeface="Franklin Gothic Book"/>
                <a:cs typeface="Franklin Gothic Book"/>
              </a:rPr>
              <a:t>d</a:t>
            </a:r>
            <a:r>
              <a:rPr sz="1800" spc="19" dirty="0">
                <a:latin typeface="Franklin Gothic Book"/>
                <a:cs typeface="Franklin Gothic Book"/>
              </a:rPr>
              <a:t> </a:t>
            </a:r>
            <a:r>
              <a:rPr sz="1800" spc="0" dirty="0">
                <a:latin typeface="Franklin Gothic Book"/>
                <a:cs typeface="Franklin Gothic Book"/>
              </a:rPr>
              <a:t>de</a:t>
            </a:r>
            <a:r>
              <a:rPr sz="1800" spc="4" dirty="0">
                <a:latin typeface="Franklin Gothic Book"/>
                <a:cs typeface="Franklin Gothic Book"/>
              </a:rPr>
              <a:t> </a:t>
            </a:r>
            <a:r>
              <a:rPr sz="1800" spc="-4" dirty="0">
                <a:latin typeface="Franklin Gothic Book"/>
                <a:cs typeface="Franklin Gothic Book"/>
              </a:rPr>
              <a:t>l</a:t>
            </a:r>
            <a:r>
              <a:rPr sz="1800" spc="0" dirty="0">
                <a:latin typeface="Franklin Gothic Book"/>
                <a:cs typeface="Franklin Gothic Book"/>
              </a:rPr>
              <a:t>os </a:t>
            </a:r>
            <a:r>
              <a:rPr sz="1800" spc="-4" dirty="0">
                <a:latin typeface="Franklin Gothic Book"/>
                <a:cs typeface="Franklin Gothic Book"/>
              </a:rPr>
              <a:t>r</a:t>
            </a:r>
            <a:r>
              <a:rPr sz="1800" spc="0" dirty="0">
                <a:latin typeface="Franklin Gothic Book"/>
                <a:cs typeface="Franklin Gothic Book"/>
              </a:rPr>
              <a:t>i</a:t>
            </a:r>
            <a:r>
              <a:rPr sz="1800" spc="-4" dirty="0">
                <a:latin typeface="Franklin Gothic Book"/>
                <a:cs typeface="Franklin Gothic Book"/>
              </a:rPr>
              <a:t>e</a:t>
            </a:r>
            <a:r>
              <a:rPr sz="1800" spc="0" dirty="0">
                <a:latin typeface="Franklin Gothic Book"/>
                <a:cs typeface="Franklin Gothic Book"/>
              </a:rPr>
              <a:t>s</a:t>
            </a:r>
            <a:r>
              <a:rPr sz="1800" spc="4" dirty="0">
                <a:latin typeface="Franklin Gothic Book"/>
                <a:cs typeface="Franklin Gothic Book"/>
              </a:rPr>
              <a:t>g</a:t>
            </a:r>
            <a:r>
              <a:rPr sz="1800" spc="0" dirty="0">
                <a:latin typeface="Franklin Gothic Book"/>
                <a:cs typeface="Franklin Gothic Book"/>
              </a:rPr>
              <a:t>os</a:t>
            </a:r>
            <a:r>
              <a:rPr sz="1800" spc="9" dirty="0">
                <a:latin typeface="Franklin Gothic Book"/>
                <a:cs typeface="Franklin Gothic Book"/>
              </a:rPr>
              <a:t> </a:t>
            </a:r>
            <a:r>
              <a:rPr sz="1800" spc="0" dirty="0">
                <a:latin typeface="Franklin Gothic Book"/>
                <a:cs typeface="Franklin Gothic Book"/>
              </a:rPr>
              <a:t>de</a:t>
            </a:r>
            <a:r>
              <a:rPr sz="1800" spc="4" dirty="0">
                <a:latin typeface="Franklin Gothic Book"/>
                <a:cs typeface="Franklin Gothic Book"/>
              </a:rPr>
              <a:t> </a:t>
            </a:r>
            <a:r>
              <a:rPr sz="1800" spc="0" dirty="0">
                <a:latin typeface="Franklin Gothic Book"/>
                <a:cs typeface="Franklin Gothic Book"/>
              </a:rPr>
              <a:t>se</a:t>
            </a:r>
            <a:r>
              <a:rPr sz="1800" spc="4" dirty="0">
                <a:latin typeface="Franklin Gothic Book"/>
                <a:cs typeface="Franklin Gothic Book"/>
              </a:rPr>
              <a:t>g</a:t>
            </a:r>
            <a:r>
              <a:rPr sz="1800" spc="0" dirty="0">
                <a:latin typeface="Franklin Gothic Book"/>
                <a:cs typeface="Franklin Gothic Book"/>
              </a:rPr>
              <a:t>u</a:t>
            </a:r>
            <a:r>
              <a:rPr sz="1800" spc="-4" dirty="0">
                <a:latin typeface="Franklin Gothic Book"/>
                <a:cs typeface="Franklin Gothic Book"/>
              </a:rPr>
              <a:t>r</a:t>
            </a:r>
            <a:r>
              <a:rPr sz="1800" spc="0" dirty="0">
                <a:latin typeface="Franklin Gothic Book"/>
                <a:cs typeface="Franklin Gothic Book"/>
              </a:rPr>
              <a:t>id</a:t>
            </a:r>
            <a:r>
              <a:rPr sz="1800" spc="-4" dirty="0">
                <a:latin typeface="Franklin Gothic Book"/>
                <a:cs typeface="Franklin Gothic Book"/>
              </a:rPr>
              <a:t>a</a:t>
            </a:r>
            <a:r>
              <a:rPr sz="1800" spc="0" dirty="0">
                <a:latin typeface="Franklin Gothic Book"/>
                <a:cs typeface="Franklin Gothic Book"/>
              </a:rPr>
              <a:t>d ope</a:t>
            </a:r>
            <a:r>
              <a:rPr sz="1800" spc="-4" dirty="0">
                <a:latin typeface="Franklin Gothic Book"/>
                <a:cs typeface="Franklin Gothic Book"/>
              </a:rPr>
              <a:t>r</a:t>
            </a:r>
            <a:r>
              <a:rPr sz="1800" spc="0" dirty="0">
                <a:latin typeface="Franklin Gothic Book"/>
                <a:cs typeface="Franklin Gothic Book"/>
              </a:rPr>
              <a:t>ac</a:t>
            </a:r>
            <a:r>
              <a:rPr sz="1800" spc="-4" dirty="0">
                <a:latin typeface="Franklin Gothic Book"/>
                <a:cs typeface="Franklin Gothic Book"/>
              </a:rPr>
              <a:t>i</a:t>
            </a:r>
            <a:r>
              <a:rPr sz="1800" spc="0" dirty="0">
                <a:latin typeface="Franklin Gothic Book"/>
                <a:cs typeface="Franklin Gothic Book"/>
              </a:rPr>
              <a:t>on</a:t>
            </a:r>
            <a:r>
              <a:rPr sz="1800" spc="-4" dirty="0">
                <a:latin typeface="Franklin Gothic Book"/>
                <a:cs typeface="Franklin Gothic Book"/>
              </a:rPr>
              <a:t>a</a:t>
            </a:r>
            <a:r>
              <a:rPr sz="1800" spc="0" dirty="0">
                <a:latin typeface="Franklin Gothic Book"/>
                <a:cs typeface="Franklin Gothic Book"/>
              </a:rPr>
              <a:t>l</a:t>
            </a:r>
            <a:r>
              <a:rPr sz="1800" spc="9" dirty="0">
                <a:latin typeface="Franklin Gothic Book"/>
                <a:cs typeface="Franklin Gothic Book"/>
              </a:rPr>
              <a:t> </a:t>
            </a:r>
            <a:r>
              <a:rPr sz="1800" spc="0" dirty="0">
                <a:latin typeface="Franklin Gothic Book"/>
                <a:cs typeface="Franklin Gothic Book"/>
              </a:rPr>
              <a:t>y la gr</a:t>
            </a:r>
            <a:r>
              <a:rPr sz="1800" spc="-39" dirty="0">
                <a:latin typeface="Franklin Gothic Book"/>
                <a:cs typeface="Franklin Gothic Book"/>
              </a:rPr>
              <a:t>a</a:t>
            </a:r>
            <a:r>
              <a:rPr sz="1800" spc="-19" dirty="0">
                <a:latin typeface="Franklin Gothic Book"/>
                <a:cs typeface="Franklin Gothic Book"/>
              </a:rPr>
              <a:t>v</a:t>
            </a:r>
            <a:r>
              <a:rPr sz="1800" spc="0" dirty="0">
                <a:latin typeface="Franklin Gothic Book"/>
                <a:cs typeface="Franklin Gothic Book"/>
              </a:rPr>
              <a:t>edad de </a:t>
            </a:r>
            <a:r>
              <a:rPr sz="1800" spc="-9" dirty="0">
                <a:latin typeface="Franklin Gothic Book"/>
                <a:cs typeface="Franklin Gothic Book"/>
              </a:rPr>
              <a:t>l</a:t>
            </a:r>
            <a:r>
              <a:rPr sz="1800" spc="0" dirty="0">
                <a:latin typeface="Franklin Gothic Book"/>
                <a:cs typeface="Franklin Gothic Book"/>
              </a:rPr>
              <a:t>as</a:t>
            </a:r>
            <a:r>
              <a:rPr sz="1800" spc="4" dirty="0">
                <a:latin typeface="Franklin Gothic Book"/>
                <a:cs typeface="Franklin Gothic Book"/>
              </a:rPr>
              <a:t> </a:t>
            </a:r>
            <a:r>
              <a:rPr sz="1800" spc="0" dirty="0">
                <a:latin typeface="Franklin Gothic Book"/>
                <a:cs typeface="Franklin Gothic Book"/>
              </a:rPr>
              <a:t>consecue</a:t>
            </a:r>
            <a:r>
              <a:rPr sz="1800" spc="-4" dirty="0">
                <a:latin typeface="Franklin Gothic Book"/>
                <a:cs typeface="Franklin Gothic Book"/>
              </a:rPr>
              <a:t>n</a:t>
            </a:r>
            <a:r>
              <a:rPr sz="1800" spc="0" dirty="0">
                <a:latin typeface="Franklin Gothic Book"/>
                <a:cs typeface="Franklin Gothic Book"/>
              </a:rPr>
              <a:t>ci</a:t>
            </a:r>
            <a:r>
              <a:rPr sz="1800" spc="-4" dirty="0">
                <a:latin typeface="Franklin Gothic Book"/>
                <a:cs typeface="Franklin Gothic Book"/>
              </a:rPr>
              <a:t>a</a:t>
            </a:r>
            <a:r>
              <a:rPr sz="1800" spc="0" dirty="0">
                <a:latin typeface="Franklin Gothic Book"/>
                <a:cs typeface="Franklin Gothic Book"/>
              </a:rPr>
              <a:t>s</a:t>
            </a:r>
            <a:r>
              <a:rPr sz="1800" spc="9" dirty="0">
                <a:latin typeface="Franklin Gothic Book"/>
                <a:cs typeface="Franklin Gothic Book"/>
              </a:rPr>
              <a:t> </a:t>
            </a:r>
            <a:r>
              <a:rPr sz="1800" spc="0" dirty="0">
                <a:latin typeface="Franklin Gothic Book"/>
                <a:cs typeface="Franklin Gothic Book"/>
              </a:rPr>
              <a:t>del</a:t>
            </a:r>
            <a:r>
              <a:rPr sz="1800" spc="9" dirty="0">
                <a:latin typeface="Franklin Gothic Book"/>
                <a:cs typeface="Franklin Gothic Book"/>
              </a:rPr>
              <a:t> </a:t>
            </a:r>
            <a:r>
              <a:rPr sz="1800" spc="0" dirty="0">
                <a:latin typeface="Franklin Gothic Book"/>
                <a:cs typeface="Franklin Gothic Book"/>
              </a:rPr>
              <a:t>pe</a:t>
            </a:r>
            <a:r>
              <a:rPr sz="1800" spc="-9" dirty="0">
                <a:latin typeface="Franklin Gothic Book"/>
                <a:cs typeface="Franklin Gothic Book"/>
              </a:rPr>
              <a:t>l</a:t>
            </a:r>
            <a:r>
              <a:rPr sz="1800" spc="0" dirty="0">
                <a:latin typeface="Franklin Gothic Book"/>
                <a:cs typeface="Franklin Gothic Book"/>
              </a:rPr>
              <a:t>ig</a:t>
            </a:r>
            <a:r>
              <a:rPr sz="1800" spc="-39" dirty="0">
                <a:latin typeface="Franklin Gothic Book"/>
                <a:cs typeface="Franklin Gothic Book"/>
              </a:rPr>
              <a:t>r</a:t>
            </a:r>
            <a:r>
              <a:rPr sz="1800" spc="0" dirty="0">
                <a:latin typeface="Franklin Gothic Book"/>
                <a:cs typeface="Franklin Gothic Book"/>
              </a:rPr>
              <a:t>o.</a:t>
            </a:r>
            <a:endParaRPr sz="1800">
              <a:latin typeface="Franklin Gothic Book"/>
              <a:cs typeface="Franklin Gothic Book"/>
            </a:endParaRPr>
          </a:p>
        </p:txBody>
      </p:sp>
      <p:sp>
        <p:nvSpPr>
          <p:cNvPr id="7" name="object 20"/>
          <p:cNvSpPr txBox="1"/>
          <p:nvPr/>
        </p:nvSpPr>
        <p:spPr>
          <a:xfrm>
            <a:off x="209194" y="487010"/>
            <a:ext cx="6953606" cy="380795"/>
          </a:xfrm>
          <a:prstGeom prst="rect">
            <a:avLst/>
          </a:prstGeom>
        </p:spPr>
        <p:txBody>
          <a:bodyPr wrap="square" lIns="0" tIns="18859" rIns="0" bIns="0" rtlCol="0">
            <a:noAutofit/>
          </a:bodyPr>
          <a:lstStyle/>
          <a:p>
            <a:pPr marL="12700">
              <a:lnSpc>
                <a:spcPts val="2970"/>
              </a:lnSpc>
            </a:pPr>
            <a:r>
              <a:rPr lang="es-MX" sz="2800" spc="3" dirty="0" smtClean="0">
                <a:solidFill>
                  <a:srgbClr val="F86A1B"/>
                </a:solidFill>
                <a:effectLst>
                  <a:outerShdw blurRad="38100" dist="38100" dir="2700000" algn="tl">
                    <a:srgbClr val="000000">
                      <a:alpha val="43137"/>
                    </a:srgbClr>
                  </a:outerShdw>
                </a:effectLst>
                <a:latin typeface="Franklin Gothic Book"/>
                <a:cs typeface="Franklin Gothic Book"/>
              </a:rPr>
              <a:t>5. </a:t>
            </a:r>
            <a:r>
              <a:rPr sz="2800" spc="3" dirty="0" err="1" smtClean="0">
                <a:solidFill>
                  <a:srgbClr val="F86A1B"/>
                </a:solidFill>
                <a:effectLst>
                  <a:outerShdw blurRad="38100" dist="38100" dir="2700000" algn="tl">
                    <a:srgbClr val="000000">
                      <a:alpha val="43137"/>
                    </a:srgbClr>
                  </a:outerShdw>
                </a:effectLst>
                <a:latin typeface="Franklin Gothic Book"/>
                <a:cs typeface="Franklin Gothic Book"/>
              </a:rPr>
              <a:t>Gestión</a:t>
            </a:r>
            <a:r>
              <a:rPr lang="en-US" sz="2800" spc="3" dirty="0" smtClean="0">
                <a:solidFill>
                  <a:srgbClr val="F86A1B"/>
                </a:solidFill>
                <a:effectLst>
                  <a:outerShdw blurRad="38100" dist="38100" dir="2700000" algn="tl">
                    <a:srgbClr val="000000">
                      <a:alpha val="43137"/>
                    </a:srgbClr>
                  </a:outerShdw>
                </a:effectLst>
                <a:latin typeface="Franklin Gothic Book"/>
                <a:cs typeface="Franklin Gothic Book"/>
              </a:rPr>
              <a:t> </a:t>
            </a:r>
            <a:r>
              <a:rPr lang="en-US" sz="2800" spc="3" dirty="0">
                <a:solidFill>
                  <a:srgbClr val="F86A1B"/>
                </a:solidFill>
                <a:effectLst>
                  <a:outerShdw blurRad="38100" dist="38100" dir="2700000" algn="tl">
                    <a:srgbClr val="000000">
                      <a:alpha val="43137"/>
                    </a:srgbClr>
                  </a:outerShdw>
                </a:effectLst>
                <a:latin typeface="Franklin Gothic Book"/>
                <a:cs typeface="Franklin Gothic Book"/>
              </a:rPr>
              <a:t>de </a:t>
            </a:r>
            <a:r>
              <a:rPr lang="en-US" sz="2800" spc="3" dirty="0" err="1">
                <a:solidFill>
                  <a:srgbClr val="F86A1B"/>
                </a:solidFill>
                <a:effectLst>
                  <a:outerShdw blurRad="38100" dist="38100" dir="2700000" algn="tl">
                    <a:srgbClr val="000000">
                      <a:alpha val="43137"/>
                    </a:srgbClr>
                  </a:outerShdw>
                </a:effectLst>
                <a:latin typeface="Franklin Gothic Book"/>
                <a:cs typeface="Franklin Gothic Book"/>
              </a:rPr>
              <a:t>Riesgos</a:t>
            </a:r>
            <a:endParaRPr sz="2800" dirty="0">
              <a:effectLst>
                <a:outerShdw blurRad="38100" dist="38100" dir="2700000" algn="tl">
                  <a:srgbClr val="000000">
                    <a:alpha val="43137"/>
                  </a:srgbClr>
                </a:outerShdw>
              </a:effectLst>
              <a:latin typeface="Franklin Gothic Book"/>
              <a:cs typeface="Franklin Gothic Book"/>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24"/>
          <p:cNvSpPr/>
          <p:nvPr/>
        </p:nvSpPr>
        <p:spPr>
          <a:xfrm>
            <a:off x="6981444" y="3264408"/>
            <a:ext cx="1947672" cy="1333500"/>
          </a:xfrm>
          <a:prstGeom prst="rect">
            <a:avLst/>
          </a:prstGeom>
          <a:blipFill>
            <a:blip r:embed="rId2" cstate="print"/>
            <a:stretch>
              <a:fillRect/>
            </a:stretch>
          </a:blipFill>
        </p:spPr>
        <p:txBody>
          <a:bodyPr wrap="square" lIns="0" tIns="0" rIns="0" bIns="0" rtlCol="0">
            <a:noAutofit/>
          </a:bodyPr>
          <a:lstStyle/>
          <a:p>
            <a:endParaRPr/>
          </a:p>
        </p:txBody>
      </p:sp>
      <p:sp>
        <p:nvSpPr>
          <p:cNvPr id="25" name="object 25"/>
          <p:cNvSpPr/>
          <p:nvPr/>
        </p:nvSpPr>
        <p:spPr>
          <a:xfrm>
            <a:off x="6969252" y="4747260"/>
            <a:ext cx="1947672" cy="1383792"/>
          </a:xfrm>
          <a:prstGeom prst="rect">
            <a:avLst/>
          </a:prstGeom>
          <a:blipFill>
            <a:blip r:embed="rId3" cstate="print"/>
            <a:stretch>
              <a:fillRect/>
            </a:stretch>
          </a:blipFill>
        </p:spPr>
        <p:txBody>
          <a:bodyPr wrap="square" lIns="0" tIns="0" rIns="0" bIns="0" rtlCol="0">
            <a:noAutofit/>
          </a:bodyPr>
          <a:lstStyle/>
          <a:p>
            <a:endParaRPr/>
          </a:p>
        </p:txBody>
      </p:sp>
      <p:sp>
        <p:nvSpPr>
          <p:cNvPr id="26" name="object 26"/>
          <p:cNvSpPr/>
          <p:nvPr/>
        </p:nvSpPr>
        <p:spPr>
          <a:xfrm>
            <a:off x="216408" y="2438400"/>
            <a:ext cx="6588252" cy="3416808"/>
          </a:xfrm>
          <a:custGeom>
            <a:avLst/>
            <a:gdLst/>
            <a:ahLst/>
            <a:cxnLst/>
            <a:rect l="l" t="t" r="r" b="b"/>
            <a:pathLst>
              <a:path w="6588252" h="3416808">
                <a:moveTo>
                  <a:pt x="0" y="3416808"/>
                </a:moveTo>
                <a:lnTo>
                  <a:pt x="6588252" y="3416808"/>
                </a:lnTo>
                <a:lnTo>
                  <a:pt x="6588252" y="0"/>
                </a:lnTo>
                <a:lnTo>
                  <a:pt x="0" y="0"/>
                </a:lnTo>
                <a:lnTo>
                  <a:pt x="0" y="3416808"/>
                </a:lnTo>
                <a:close/>
              </a:path>
            </a:pathLst>
          </a:custGeom>
          <a:solidFill>
            <a:srgbClr val="FFFFFF"/>
          </a:solidFill>
        </p:spPr>
        <p:txBody>
          <a:bodyPr wrap="square" lIns="0" tIns="0" rIns="0" bIns="0" rtlCol="0">
            <a:noAutofit/>
          </a:bodyPr>
          <a:lstStyle/>
          <a:p>
            <a:endParaRPr/>
          </a:p>
        </p:txBody>
      </p:sp>
      <p:sp>
        <p:nvSpPr>
          <p:cNvPr id="21" name="object 21"/>
          <p:cNvSpPr/>
          <p:nvPr/>
        </p:nvSpPr>
        <p:spPr>
          <a:xfrm>
            <a:off x="6987540" y="1752600"/>
            <a:ext cx="1935479" cy="1380744"/>
          </a:xfrm>
          <a:prstGeom prst="rect">
            <a:avLst/>
          </a:prstGeom>
          <a:blipFill>
            <a:blip r:embed="rId4" cstate="print"/>
            <a:stretch>
              <a:fillRect/>
            </a:stretch>
          </a:blipFill>
        </p:spPr>
        <p:txBody>
          <a:bodyPr wrap="square" lIns="0" tIns="0" rIns="0" bIns="0" rtlCol="0">
            <a:noAutofit/>
          </a:bodyPr>
          <a:lstStyle/>
          <a:p>
            <a:endParaRPr/>
          </a:p>
        </p:txBody>
      </p:sp>
      <p:sp>
        <p:nvSpPr>
          <p:cNvPr id="19" name="object 19"/>
          <p:cNvSpPr/>
          <p:nvPr/>
        </p:nvSpPr>
        <p:spPr>
          <a:xfrm>
            <a:off x="124218" y="914591"/>
            <a:ext cx="8225790" cy="724662"/>
          </a:xfrm>
          <a:prstGeom prst="rect">
            <a:avLst/>
          </a:prstGeom>
          <a:blipFill>
            <a:blip r:embed="rId5" cstate="print"/>
            <a:stretch>
              <a:fillRect/>
            </a:stretch>
          </a:blipFill>
        </p:spPr>
        <p:txBody>
          <a:bodyPr wrap="square" lIns="0" tIns="0" rIns="0" bIns="0" rtlCol="0">
            <a:noAutofit/>
          </a:bodyPr>
          <a:lstStyle/>
          <a:p>
            <a:endParaRPr/>
          </a:p>
        </p:txBody>
      </p:sp>
      <p:sp>
        <p:nvSpPr>
          <p:cNvPr id="18" name="object 18"/>
          <p:cNvSpPr txBox="1"/>
          <p:nvPr/>
        </p:nvSpPr>
        <p:spPr>
          <a:xfrm>
            <a:off x="107112" y="534243"/>
            <a:ext cx="7911233" cy="1709947"/>
          </a:xfrm>
          <a:prstGeom prst="rect">
            <a:avLst/>
          </a:prstGeom>
        </p:spPr>
        <p:txBody>
          <a:bodyPr wrap="square" lIns="0" tIns="18859" rIns="0" bIns="0" rtlCol="0">
            <a:noAutofit/>
          </a:bodyPr>
          <a:lstStyle/>
          <a:p>
            <a:pPr marL="150469" marR="30497">
              <a:lnSpc>
                <a:spcPct val="94482"/>
              </a:lnSpc>
              <a:spcBef>
                <a:spcPts val="1260"/>
              </a:spcBef>
            </a:pPr>
            <a:endParaRPr lang="es-MX" sz="2400" spc="-1" dirty="0" smtClean="0">
              <a:solidFill>
                <a:srgbClr val="FFFFFF"/>
              </a:solidFill>
              <a:latin typeface="Franklin Gothic Book"/>
              <a:cs typeface="Franklin Gothic Book"/>
            </a:endParaRPr>
          </a:p>
          <a:p>
            <a:pPr marL="150469" marR="30497">
              <a:lnSpc>
                <a:spcPct val="94482"/>
              </a:lnSpc>
              <a:spcBef>
                <a:spcPts val="1260"/>
              </a:spcBef>
            </a:pPr>
            <a:r>
              <a:rPr sz="2400" spc="-1" dirty="0" smtClean="0">
                <a:solidFill>
                  <a:srgbClr val="FFFFFF"/>
                </a:solidFill>
                <a:latin typeface="Franklin Gothic Book"/>
                <a:cs typeface="Franklin Gothic Book"/>
              </a:rPr>
              <a:t>Control/</a:t>
            </a:r>
            <a:r>
              <a:rPr sz="2400" spc="-1" dirty="0" err="1" smtClean="0">
                <a:solidFill>
                  <a:srgbClr val="FFFFFF"/>
                </a:solidFill>
                <a:latin typeface="Franklin Gothic Book"/>
                <a:cs typeface="Franklin Gothic Book"/>
              </a:rPr>
              <a:t>Mitigación</a:t>
            </a:r>
            <a:r>
              <a:rPr sz="2400" spc="-1" dirty="0" smtClean="0">
                <a:solidFill>
                  <a:srgbClr val="FFFFFF"/>
                </a:solidFill>
                <a:latin typeface="Franklin Gothic Book"/>
                <a:cs typeface="Franklin Gothic Book"/>
              </a:rPr>
              <a:t> </a:t>
            </a:r>
            <a:r>
              <a:rPr sz="2400" spc="-1" dirty="0">
                <a:solidFill>
                  <a:srgbClr val="FFFFFF"/>
                </a:solidFill>
                <a:latin typeface="Franklin Gothic Book"/>
                <a:cs typeface="Franklin Gothic Book"/>
              </a:rPr>
              <a:t>de riesgos</a:t>
            </a:r>
            <a:endParaRPr sz="2400" dirty="0">
              <a:latin typeface="Franklin Gothic Book"/>
              <a:cs typeface="Franklin Gothic Book"/>
            </a:endParaRPr>
          </a:p>
          <a:p>
            <a:pPr marL="548843" indent="-342900">
              <a:lnSpc>
                <a:spcPts val="2267"/>
              </a:lnSpc>
              <a:spcBef>
                <a:spcPts val="1646"/>
              </a:spcBef>
            </a:pPr>
            <a:r>
              <a:rPr sz="2000" spc="-2" dirty="0">
                <a:latin typeface="Franklin Gothic Book"/>
                <a:cs typeface="Franklin Gothic Book"/>
              </a:rPr>
              <a:t>Hay 3 estrategias genéricas para el control/mitigación de los riesgos de </a:t>
            </a:r>
            <a:endParaRPr sz="2000" dirty="0">
              <a:latin typeface="Franklin Gothic Book"/>
              <a:cs typeface="Franklin Gothic Book"/>
            </a:endParaRPr>
          </a:p>
          <a:p>
            <a:pPr marL="548843">
              <a:lnSpc>
                <a:spcPts val="2267"/>
              </a:lnSpc>
              <a:spcBef>
                <a:spcPts val="131"/>
              </a:spcBef>
            </a:pPr>
            <a:r>
              <a:rPr sz="2000" spc="0" dirty="0">
                <a:latin typeface="Franklin Gothic Book"/>
                <a:cs typeface="Franklin Gothic Book"/>
              </a:rPr>
              <a:t>seguridad operacional:</a:t>
            </a:r>
            <a:endParaRPr sz="2000" dirty="0">
              <a:latin typeface="Franklin Gothic Book"/>
              <a:cs typeface="Franklin Gothic Book"/>
            </a:endParaRPr>
          </a:p>
        </p:txBody>
      </p:sp>
      <p:sp>
        <p:nvSpPr>
          <p:cNvPr id="17" name="object 17"/>
          <p:cNvSpPr txBox="1"/>
          <p:nvPr/>
        </p:nvSpPr>
        <p:spPr>
          <a:xfrm>
            <a:off x="386283" y="2505058"/>
            <a:ext cx="6366842" cy="228091"/>
          </a:xfrm>
          <a:prstGeom prst="rect">
            <a:avLst/>
          </a:prstGeom>
        </p:spPr>
        <p:txBody>
          <a:bodyPr wrap="square" lIns="0" tIns="11049" rIns="0" bIns="0" rtlCol="0">
            <a:noAutofit/>
          </a:bodyPr>
          <a:lstStyle/>
          <a:p>
            <a:pPr marL="12700">
              <a:lnSpc>
                <a:spcPts val="1739"/>
              </a:lnSpc>
            </a:pPr>
            <a:r>
              <a:rPr sz="1600" spc="27" dirty="0">
                <a:latin typeface="Franklin Gothic Book"/>
                <a:cs typeface="Franklin Gothic Book"/>
              </a:rPr>
              <a:t>1.- Evitar la exposición – Cuando los riesgos exceden los beneficios de</a:t>
            </a:r>
            <a:endParaRPr sz="1600">
              <a:latin typeface="Franklin Gothic Book"/>
              <a:cs typeface="Franklin Gothic Book"/>
            </a:endParaRPr>
          </a:p>
        </p:txBody>
      </p:sp>
      <p:sp>
        <p:nvSpPr>
          <p:cNvPr id="16" name="object 16"/>
          <p:cNvSpPr txBox="1"/>
          <p:nvPr/>
        </p:nvSpPr>
        <p:spPr>
          <a:xfrm>
            <a:off x="560019" y="2748898"/>
            <a:ext cx="1119462" cy="471931"/>
          </a:xfrm>
          <a:prstGeom prst="rect">
            <a:avLst/>
          </a:prstGeom>
        </p:spPr>
        <p:txBody>
          <a:bodyPr wrap="square" lIns="0" tIns="11049" rIns="0" bIns="0" rtlCol="0">
            <a:noAutofit/>
          </a:bodyPr>
          <a:lstStyle/>
          <a:p>
            <a:pPr marL="12700">
              <a:lnSpc>
                <a:spcPts val="1739"/>
              </a:lnSpc>
            </a:pPr>
            <a:r>
              <a:rPr sz="1600" spc="25" dirty="0">
                <a:latin typeface="Franklin Gothic Book"/>
                <a:cs typeface="Franklin Gothic Book"/>
              </a:rPr>
              <a:t>continuar la</a:t>
            </a:r>
            <a:endParaRPr sz="1600">
              <a:latin typeface="Franklin Gothic Book"/>
              <a:cs typeface="Franklin Gothic Book"/>
            </a:endParaRPr>
          </a:p>
          <a:p>
            <a:pPr marL="12700" marR="30403">
              <a:lnSpc>
                <a:spcPct val="94482"/>
              </a:lnSpc>
              <a:spcBef>
                <a:spcPts val="18"/>
              </a:spcBef>
            </a:pPr>
            <a:r>
              <a:rPr sz="1600" dirty="0">
                <a:latin typeface="Franklin Gothic Book"/>
                <a:cs typeface="Franklin Gothic Book"/>
              </a:rPr>
              <a:t>aeropuerto.</a:t>
            </a:r>
            <a:endParaRPr sz="1600">
              <a:latin typeface="Franklin Gothic Book"/>
              <a:cs typeface="Franklin Gothic Book"/>
            </a:endParaRPr>
          </a:p>
        </p:txBody>
      </p:sp>
      <p:sp>
        <p:nvSpPr>
          <p:cNvPr id="15" name="object 15"/>
          <p:cNvSpPr txBox="1"/>
          <p:nvPr/>
        </p:nvSpPr>
        <p:spPr>
          <a:xfrm>
            <a:off x="1720088" y="2748898"/>
            <a:ext cx="5034050" cy="228091"/>
          </a:xfrm>
          <a:prstGeom prst="rect">
            <a:avLst/>
          </a:prstGeom>
        </p:spPr>
        <p:txBody>
          <a:bodyPr wrap="square" lIns="0" tIns="11049" rIns="0" bIns="0" rtlCol="0">
            <a:noAutofit/>
          </a:bodyPr>
          <a:lstStyle/>
          <a:p>
            <a:pPr marL="12700">
              <a:lnSpc>
                <a:spcPts val="1739"/>
              </a:lnSpc>
            </a:pPr>
            <a:r>
              <a:rPr sz="1600" spc="51" dirty="0">
                <a:latin typeface="Franklin Gothic Book"/>
                <a:cs typeface="Franklin Gothic Book"/>
              </a:rPr>
              <a:t>operación o actividad. Se cancela la operación en ese</a:t>
            </a:r>
            <a:endParaRPr sz="1600">
              <a:latin typeface="Franklin Gothic Book"/>
              <a:cs typeface="Franklin Gothic Book"/>
            </a:endParaRPr>
          </a:p>
        </p:txBody>
      </p:sp>
      <p:sp>
        <p:nvSpPr>
          <p:cNvPr id="14" name="object 14"/>
          <p:cNvSpPr txBox="1"/>
          <p:nvPr/>
        </p:nvSpPr>
        <p:spPr>
          <a:xfrm>
            <a:off x="386283" y="3465559"/>
            <a:ext cx="1309658" cy="471931"/>
          </a:xfrm>
          <a:prstGeom prst="rect">
            <a:avLst/>
          </a:prstGeom>
        </p:spPr>
        <p:txBody>
          <a:bodyPr wrap="square" lIns="0" tIns="11049" rIns="0" bIns="0" rtlCol="0">
            <a:noAutofit/>
          </a:bodyPr>
          <a:lstStyle/>
          <a:p>
            <a:pPr marL="12700" marR="30403">
              <a:lnSpc>
                <a:spcPts val="1739"/>
              </a:lnSpc>
            </a:pPr>
            <a:r>
              <a:rPr sz="1600" spc="49" dirty="0">
                <a:latin typeface="Franklin Gothic Book"/>
                <a:cs typeface="Franklin Gothic Book"/>
              </a:rPr>
              <a:t>2.- Reducir la</a:t>
            </a:r>
            <a:endParaRPr sz="1600">
              <a:latin typeface="Franklin Gothic Book"/>
              <a:cs typeface="Franklin Gothic Book"/>
            </a:endParaRPr>
          </a:p>
          <a:p>
            <a:pPr marL="186435">
              <a:lnSpc>
                <a:spcPct val="94482"/>
              </a:lnSpc>
              <a:spcBef>
                <a:spcPts val="18"/>
              </a:spcBef>
            </a:pPr>
            <a:r>
              <a:rPr sz="1600" dirty="0">
                <a:latin typeface="Franklin Gothic Book"/>
                <a:cs typeface="Franklin Gothic Book"/>
              </a:rPr>
              <a:t>limitaciones,</a:t>
            </a:r>
            <a:endParaRPr sz="1600">
              <a:latin typeface="Franklin Gothic Book"/>
              <a:cs typeface="Franklin Gothic Book"/>
            </a:endParaRPr>
          </a:p>
        </p:txBody>
      </p:sp>
      <p:sp>
        <p:nvSpPr>
          <p:cNvPr id="13" name="object 13"/>
          <p:cNvSpPr txBox="1"/>
          <p:nvPr/>
        </p:nvSpPr>
        <p:spPr>
          <a:xfrm>
            <a:off x="1704848" y="3465559"/>
            <a:ext cx="5049732" cy="471931"/>
          </a:xfrm>
          <a:prstGeom prst="rect">
            <a:avLst/>
          </a:prstGeom>
        </p:spPr>
        <p:txBody>
          <a:bodyPr wrap="square" lIns="0" tIns="11049" rIns="0" bIns="0" rtlCol="0">
            <a:noAutofit/>
          </a:bodyPr>
          <a:lstStyle/>
          <a:p>
            <a:pPr marL="18795" marR="164">
              <a:lnSpc>
                <a:spcPts val="1739"/>
              </a:lnSpc>
            </a:pPr>
            <a:r>
              <a:rPr sz="1600" spc="55" dirty="0">
                <a:latin typeface="Franklin Gothic Book"/>
                <a:cs typeface="Franklin Gothic Book"/>
              </a:rPr>
              <a:t>exposición – La operación o la actividad está sujeta a</a:t>
            </a:r>
            <a:endParaRPr sz="1600">
              <a:latin typeface="Franklin Gothic Book"/>
              <a:cs typeface="Franklin Gothic Book"/>
            </a:endParaRPr>
          </a:p>
          <a:p>
            <a:pPr marL="12700">
              <a:lnSpc>
                <a:spcPct val="94482"/>
              </a:lnSpc>
              <a:spcBef>
                <a:spcPts val="18"/>
              </a:spcBef>
            </a:pPr>
            <a:r>
              <a:rPr sz="1600" spc="15" dirty="0">
                <a:latin typeface="Franklin Gothic Book"/>
                <a:cs typeface="Franklin Gothic Book"/>
              </a:rPr>
              <a:t>o se toma una medida para reducir la importancia de las</a:t>
            </a:r>
            <a:endParaRPr sz="1600">
              <a:latin typeface="Franklin Gothic Book"/>
              <a:cs typeface="Franklin Gothic Book"/>
            </a:endParaRPr>
          </a:p>
        </p:txBody>
      </p:sp>
      <p:sp>
        <p:nvSpPr>
          <p:cNvPr id="12" name="object 12"/>
          <p:cNvSpPr txBox="1"/>
          <p:nvPr/>
        </p:nvSpPr>
        <p:spPr>
          <a:xfrm>
            <a:off x="560019" y="3953239"/>
            <a:ext cx="6196521" cy="471931"/>
          </a:xfrm>
          <a:prstGeom prst="rect">
            <a:avLst/>
          </a:prstGeom>
        </p:spPr>
        <p:txBody>
          <a:bodyPr wrap="square" lIns="0" tIns="11049" rIns="0" bIns="0" rtlCol="0">
            <a:noAutofit/>
          </a:bodyPr>
          <a:lstStyle/>
          <a:p>
            <a:pPr marL="12700">
              <a:lnSpc>
                <a:spcPts val="1739"/>
              </a:lnSpc>
            </a:pPr>
            <a:r>
              <a:rPr sz="1600" spc="13" dirty="0">
                <a:latin typeface="Franklin Gothic Book"/>
                <a:cs typeface="Franklin Gothic Book"/>
              </a:rPr>
              <a:t>consecuencias de los riesgos aceptados. Solo operaciones diurnas en</a:t>
            </a:r>
            <a:endParaRPr sz="1600">
              <a:latin typeface="Franklin Gothic Book"/>
              <a:cs typeface="Franklin Gothic Book"/>
            </a:endParaRPr>
          </a:p>
          <a:p>
            <a:pPr marL="12700" marR="30403">
              <a:lnSpc>
                <a:spcPct val="94482"/>
              </a:lnSpc>
              <a:spcBef>
                <a:spcPts val="18"/>
              </a:spcBef>
            </a:pPr>
            <a:r>
              <a:rPr sz="1600" spc="-2" dirty="0">
                <a:latin typeface="Franklin Gothic Book"/>
                <a:cs typeface="Franklin Gothic Book"/>
              </a:rPr>
              <a:t>condiciones visuales.</a:t>
            </a:r>
            <a:endParaRPr sz="1600">
              <a:latin typeface="Franklin Gothic Book"/>
              <a:cs typeface="Franklin Gothic Book"/>
            </a:endParaRPr>
          </a:p>
        </p:txBody>
      </p:sp>
      <p:sp>
        <p:nvSpPr>
          <p:cNvPr id="11" name="object 11"/>
          <p:cNvSpPr txBox="1"/>
          <p:nvPr/>
        </p:nvSpPr>
        <p:spPr>
          <a:xfrm>
            <a:off x="386283" y="4669519"/>
            <a:ext cx="6368615" cy="228092"/>
          </a:xfrm>
          <a:prstGeom prst="rect">
            <a:avLst/>
          </a:prstGeom>
        </p:spPr>
        <p:txBody>
          <a:bodyPr wrap="square" lIns="0" tIns="11049" rIns="0" bIns="0" rtlCol="0">
            <a:noAutofit/>
          </a:bodyPr>
          <a:lstStyle/>
          <a:p>
            <a:pPr marL="12700">
              <a:lnSpc>
                <a:spcPts val="1739"/>
              </a:lnSpc>
            </a:pPr>
            <a:r>
              <a:rPr sz="1600" spc="39" dirty="0">
                <a:latin typeface="Franklin Gothic Book"/>
                <a:cs typeface="Franklin Gothic Book"/>
              </a:rPr>
              <a:t>3.- Segregación de la exposición. Se tomaran acciones para aislar los</a:t>
            </a:r>
            <a:endParaRPr sz="1600">
              <a:latin typeface="Franklin Gothic Book"/>
              <a:cs typeface="Franklin Gothic Book"/>
            </a:endParaRPr>
          </a:p>
        </p:txBody>
      </p:sp>
      <p:sp>
        <p:nvSpPr>
          <p:cNvPr id="10" name="object 10"/>
          <p:cNvSpPr txBox="1"/>
          <p:nvPr/>
        </p:nvSpPr>
        <p:spPr>
          <a:xfrm>
            <a:off x="560019" y="4913613"/>
            <a:ext cx="684521" cy="228092"/>
          </a:xfrm>
          <a:prstGeom prst="rect">
            <a:avLst/>
          </a:prstGeom>
        </p:spPr>
        <p:txBody>
          <a:bodyPr wrap="square" lIns="0" tIns="11049" rIns="0" bIns="0" rtlCol="0">
            <a:noAutofit/>
          </a:bodyPr>
          <a:lstStyle/>
          <a:p>
            <a:pPr marL="12700">
              <a:lnSpc>
                <a:spcPts val="1739"/>
              </a:lnSpc>
            </a:pPr>
            <a:r>
              <a:rPr sz="1600" spc="0" dirty="0">
                <a:latin typeface="Franklin Gothic Book"/>
                <a:cs typeface="Franklin Gothic Book"/>
              </a:rPr>
              <a:t>efectos</a:t>
            </a:r>
            <a:endParaRPr sz="1600">
              <a:latin typeface="Franklin Gothic Book"/>
              <a:cs typeface="Franklin Gothic Book"/>
            </a:endParaRPr>
          </a:p>
        </p:txBody>
      </p:sp>
      <p:sp>
        <p:nvSpPr>
          <p:cNvPr id="9" name="object 9"/>
          <p:cNvSpPr txBox="1"/>
          <p:nvPr/>
        </p:nvSpPr>
        <p:spPr>
          <a:xfrm>
            <a:off x="1363218" y="4913613"/>
            <a:ext cx="695957" cy="228092"/>
          </a:xfrm>
          <a:prstGeom prst="rect">
            <a:avLst/>
          </a:prstGeom>
        </p:spPr>
        <p:txBody>
          <a:bodyPr wrap="square" lIns="0" tIns="11049" rIns="0" bIns="0" rtlCol="0">
            <a:noAutofit/>
          </a:bodyPr>
          <a:lstStyle/>
          <a:p>
            <a:pPr marL="12700">
              <a:lnSpc>
                <a:spcPts val="1739"/>
              </a:lnSpc>
            </a:pPr>
            <a:r>
              <a:rPr sz="1600" spc="19" dirty="0">
                <a:latin typeface="Franklin Gothic Book"/>
                <a:cs typeface="Franklin Gothic Book"/>
              </a:rPr>
              <a:t>d</a:t>
            </a:r>
            <a:r>
              <a:rPr sz="1600" spc="0" dirty="0">
                <a:latin typeface="Franklin Gothic Book"/>
                <a:cs typeface="Franklin Gothic Book"/>
              </a:rPr>
              <a:t>e  </a:t>
            </a:r>
            <a:r>
              <a:rPr sz="1600" spc="162" dirty="0">
                <a:latin typeface="Franklin Gothic Book"/>
                <a:cs typeface="Franklin Gothic Book"/>
              </a:rPr>
              <a:t> </a:t>
            </a:r>
            <a:r>
              <a:rPr sz="1600" spc="4" dirty="0">
                <a:latin typeface="Franklin Gothic Book"/>
                <a:cs typeface="Franklin Gothic Book"/>
              </a:rPr>
              <a:t>l</a:t>
            </a:r>
            <a:r>
              <a:rPr sz="1600" spc="0" dirty="0">
                <a:latin typeface="Franklin Gothic Book"/>
                <a:cs typeface="Franklin Gothic Book"/>
              </a:rPr>
              <a:t>as</a:t>
            </a:r>
            <a:endParaRPr sz="1600">
              <a:latin typeface="Franklin Gothic Book"/>
              <a:cs typeface="Franklin Gothic Book"/>
            </a:endParaRPr>
          </a:p>
        </p:txBody>
      </p:sp>
      <p:sp>
        <p:nvSpPr>
          <p:cNvPr id="8" name="object 8"/>
          <p:cNvSpPr txBox="1"/>
          <p:nvPr/>
        </p:nvSpPr>
        <p:spPr>
          <a:xfrm>
            <a:off x="2177288" y="4913613"/>
            <a:ext cx="1766664" cy="228092"/>
          </a:xfrm>
          <a:prstGeom prst="rect">
            <a:avLst/>
          </a:prstGeom>
        </p:spPr>
        <p:txBody>
          <a:bodyPr wrap="square" lIns="0" tIns="11049" rIns="0" bIns="0" rtlCol="0">
            <a:noAutofit/>
          </a:bodyPr>
          <a:lstStyle/>
          <a:p>
            <a:pPr marL="12700">
              <a:lnSpc>
                <a:spcPts val="1739"/>
              </a:lnSpc>
            </a:pPr>
            <a:r>
              <a:rPr sz="1600" spc="9" dirty="0">
                <a:latin typeface="Franklin Gothic Book"/>
                <a:cs typeface="Franklin Gothic Book"/>
              </a:rPr>
              <a:t>c</a:t>
            </a:r>
            <a:r>
              <a:rPr sz="1600" spc="0" dirty="0">
                <a:latin typeface="Franklin Gothic Book"/>
                <a:cs typeface="Franklin Gothic Book"/>
              </a:rPr>
              <a:t>ons</a:t>
            </a:r>
            <a:r>
              <a:rPr sz="1600" spc="9" dirty="0">
                <a:latin typeface="Franklin Gothic Book"/>
                <a:cs typeface="Franklin Gothic Book"/>
              </a:rPr>
              <a:t>e</a:t>
            </a:r>
            <a:r>
              <a:rPr sz="1600" spc="0" dirty="0">
                <a:latin typeface="Franklin Gothic Book"/>
                <a:cs typeface="Franklin Gothic Book"/>
              </a:rPr>
              <a:t>cue</a:t>
            </a:r>
            <a:r>
              <a:rPr sz="1600" spc="4" dirty="0">
                <a:latin typeface="Franklin Gothic Book"/>
                <a:cs typeface="Franklin Gothic Book"/>
              </a:rPr>
              <a:t>n</a:t>
            </a:r>
            <a:r>
              <a:rPr sz="1600" spc="0" dirty="0">
                <a:latin typeface="Franklin Gothic Book"/>
                <a:cs typeface="Franklin Gothic Book"/>
              </a:rPr>
              <a:t>c</a:t>
            </a:r>
            <a:r>
              <a:rPr sz="1600" spc="4" dirty="0">
                <a:latin typeface="Franklin Gothic Book"/>
                <a:cs typeface="Franklin Gothic Book"/>
              </a:rPr>
              <a:t>i</a:t>
            </a:r>
            <a:r>
              <a:rPr sz="1600" spc="0" dirty="0">
                <a:latin typeface="Franklin Gothic Book"/>
                <a:cs typeface="Franklin Gothic Book"/>
              </a:rPr>
              <a:t>as  </a:t>
            </a:r>
            <a:r>
              <a:rPr sz="1600" spc="74" dirty="0">
                <a:latin typeface="Franklin Gothic Book"/>
                <a:cs typeface="Franklin Gothic Book"/>
              </a:rPr>
              <a:t> </a:t>
            </a:r>
            <a:r>
              <a:rPr sz="1600" spc="0" dirty="0">
                <a:latin typeface="Franklin Gothic Book"/>
                <a:cs typeface="Franklin Gothic Book"/>
              </a:rPr>
              <a:t>del</a:t>
            </a:r>
            <a:endParaRPr sz="1600">
              <a:latin typeface="Franklin Gothic Book"/>
              <a:cs typeface="Franklin Gothic Book"/>
            </a:endParaRPr>
          </a:p>
        </p:txBody>
      </p:sp>
      <p:sp>
        <p:nvSpPr>
          <p:cNvPr id="7" name="object 7"/>
          <p:cNvSpPr txBox="1"/>
          <p:nvPr/>
        </p:nvSpPr>
        <p:spPr>
          <a:xfrm>
            <a:off x="4062729" y="4913613"/>
            <a:ext cx="687053" cy="228092"/>
          </a:xfrm>
          <a:prstGeom prst="rect">
            <a:avLst/>
          </a:prstGeom>
        </p:spPr>
        <p:txBody>
          <a:bodyPr wrap="square" lIns="0" tIns="11049" rIns="0" bIns="0" rtlCol="0">
            <a:noAutofit/>
          </a:bodyPr>
          <a:lstStyle/>
          <a:p>
            <a:pPr marL="12700">
              <a:lnSpc>
                <a:spcPts val="1739"/>
              </a:lnSpc>
            </a:pPr>
            <a:r>
              <a:rPr sz="1600" spc="1" dirty="0">
                <a:latin typeface="Franklin Gothic Book"/>
                <a:cs typeface="Franklin Gothic Book"/>
              </a:rPr>
              <a:t>peligro,</a:t>
            </a:r>
            <a:endParaRPr sz="1600">
              <a:latin typeface="Franklin Gothic Book"/>
              <a:cs typeface="Franklin Gothic Book"/>
            </a:endParaRPr>
          </a:p>
        </p:txBody>
      </p:sp>
      <p:sp>
        <p:nvSpPr>
          <p:cNvPr id="6" name="object 6"/>
          <p:cNvSpPr txBox="1"/>
          <p:nvPr/>
        </p:nvSpPr>
        <p:spPr>
          <a:xfrm>
            <a:off x="4868926" y="4913613"/>
            <a:ext cx="161108" cy="228092"/>
          </a:xfrm>
          <a:prstGeom prst="rect">
            <a:avLst/>
          </a:prstGeom>
        </p:spPr>
        <p:txBody>
          <a:bodyPr wrap="square" lIns="0" tIns="11049" rIns="0" bIns="0" rtlCol="0">
            <a:noAutofit/>
          </a:bodyPr>
          <a:lstStyle/>
          <a:p>
            <a:pPr marL="12700">
              <a:lnSpc>
                <a:spcPts val="1739"/>
              </a:lnSpc>
            </a:pPr>
            <a:r>
              <a:rPr sz="1600" dirty="0">
                <a:latin typeface="Franklin Gothic Book"/>
                <a:cs typeface="Franklin Gothic Book"/>
              </a:rPr>
              <a:t>o</a:t>
            </a:r>
            <a:endParaRPr sz="1600">
              <a:latin typeface="Franklin Gothic Book"/>
              <a:cs typeface="Franklin Gothic Book"/>
            </a:endParaRPr>
          </a:p>
        </p:txBody>
      </p:sp>
      <p:sp>
        <p:nvSpPr>
          <p:cNvPr id="5" name="object 5"/>
          <p:cNvSpPr txBox="1"/>
          <p:nvPr/>
        </p:nvSpPr>
        <p:spPr>
          <a:xfrm>
            <a:off x="5149723" y="4913613"/>
            <a:ext cx="256207" cy="228092"/>
          </a:xfrm>
          <a:prstGeom prst="rect">
            <a:avLst/>
          </a:prstGeom>
        </p:spPr>
        <p:txBody>
          <a:bodyPr wrap="square" lIns="0" tIns="11049" rIns="0" bIns="0" rtlCol="0">
            <a:noAutofit/>
          </a:bodyPr>
          <a:lstStyle/>
          <a:p>
            <a:pPr marL="12700">
              <a:lnSpc>
                <a:spcPts val="1739"/>
              </a:lnSpc>
            </a:pPr>
            <a:r>
              <a:rPr sz="1600" spc="4" dirty="0">
                <a:latin typeface="Franklin Gothic Book"/>
                <a:cs typeface="Franklin Gothic Book"/>
              </a:rPr>
              <a:t>se</a:t>
            </a:r>
            <a:endParaRPr sz="1600">
              <a:latin typeface="Franklin Gothic Book"/>
              <a:cs typeface="Franklin Gothic Book"/>
            </a:endParaRPr>
          </a:p>
        </p:txBody>
      </p:sp>
      <p:sp>
        <p:nvSpPr>
          <p:cNvPr id="4" name="object 4"/>
          <p:cNvSpPr txBox="1"/>
          <p:nvPr/>
        </p:nvSpPr>
        <p:spPr>
          <a:xfrm>
            <a:off x="5524627" y="4913613"/>
            <a:ext cx="542224" cy="228092"/>
          </a:xfrm>
          <a:prstGeom prst="rect">
            <a:avLst/>
          </a:prstGeom>
        </p:spPr>
        <p:txBody>
          <a:bodyPr wrap="square" lIns="0" tIns="11049" rIns="0" bIns="0" rtlCol="0">
            <a:noAutofit/>
          </a:bodyPr>
          <a:lstStyle/>
          <a:p>
            <a:pPr marL="12700">
              <a:lnSpc>
                <a:spcPts val="1739"/>
              </a:lnSpc>
            </a:pPr>
            <a:r>
              <a:rPr sz="1600" spc="3" dirty="0">
                <a:latin typeface="Franklin Gothic Book"/>
                <a:cs typeface="Franklin Gothic Book"/>
              </a:rPr>
              <a:t>crean</a:t>
            </a:r>
            <a:endParaRPr sz="1600">
              <a:latin typeface="Franklin Gothic Book"/>
              <a:cs typeface="Franklin Gothic Book"/>
            </a:endParaRPr>
          </a:p>
        </p:txBody>
      </p:sp>
      <p:sp>
        <p:nvSpPr>
          <p:cNvPr id="3" name="object 3"/>
          <p:cNvSpPr txBox="1"/>
          <p:nvPr/>
        </p:nvSpPr>
        <p:spPr>
          <a:xfrm>
            <a:off x="6186043" y="4913613"/>
            <a:ext cx="567738" cy="228092"/>
          </a:xfrm>
          <a:prstGeom prst="rect">
            <a:avLst/>
          </a:prstGeom>
        </p:spPr>
        <p:txBody>
          <a:bodyPr wrap="square" lIns="0" tIns="11049" rIns="0" bIns="0" rtlCol="0">
            <a:noAutofit/>
          </a:bodyPr>
          <a:lstStyle/>
          <a:p>
            <a:pPr marL="12700">
              <a:lnSpc>
                <a:spcPts val="1739"/>
              </a:lnSpc>
            </a:pPr>
            <a:r>
              <a:rPr sz="1600" spc="0" dirty="0">
                <a:latin typeface="Franklin Gothic Book"/>
                <a:cs typeface="Franklin Gothic Book"/>
              </a:rPr>
              <a:t>capas</a:t>
            </a:r>
            <a:endParaRPr sz="1600">
              <a:latin typeface="Franklin Gothic Book"/>
              <a:cs typeface="Franklin Gothic Book"/>
            </a:endParaRPr>
          </a:p>
        </p:txBody>
      </p:sp>
      <p:sp>
        <p:nvSpPr>
          <p:cNvPr id="2" name="object 2"/>
          <p:cNvSpPr txBox="1"/>
          <p:nvPr/>
        </p:nvSpPr>
        <p:spPr>
          <a:xfrm>
            <a:off x="560019" y="5157453"/>
            <a:ext cx="6195678" cy="471931"/>
          </a:xfrm>
          <a:prstGeom prst="rect">
            <a:avLst/>
          </a:prstGeom>
        </p:spPr>
        <p:txBody>
          <a:bodyPr wrap="square" lIns="0" tIns="11049" rIns="0" bIns="0" rtlCol="0">
            <a:noAutofit/>
          </a:bodyPr>
          <a:lstStyle/>
          <a:p>
            <a:pPr marL="12700">
              <a:lnSpc>
                <a:spcPts val="1739"/>
              </a:lnSpc>
            </a:pPr>
            <a:r>
              <a:rPr sz="1600" spc="20" dirty="0">
                <a:latin typeface="Franklin Gothic Book"/>
                <a:cs typeface="Franklin Gothic Book"/>
              </a:rPr>
              <a:t>redundantes de protección contra los riesgos. Se limitan a aeronaves</a:t>
            </a:r>
            <a:endParaRPr sz="1600">
              <a:latin typeface="Franklin Gothic Book"/>
              <a:cs typeface="Franklin Gothic Book"/>
            </a:endParaRPr>
          </a:p>
          <a:p>
            <a:pPr marL="12700" marR="30403">
              <a:lnSpc>
                <a:spcPct val="94482"/>
              </a:lnSpc>
              <a:spcBef>
                <a:spcPts val="18"/>
              </a:spcBef>
            </a:pPr>
            <a:r>
              <a:rPr sz="1600" spc="-3" dirty="0">
                <a:latin typeface="Franklin Gothic Book"/>
                <a:cs typeface="Franklin Gothic Book"/>
              </a:rPr>
              <a:t>con performance específicas de navegación.</a:t>
            </a:r>
            <a:endParaRPr sz="1600">
              <a:latin typeface="Franklin Gothic Book"/>
              <a:cs typeface="Franklin Gothic Book"/>
            </a:endParaRPr>
          </a:p>
        </p:txBody>
      </p:sp>
      <p:sp>
        <p:nvSpPr>
          <p:cNvPr id="27" name="object 20"/>
          <p:cNvSpPr txBox="1"/>
          <p:nvPr/>
        </p:nvSpPr>
        <p:spPr>
          <a:xfrm>
            <a:off x="216408" y="265792"/>
            <a:ext cx="6953606" cy="380795"/>
          </a:xfrm>
          <a:prstGeom prst="rect">
            <a:avLst/>
          </a:prstGeom>
        </p:spPr>
        <p:txBody>
          <a:bodyPr wrap="square" lIns="0" tIns="18859" rIns="0" bIns="0" rtlCol="0">
            <a:noAutofit/>
          </a:bodyPr>
          <a:lstStyle/>
          <a:p>
            <a:pPr marL="12700">
              <a:lnSpc>
                <a:spcPts val="2970"/>
              </a:lnSpc>
            </a:pPr>
            <a:r>
              <a:rPr lang="es-MX" sz="2800" spc="3" dirty="0" smtClean="0">
                <a:solidFill>
                  <a:srgbClr val="F86A1B"/>
                </a:solidFill>
                <a:effectLst>
                  <a:outerShdw blurRad="38100" dist="38100" dir="2700000" algn="tl">
                    <a:srgbClr val="000000">
                      <a:alpha val="43137"/>
                    </a:srgbClr>
                  </a:outerShdw>
                </a:effectLst>
                <a:latin typeface="Franklin Gothic Book"/>
                <a:cs typeface="Franklin Gothic Book"/>
              </a:rPr>
              <a:t>5. </a:t>
            </a:r>
            <a:r>
              <a:rPr sz="2800" spc="3" dirty="0" err="1" smtClean="0">
                <a:solidFill>
                  <a:srgbClr val="F86A1B"/>
                </a:solidFill>
                <a:effectLst>
                  <a:outerShdw blurRad="38100" dist="38100" dir="2700000" algn="tl">
                    <a:srgbClr val="000000">
                      <a:alpha val="43137"/>
                    </a:srgbClr>
                  </a:outerShdw>
                </a:effectLst>
                <a:latin typeface="Franklin Gothic Book"/>
                <a:cs typeface="Franklin Gothic Book"/>
              </a:rPr>
              <a:t>Gestión</a:t>
            </a:r>
            <a:r>
              <a:rPr lang="en-US" sz="2800" spc="3" dirty="0" smtClean="0">
                <a:solidFill>
                  <a:srgbClr val="F86A1B"/>
                </a:solidFill>
                <a:effectLst>
                  <a:outerShdw blurRad="38100" dist="38100" dir="2700000" algn="tl">
                    <a:srgbClr val="000000">
                      <a:alpha val="43137"/>
                    </a:srgbClr>
                  </a:outerShdw>
                </a:effectLst>
                <a:latin typeface="Franklin Gothic Book"/>
                <a:cs typeface="Franklin Gothic Book"/>
              </a:rPr>
              <a:t> </a:t>
            </a:r>
            <a:r>
              <a:rPr lang="en-US" sz="2800" spc="3" dirty="0">
                <a:solidFill>
                  <a:srgbClr val="F86A1B"/>
                </a:solidFill>
                <a:effectLst>
                  <a:outerShdw blurRad="38100" dist="38100" dir="2700000" algn="tl">
                    <a:srgbClr val="000000">
                      <a:alpha val="43137"/>
                    </a:srgbClr>
                  </a:outerShdw>
                </a:effectLst>
                <a:latin typeface="Franklin Gothic Book"/>
                <a:cs typeface="Franklin Gothic Book"/>
              </a:rPr>
              <a:t>de </a:t>
            </a:r>
            <a:r>
              <a:rPr lang="en-US" sz="2800" spc="3" dirty="0" err="1">
                <a:solidFill>
                  <a:srgbClr val="F86A1B"/>
                </a:solidFill>
                <a:effectLst>
                  <a:outerShdw blurRad="38100" dist="38100" dir="2700000" algn="tl">
                    <a:srgbClr val="000000">
                      <a:alpha val="43137"/>
                    </a:srgbClr>
                  </a:outerShdw>
                </a:effectLst>
                <a:latin typeface="Franklin Gothic Book"/>
                <a:cs typeface="Franklin Gothic Book"/>
              </a:rPr>
              <a:t>Riesgos</a:t>
            </a:r>
            <a:endParaRPr sz="2800" dirty="0">
              <a:effectLst>
                <a:outerShdw blurRad="38100" dist="38100" dir="2700000" algn="tl">
                  <a:srgbClr val="000000">
                    <a:alpha val="43137"/>
                  </a:srgbClr>
                </a:outerShdw>
              </a:effectLst>
              <a:latin typeface="Franklin Gothic Book"/>
              <a:cs typeface="Franklin Gothic Book"/>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p:nvPr/>
        </p:nvSpPr>
        <p:spPr>
          <a:xfrm>
            <a:off x="2999486" y="5119116"/>
            <a:ext cx="954404" cy="688238"/>
          </a:xfrm>
          <a:custGeom>
            <a:avLst/>
            <a:gdLst/>
            <a:ahLst/>
            <a:cxnLst/>
            <a:rect l="l" t="t" r="r" b="b"/>
            <a:pathLst>
              <a:path w="954404" h="688238">
                <a:moveTo>
                  <a:pt x="150621" y="0"/>
                </a:moveTo>
                <a:lnTo>
                  <a:pt x="0" y="164718"/>
                </a:lnTo>
                <a:lnTo>
                  <a:pt x="115569" y="142620"/>
                </a:lnTo>
                <a:lnTo>
                  <a:pt x="172719" y="142747"/>
                </a:lnTo>
                <a:lnTo>
                  <a:pt x="285496" y="177799"/>
                </a:lnTo>
                <a:lnTo>
                  <a:pt x="150621" y="0"/>
                </a:lnTo>
                <a:close/>
              </a:path>
              <a:path w="954404" h="688238">
                <a:moveTo>
                  <a:pt x="171322" y="659739"/>
                </a:moveTo>
                <a:lnTo>
                  <a:pt x="142747" y="688238"/>
                </a:lnTo>
                <a:lnTo>
                  <a:pt x="954404" y="688238"/>
                </a:lnTo>
                <a:lnTo>
                  <a:pt x="171322" y="659739"/>
                </a:lnTo>
                <a:close/>
              </a:path>
              <a:path w="954404" h="688238">
                <a:moveTo>
                  <a:pt x="172639" y="172629"/>
                </a:moveTo>
                <a:lnTo>
                  <a:pt x="285496" y="177799"/>
                </a:lnTo>
                <a:lnTo>
                  <a:pt x="172719" y="142747"/>
                </a:lnTo>
                <a:lnTo>
                  <a:pt x="115569" y="142620"/>
                </a:lnTo>
                <a:lnTo>
                  <a:pt x="0" y="164718"/>
                </a:lnTo>
                <a:lnTo>
                  <a:pt x="115495" y="170010"/>
                </a:lnTo>
                <a:lnTo>
                  <a:pt x="114172" y="659599"/>
                </a:lnTo>
                <a:lnTo>
                  <a:pt x="114172" y="667181"/>
                </a:lnTo>
                <a:lnTo>
                  <a:pt x="117220" y="674471"/>
                </a:lnTo>
                <a:lnTo>
                  <a:pt x="122555" y="679843"/>
                </a:lnTo>
                <a:lnTo>
                  <a:pt x="127888" y="685228"/>
                </a:lnTo>
                <a:lnTo>
                  <a:pt x="135127" y="688238"/>
                </a:lnTo>
                <a:lnTo>
                  <a:pt x="142747" y="631088"/>
                </a:lnTo>
                <a:lnTo>
                  <a:pt x="171400" y="631088"/>
                </a:lnTo>
                <a:lnTo>
                  <a:pt x="172639" y="172629"/>
                </a:lnTo>
                <a:close/>
              </a:path>
              <a:path w="954404" h="688238">
                <a:moveTo>
                  <a:pt x="135127" y="688238"/>
                </a:moveTo>
                <a:lnTo>
                  <a:pt x="142747" y="688238"/>
                </a:lnTo>
                <a:lnTo>
                  <a:pt x="171322" y="659739"/>
                </a:lnTo>
                <a:lnTo>
                  <a:pt x="954404" y="688238"/>
                </a:lnTo>
                <a:lnTo>
                  <a:pt x="954404" y="631088"/>
                </a:lnTo>
                <a:lnTo>
                  <a:pt x="142747" y="631088"/>
                </a:lnTo>
                <a:lnTo>
                  <a:pt x="135127" y="688238"/>
                </a:lnTo>
                <a:close/>
              </a:path>
            </a:pathLst>
          </a:custGeom>
          <a:solidFill>
            <a:srgbClr val="000099"/>
          </a:solidFill>
        </p:spPr>
        <p:txBody>
          <a:bodyPr wrap="square" lIns="0" tIns="0" rIns="0" bIns="0" rtlCol="0">
            <a:noAutofit/>
          </a:bodyPr>
          <a:lstStyle/>
          <a:p>
            <a:endParaRPr/>
          </a:p>
        </p:txBody>
      </p:sp>
      <p:sp>
        <p:nvSpPr>
          <p:cNvPr id="28" name="object 28"/>
          <p:cNvSpPr/>
          <p:nvPr/>
        </p:nvSpPr>
        <p:spPr>
          <a:xfrm>
            <a:off x="7466076" y="5269992"/>
            <a:ext cx="443356" cy="625589"/>
          </a:xfrm>
          <a:custGeom>
            <a:avLst/>
            <a:gdLst/>
            <a:ahLst/>
            <a:cxnLst/>
            <a:rect l="l" t="t" r="r" b="b"/>
            <a:pathLst>
              <a:path w="443356" h="625589">
                <a:moveTo>
                  <a:pt x="386206" y="0"/>
                </a:moveTo>
                <a:lnTo>
                  <a:pt x="386206" y="482714"/>
                </a:lnTo>
                <a:lnTo>
                  <a:pt x="171450" y="454139"/>
                </a:lnTo>
                <a:lnTo>
                  <a:pt x="142875" y="454139"/>
                </a:lnTo>
                <a:lnTo>
                  <a:pt x="142875" y="511289"/>
                </a:lnTo>
                <a:lnTo>
                  <a:pt x="417472" y="511165"/>
                </a:lnTo>
                <a:lnTo>
                  <a:pt x="414781" y="454139"/>
                </a:lnTo>
                <a:lnTo>
                  <a:pt x="386206" y="0"/>
                </a:lnTo>
                <a:close/>
              </a:path>
              <a:path w="443356" h="625589">
                <a:moveTo>
                  <a:pt x="443356" y="0"/>
                </a:moveTo>
                <a:lnTo>
                  <a:pt x="386206" y="0"/>
                </a:lnTo>
                <a:lnTo>
                  <a:pt x="414781" y="454139"/>
                </a:lnTo>
                <a:lnTo>
                  <a:pt x="417472" y="511165"/>
                </a:lnTo>
                <a:lnTo>
                  <a:pt x="430670" y="506497"/>
                </a:lnTo>
                <a:lnTo>
                  <a:pt x="439889" y="496405"/>
                </a:lnTo>
                <a:lnTo>
                  <a:pt x="443356" y="482714"/>
                </a:lnTo>
                <a:lnTo>
                  <a:pt x="443356" y="0"/>
                </a:lnTo>
                <a:close/>
              </a:path>
              <a:path w="443356" h="625589">
                <a:moveTo>
                  <a:pt x="386206" y="454139"/>
                </a:moveTo>
                <a:lnTo>
                  <a:pt x="171450" y="454139"/>
                </a:lnTo>
                <a:lnTo>
                  <a:pt x="386206" y="482714"/>
                </a:lnTo>
                <a:lnTo>
                  <a:pt x="386206" y="454139"/>
                </a:lnTo>
                <a:close/>
              </a:path>
              <a:path w="443356" h="625589">
                <a:moveTo>
                  <a:pt x="171450" y="454139"/>
                </a:moveTo>
                <a:lnTo>
                  <a:pt x="171450" y="339839"/>
                </a:lnTo>
                <a:lnTo>
                  <a:pt x="0" y="482714"/>
                </a:lnTo>
                <a:lnTo>
                  <a:pt x="171450" y="625589"/>
                </a:lnTo>
                <a:lnTo>
                  <a:pt x="171450" y="511289"/>
                </a:lnTo>
                <a:lnTo>
                  <a:pt x="142875" y="511289"/>
                </a:lnTo>
                <a:lnTo>
                  <a:pt x="142875" y="454139"/>
                </a:lnTo>
                <a:lnTo>
                  <a:pt x="171450" y="454139"/>
                </a:lnTo>
                <a:close/>
              </a:path>
            </a:pathLst>
          </a:custGeom>
          <a:solidFill>
            <a:srgbClr val="000099"/>
          </a:solidFill>
        </p:spPr>
        <p:txBody>
          <a:bodyPr wrap="square" lIns="0" tIns="0" rIns="0" bIns="0" rtlCol="0">
            <a:noAutofit/>
          </a:bodyPr>
          <a:lstStyle/>
          <a:p>
            <a:endParaRPr/>
          </a:p>
        </p:txBody>
      </p:sp>
      <p:sp>
        <p:nvSpPr>
          <p:cNvPr id="29" name="object 29"/>
          <p:cNvSpPr/>
          <p:nvPr/>
        </p:nvSpPr>
        <p:spPr>
          <a:xfrm>
            <a:off x="3918204" y="5483352"/>
            <a:ext cx="3621786" cy="639330"/>
          </a:xfrm>
          <a:prstGeom prst="rect">
            <a:avLst/>
          </a:prstGeom>
          <a:blipFill>
            <a:blip r:embed="rId2" cstate="print"/>
            <a:stretch>
              <a:fillRect/>
            </a:stretch>
          </a:blipFill>
        </p:spPr>
        <p:txBody>
          <a:bodyPr wrap="square" lIns="0" tIns="0" rIns="0" bIns="0" rtlCol="0">
            <a:noAutofit/>
          </a:bodyPr>
          <a:lstStyle/>
          <a:p>
            <a:endParaRPr/>
          </a:p>
        </p:txBody>
      </p:sp>
      <p:sp>
        <p:nvSpPr>
          <p:cNvPr id="30" name="object 30"/>
          <p:cNvSpPr/>
          <p:nvPr/>
        </p:nvSpPr>
        <p:spPr>
          <a:xfrm>
            <a:off x="6815328" y="3043428"/>
            <a:ext cx="2180081" cy="2408682"/>
          </a:xfrm>
          <a:prstGeom prst="rect">
            <a:avLst/>
          </a:prstGeom>
          <a:blipFill>
            <a:blip r:embed="rId3" cstate="print"/>
            <a:stretch>
              <a:fillRect/>
            </a:stretch>
          </a:blipFill>
        </p:spPr>
        <p:txBody>
          <a:bodyPr wrap="square" lIns="0" tIns="0" rIns="0" bIns="0" rtlCol="0">
            <a:noAutofit/>
          </a:bodyPr>
          <a:lstStyle/>
          <a:p>
            <a:endParaRPr/>
          </a:p>
        </p:txBody>
      </p:sp>
      <p:sp>
        <p:nvSpPr>
          <p:cNvPr id="31" name="object 31"/>
          <p:cNvSpPr/>
          <p:nvPr/>
        </p:nvSpPr>
        <p:spPr>
          <a:xfrm>
            <a:off x="2119884" y="4803648"/>
            <a:ext cx="578370" cy="924318"/>
          </a:xfrm>
          <a:prstGeom prst="rect">
            <a:avLst/>
          </a:prstGeom>
          <a:blipFill>
            <a:blip r:embed="rId4" cstate="print"/>
            <a:stretch>
              <a:fillRect/>
            </a:stretch>
          </a:blipFill>
        </p:spPr>
        <p:txBody>
          <a:bodyPr wrap="square" lIns="0" tIns="0" rIns="0" bIns="0" rtlCol="0">
            <a:noAutofit/>
          </a:bodyPr>
          <a:lstStyle/>
          <a:p>
            <a:endParaRPr/>
          </a:p>
        </p:txBody>
      </p:sp>
      <p:sp>
        <p:nvSpPr>
          <p:cNvPr id="32" name="object 32"/>
          <p:cNvSpPr/>
          <p:nvPr/>
        </p:nvSpPr>
        <p:spPr>
          <a:xfrm>
            <a:off x="6321552" y="3909060"/>
            <a:ext cx="578370" cy="924306"/>
          </a:xfrm>
          <a:prstGeom prst="rect">
            <a:avLst/>
          </a:prstGeom>
          <a:blipFill>
            <a:blip r:embed="rId5" cstate="print"/>
            <a:stretch>
              <a:fillRect/>
            </a:stretch>
          </a:blipFill>
        </p:spPr>
        <p:txBody>
          <a:bodyPr wrap="square" lIns="0" tIns="0" rIns="0" bIns="0" rtlCol="0">
            <a:noAutofit/>
          </a:bodyPr>
          <a:lstStyle/>
          <a:p>
            <a:endParaRPr/>
          </a:p>
        </p:txBody>
      </p:sp>
      <p:sp>
        <p:nvSpPr>
          <p:cNvPr id="33" name="object 33"/>
          <p:cNvSpPr/>
          <p:nvPr/>
        </p:nvSpPr>
        <p:spPr>
          <a:xfrm>
            <a:off x="321564" y="4366247"/>
            <a:ext cx="509803" cy="520458"/>
          </a:xfrm>
          <a:prstGeom prst="rect">
            <a:avLst/>
          </a:prstGeom>
          <a:blipFill>
            <a:blip r:embed="rId6" cstate="print"/>
            <a:stretch>
              <a:fillRect/>
            </a:stretch>
          </a:blipFill>
        </p:spPr>
        <p:txBody>
          <a:bodyPr wrap="square" lIns="0" tIns="0" rIns="0" bIns="0" rtlCol="0">
            <a:noAutofit/>
          </a:bodyPr>
          <a:lstStyle/>
          <a:p>
            <a:endParaRPr/>
          </a:p>
        </p:txBody>
      </p:sp>
      <p:sp>
        <p:nvSpPr>
          <p:cNvPr id="34" name="object 34"/>
          <p:cNvSpPr/>
          <p:nvPr/>
        </p:nvSpPr>
        <p:spPr>
          <a:xfrm>
            <a:off x="422148" y="4440923"/>
            <a:ext cx="325386" cy="371106"/>
          </a:xfrm>
          <a:prstGeom prst="rect">
            <a:avLst/>
          </a:prstGeom>
          <a:blipFill>
            <a:blip r:embed="rId7" cstate="print"/>
            <a:stretch>
              <a:fillRect/>
            </a:stretch>
          </a:blipFill>
        </p:spPr>
        <p:txBody>
          <a:bodyPr wrap="square" lIns="0" tIns="0" rIns="0" bIns="0" rtlCol="0">
            <a:noAutofit/>
          </a:bodyPr>
          <a:lstStyle/>
          <a:p>
            <a:endParaRPr/>
          </a:p>
        </p:txBody>
      </p:sp>
      <p:sp>
        <p:nvSpPr>
          <p:cNvPr id="35" name="object 35"/>
          <p:cNvSpPr/>
          <p:nvPr/>
        </p:nvSpPr>
        <p:spPr>
          <a:xfrm>
            <a:off x="768096" y="4366247"/>
            <a:ext cx="509778" cy="520458"/>
          </a:xfrm>
          <a:prstGeom prst="rect">
            <a:avLst/>
          </a:prstGeom>
          <a:blipFill>
            <a:blip r:embed="rId8" cstate="print"/>
            <a:stretch>
              <a:fillRect/>
            </a:stretch>
          </a:blipFill>
        </p:spPr>
        <p:txBody>
          <a:bodyPr wrap="square" lIns="0" tIns="0" rIns="0" bIns="0" rtlCol="0">
            <a:noAutofit/>
          </a:bodyPr>
          <a:lstStyle/>
          <a:p>
            <a:endParaRPr/>
          </a:p>
        </p:txBody>
      </p:sp>
      <p:sp>
        <p:nvSpPr>
          <p:cNvPr id="36" name="object 36"/>
          <p:cNvSpPr/>
          <p:nvPr/>
        </p:nvSpPr>
        <p:spPr>
          <a:xfrm>
            <a:off x="868680" y="4440923"/>
            <a:ext cx="325386" cy="371106"/>
          </a:xfrm>
          <a:prstGeom prst="rect">
            <a:avLst/>
          </a:prstGeom>
          <a:blipFill>
            <a:blip r:embed="rId9" cstate="print"/>
            <a:stretch>
              <a:fillRect/>
            </a:stretch>
          </a:blipFill>
        </p:spPr>
        <p:txBody>
          <a:bodyPr wrap="square" lIns="0" tIns="0" rIns="0" bIns="0" rtlCol="0">
            <a:noAutofit/>
          </a:bodyPr>
          <a:lstStyle/>
          <a:p>
            <a:endParaRPr/>
          </a:p>
        </p:txBody>
      </p:sp>
      <p:sp>
        <p:nvSpPr>
          <p:cNvPr id="37" name="object 37"/>
          <p:cNvSpPr/>
          <p:nvPr/>
        </p:nvSpPr>
        <p:spPr>
          <a:xfrm>
            <a:off x="1214628" y="4366247"/>
            <a:ext cx="509803" cy="520458"/>
          </a:xfrm>
          <a:prstGeom prst="rect">
            <a:avLst/>
          </a:prstGeom>
          <a:blipFill>
            <a:blip r:embed="rId10" cstate="print"/>
            <a:stretch>
              <a:fillRect/>
            </a:stretch>
          </a:blipFill>
        </p:spPr>
        <p:txBody>
          <a:bodyPr wrap="square" lIns="0" tIns="0" rIns="0" bIns="0" rtlCol="0">
            <a:noAutofit/>
          </a:bodyPr>
          <a:lstStyle/>
          <a:p>
            <a:endParaRPr/>
          </a:p>
        </p:txBody>
      </p:sp>
      <p:sp>
        <p:nvSpPr>
          <p:cNvPr id="38" name="object 38"/>
          <p:cNvSpPr/>
          <p:nvPr/>
        </p:nvSpPr>
        <p:spPr>
          <a:xfrm>
            <a:off x="1315212" y="4440923"/>
            <a:ext cx="325386" cy="371106"/>
          </a:xfrm>
          <a:prstGeom prst="rect">
            <a:avLst/>
          </a:prstGeom>
          <a:blipFill>
            <a:blip r:embed="rId11" cstate="print"/>
            <a:stretch>
              <a:fillRect/>
            </a:stretch>
          </a:blipFill>
        </p:spPr>
        <p:txBody>
          <a:bodyPr wrap="square" lIns="0" tIns="0" rIns="0" bIns="0" rtlCol="0">
            <a:noAutofit/>
          </a:bodyPr>
          <a:lstStyle/>
          <a:p>
            <a:endParaRPr/>
          </a:p>
        </p:txBody>
      </p:sp>
      <p:sp>
        <p:nvSpPr>
          <p:cNvPr id="39" name="object 39"/>
          <p:cNvSpPr/>
          <p:nvPr/>
        </p:nvSpPr>
        <p:spPr>
          <a:xfrm>
            <a:off x="1661160" y="4366247"/>
            <a:ext cx="509803" cy="520458"/>
          </a:xfrm>
          <a:prstGeom prst="rect">
            <a:avLst/>
          </a:prstGeom>
          <a:blipFill>
            <a:blip r:embed="rId12" cstate="print"/>
            <a:stretch>
              <a:fillRect/>
            </a:stretch>
          </a:blipFill>
        </p:spPr>
        <p:txBody>
          <a:bodyPr wrap="square" lIns="0" tIns="0" rIns="0" bIns="0" rtlCol="0">
            <a:noAutofit/>
          </a:bodyPr>
          <a:lstStyle/>
          <a:p>
            <a:endParaRPr/>
          </a:p>
        </p:txBody>
      </p:sp>
      <p:sp>
        <p:nvSpPr>
          <p:cNvPr id="40" name="object 40"/>
          <p:cNvSpPr/>
          <p:nvPr/>
        </p:nvSpPr>
        <p:spPr>
          <a:xfrm>
            <a:off x="1761744" y="4440923"/>
            <a:ext cx="325386" cy="371106"/>
          </a:xfrm>
          <a:prstGeom prst="rect">
            <a:avLst/>
          </a:prstGeom>
          <a:blipFill>
            <a:blip r:embed="rId13" cstate="print"/>
            <a:stretch>
              <a:fillRect/>
            </a:stretch>
          </a:blipFill>
        </p:spPr>
        <p:txBody>
          <a:bodyPr wrap="square" lIns="0" tIns="0" rIns="0" bIns="0" rtlCol="0">
            <a:noAutofit/>
          </a:bodyPr>
          <a:lstStyle/>
          <a:p>
            <a:endParaRPr/>
          </a:p>
        </p:txBody>
      </p:sp>
      <p:sp>
        <p:nvSpPr>
          <p:cNvPr id="41" name="object 41"/>
          <p:cNvSpPr/>
          <p:nvPr/>
        </p:nvSpPr>
        <p:spPr>
          <a:xfrm>
            <a:off x="211836" y="1627631"/>
            <a:ext cx="2160270" cy="1012698"/>
          </a:xfrm>
          <a:prstGeom prst="rect">
            <a:avLst/>
          </a:prstGeom>
          <a:blipFill>
            <a:blip r:embed="rId14" cstate="print"/>
            <a:stretch>
              <a:fillRect/>
            </a:stretch>
          </a:blipFill>
        </p:spPr>
        <p:txBody>
          <a:bodyPr wrap="square" lIns="0" tIns="0" rIns="0" bIns="0" rtlCol="0">
            <a:noAutofit/>
          </a:bodyPr>
          <a:lstStyle/>
          <a:p>
            <a:endParaRPr/>
          </a:p>
        </p:txBody>
      </p:sp>
      <p:sp>
        <p:nvSpPr>
          <p:cNvPr id="42" name="object 42"/>
          <p:cNvSpPr/>
          <p:nvPr/>
        </p:nvSpPr>
        <p:spPr>
          <a:xfrm>
            <a:off x="580644" y="2546604"/>
            <a:ext cx="1340358" cy="450341"/>
          </a:xfrm>
          <a:prstGeom prst="rect">
            <a:avLst/>
          </a:prstGeom>
          <a:blipFill>
            <a:blip r:embed="rId15" cstate="print"/>
            <a:stretch>
              <a:fillRect/>
            </a:stretch>
          </a:blipFill>
        </p:spPr>
        <p:txBody>
          <a:bodyPr wrap="square" lIns="0" tIns="0" rIns="0" bIns="0" rtlCol="0">
            <a:noAutofit/>
          </a:bodyPr>
          <a:lstStyle/>
          <a:p>
            <a:endParaRPr/>
          </a:p>
        </p:txBody>
      </p:sp>
      <p:sp>
        <p:nvSpPr>
          <p:cNvPr id="43" name="object 43"/>
          <p:cNvSpPr/>
          <p:nvPr/>
        </p:nvSpPr>
        <p:spPr>
          <a:xfrm>
            <a:off x="2391156" y="1760220"/>
            <a:ext cx="2160270" cy="896874"/>
          </a:xfrm>
          <a:prstGeom prst="rect">
            <a:avLst/>
          </a:prstGeom>
          <a:blipFill>
            <a:blip r:embed="rId16" cstate="print"/>
            <a:stretch>
              <a:fillRect/>
            </a:stretch>
          </a:blipFill>
        </p:spPr>
        <p:txBody>
          <a:bodyPr wrap="square" lIns="0" tIns="0" rIns="0" bIns="0" rtlCol="0">
            <a:noAutofit/>
          </a:bodyPr>
          <a:lstStyle/>
          <a:p>
            <a:endParaRPr/>
          </a:p>
        </p:txBody>
      </p:sp>
      <p:sp>
        <p:nvSpPr>
          <p:cNvPr id="44" name="object 44"/>
          <p:cNvSpPr/>
          <p:nvPr/>
        </p:nvSpPr>
        <p:spPr>
          <a:xfrm>
            <a:off x="2779776" y="2546604"/>
            <a:ext cx="1340358" cy="450341"/>
          </a:xfrm>
          <a:prstGeom prst="rect">
            <a:avLst/>
          </a:prstGeom>
          <a:blipFill>
            <a:blip r:embed="rId17" cstate="print"/>
            <a:stretch>
              <a:fillRect/>
            </a:stretch>
          </a:blipFill>
        </p:spPr>
        <p:txBody>
          <a:bodyPr wrap="square" lIns="0" tIns="0" rIns="0" bIns="0" rtlCol="0">
            <a:noAutofit/>
          </a:bodyPr>
          <a:lstStyle/>
          <a:p>
            <a:endParaRPr/>
          </a:p>
        </p:txBody>
      </p:sp>
      <p:sp>
        <p:nvSpPr>
          <p:cNvPr id="45" name="object 45"/>
          <p:cNvSpPr/>
          <p:nvPr/>
        </p:nvSpPr>
        <p:spPr>
          <a:xfrm>
            <a:off x="4572000" y="1775460"/>
            <a:ext cx="2160270" cy="805434"/>
          </a:xfrm>
          <a:prstGeom prst="rect">
            <a:avLst/>
          </a:prstGeom>
          <a:blipFill>
            <a:blip r:embed="rId18" cstate="print"/>
            <a:stretch>
              <a:fillRect/>
            </a:stretch>
          </a:blipFill>
        </p:spPr>
        <p:txBody>
          <a:bodyPr wrap="square" lIns="0" tIns="0" rIns="0" bIns="0" rtlCol="0">
            <a:noAutofit/>
          </a:bodyPr>
          <a:lstStyle/>
          <a:p>
            <a:endParaRPr/>
          </a:p>
        </p:txBody>
      </p:sp>
      <p:sp>
        <p:nvSpPr>
          <p:cNvPr id="46" name="object 46"/>
          <p:cNvSpPr/>
          <p:nvPr/>
        </p:nvSpPr>
        <p:spPr>
          <a:xfrm>
            <a:off x="4980432" y="2546604"/>
            <a:ext cx="1340358" cy="450341"/>
          </a:xfrm>
          <a:prstGeom prst="rect">
            <a:avLst/>
          </a:prstGeom>
          <a:blipFill>
            <a:blip r:embed="rId19" cstate="print"/>
            <a:stretch>
              <a:fillRect/>
            </a:stretch>
          </a:blipFill>
        </p:spPr>
        <p:txBody>
          <a:bodyPr wrap="square" lIns="0" tIns="0" rIns="0" bIns="0" rtlCol="0">
            <a:noAutofit/>
          </a:bodyPr>
          <a:lstStyle/>
          <a:p>
            <a:endParaRPr/>
          </a:p>
        </p:txBody>
      </p:sp>
      <p:sp>
        <p:nvSpPr>
          <p:cNvPr id="47" name="object 47"/>
          <p:cNvSpPr/>
          <p:nvPr/>
        </p:nvSpPr>
        <p:spPr>
          <a:xfrm>
            <a:off x="6752844" y="1760220"/>
            <a:ext cx="2160270" cy="896874"/>
          </a:xfrm>
          <a:prstGeom prst="rect">
            <a:avLst/>
          </a:prstGeom>
          <a:blipFill>
            <a:blip r:embed="rId20" cstate="print"/>
            <a:stretch>
              <a:fillRect/>
            </a:stretch>
          </a:blipFill>
        </p:spPr>
        <p:txBody>
          <a:bodyPr wrap="square" lIns="0" tIns="0" rIns="0" bIns="0" rtlCol="0">
            <a:noAutofit/>
          </a:bodyPr>
          <a:lstStyle/>
          <a:p>
            <a:endParaRPr/>
          </a:p>
        </p:txBody>
      </p:sp>
      <p:sp>
        <p:nvSpPr>
          <p:cNvPr id="48" name="object 48"/>
          <p:cNvSpPr/>
          <p:nvPr/>
        </p:nvSpPr>
        <p:spPr>
          <a:xfrm>
            <a:off x="7226808" y="2546604"/>
            <a:ext cx="1340357" cy="450341"/>
          </a:xfrm>
          <a:prstGeom prst="rect">
            <a:avLst/>
          </a:prstGeom>
          <a:blipFill>
            <a:blip r:embed="rId21" cstate="print"/>
            <a:stretch>
              <a:fillRect/>
            </a:stretch>
          </a:blipFill>
        </p:spPr>
        <p:txBody>
          <a:bodyPr wrap="square" lIns="0" tIns="0" rIns="0" bIns="0" rtlCol="0">
            <a:noAutofit/>
          </a:bodyPr>
          <a:lstStyle/>
          <a:p>
            <a:endParaRPr/>
          </a:p>
        </p:txBody>
      </p:sp>
      <p:sp>
        <p:nvSpPr>
          <p:cNvPr id="49" name="object 49"/>
          <p:cNvSpPr/>
          <p:nvPr/>
        </p:nvSpPr>
        <p:spPr>
          <a:xfrm>
            <a:off x="321564" y="3003791"/>
            <a:ext cx="509803" cy="520458"/>
          </a:xfrm>
          <a:prstGeom prst="rect">
            <a:avLst/>
          </a:prstGeom>
          <a:blipFill>
            <a:blip r:embed="rId22" cstate="print"/>
            <a:stretch>
              <a:fillRect/>
            </a:stretch>
          </a:blipFill>
        </p:spPr>
        <p:txBody>
          <a:bodyPr wrap="square" lIns="0" tIns="0" rIns="0" bIns="0" rtlCol="0">
            <a:noAutofit/>
          </a:bodyPr>
          <a:lstStyle/>
          <a:p>
            <a:endParaRPr/>
          </a:p>
        </p:txBody>
      </p:sp>
      <p:sp>
        <p:nvSpPr>
          <p:cNvPr id="50" name="object 50"/>
          <p:cNvSpPr/>
          <p:nvPr/>
        </p:nvSpPr>
        <p:spPr>
          <a:xfrm>
            <a:off x="426720" y="3076956"/>
            <a:ext cx="316242" cy="372617"/>
          </a:xfrm>
          <a:prstGeom prst="rect">
            <a:avLst/>
          </a:prstGeom>
          <a:blipFill>
            <a:blip r:embed="rId23" cstate="print"/>
            <a:stretch>
              <a:fillRect/>
            </a:stretch>
          </a:blipFill>
        </p:spPr>
        <p:txBody>
          <a:bodyPr wrap="square" lIns="0" tIns="0" rIns="0" bIns="0" rtlCol="0">
            <a:noAutofit/>
          </a:bodyPr>
          <a:lstStyle/>
          <a:p>
            <a:endParaRPr/>
          </a:p>
        </p:txBody>
      </p:sp>
      <p:sp>
        <p:nvSpPr>
          <p:cNvPr id="51" name="object 51"/>
          <p:cNvSpPr/>
          <p:nvPr/>
        </p:nvSpPr>
        <p:spPr>
          <a:xfrm>
            <a:off x="768096" y="3003791"/>
            <a:ext cx="509778" cy="520458"/>
          </a:xfrm>
          <a:prstGeom prst="rect">
            <a:avLst/>
          </a:prstGeom>
          <a:blipFill>
            <a:blip r:embed="rId24" cstate="print"/>
            <a:stretch>
              <a:fillRect/>
            </a:stretch>
          </a:blipFill>
        </p:spPr>
        <p:txBody>
          <a:bodyPr wrap="square" lIns="0" tIns="0" rIns="0" bIns="0" rtlCol="0">
            <a:noAutofit/>
          </a:bodyPr>
          <a:lstStyle/>
          <a:p>
            <a:endParaRPr/>
          </a:p>
        </p:txBody>
      </p:sp>
      <p:sp>
        <p:nvSpPr>
          <p:cNvPr id="52" name="object 52"/>
          <p:cNvSpPr/>
          <p:nvPr/>
        </p:nvSpPr>
        <p:spPr>
          <a:xfrm>
            <a:off x="873252" y="3076956"/>
            <a:ext cx="316242" cy="372617"/>
          </a:xfrm>
          <a:prstGeom prst="rect">
            <a:avLst/>
          </a:prstGeom>
          <a:blipFill>
            <a:blip r:embed="rId25" cstate="print"/>
            <a:stretch>
              <a:fillRect/>
            </a:stretch>
          </a:blipFill>
        </p:spPr>
        <p:txBody>
          <a:bodyPr wrap="square" lIns="0" tIns="0" rIns="0" bIns="0" rtlCol="0">
            <a:noAutofit/>
          </a:bodyPr>
          <a:lstStyle/>
          <a:p>
            <a:endParaRPr/>
          </a:p>
        </p:txBody>
      </p:sp>
      <p:sp>
        <p:nvSpPr>
          <p:cNvPr id="53" name="object 53"/>
          <p:cNvSpPr/>
          <p:nvPr/>
        </p:nvSpPr>
        <p:spPr>
          <a:xfrm>
            <a:off x="1214628" y="3003791"/>
            <a:ext cx="509803" cy="520458"/>
          </a:xfrm>
          <a:prstGeom prst="rect">
            <a:avLst/>
          </a:prstGeom>
          <a:blipFill>
            <a:blip r:embed="rId26" cstate="print"/>
            <a:stretch>
              <a:fillRect/>
            </a:stretch>
          </a:blipFill>
        </p:spPr>
        <p:txBody>
          <a:bodyPr wrap="square" lIns="0" tIns="0" rIns="0" bIns="0" rtlCol="0">
            <a:noAutofit/>
          </a:bodyPr>
          <a:lstStyle/>
          <a:p>
            <a:endParaRPr/>
          </a:p>
        </p:txBody>
      </p:sp>
      <p:sp>
        <p:nvSpPr>
          <p:cNvPr id="54" name="object 54"/>
          <p:cNvSpPr/>
          <p:nvPr/>
        </p:nvSpPr>
        <p:spPr>
          <a:xfrm>
            <a:off x="1319784" y="3076956"/>
            <a:ext cx="316242" cy="372617"/>
          </a:xfrm>
          <a:prstGeom prst="rect">
            <a:avLst/>
          </a:prstGeom>
          <a:blipFill>
            <a:blip r:embed="rId27" cstate="print"/>
            <a:stretch>
              <a:fillRect/>
            </a:stretch>
          </a:blipFill>
        </p:spPr>
        <p:txBody>
          <a:bodyPr wrap="square" lIns="0" tIns="0" rIns="0" bIns="0" rtlCol="0">
            <a:noAutofit/>
          </a:bodyPr>
          <a:lstStyle/>
          <a:p>
            <a:endParaRPr/>
          </a:p>
        </p:txBody>
      </p:sp>
      <p:sp>
        <p:nvSpPr>
          <p:cNvPr id="55" name="object 55"/>
          <p:cNvSpPr/>
          <p:nvPr/>
        </p:nvSpPr>
        <p:spPr>
          <a:xfrm>
            <a:off x="1661160" y="3003791"/>
            <a:ext cx="509803" cy="520458"/>
          </a:xfrm>
          <a:prstGeom prst="rect">
            <a:avLst/>
          </a:prstGeom>
          <a:blipFill>
            <a:blip r:embed="rId28" cstate="print"/>
            <a:stretch>
              <a:fillRect/>
            </a:stretch>
          </a:blipFill>
        </p:spPr>
        <p:txBody>
          <a:bodyPr wrap="square" lIns="0" tIns="0" rIns="0" bIns="0" rtlCol="0">
            <a:noAutofit/>
          </a:bodyPr>
          <a:lstStyle/>
          <a:p>
            <a:endParaRPr/>
          </a:p>
        </p:txBody>
      </p:sp>
      <p:sp>
        <p:nvSpPr>
          <p:cNvPr id="56" name="object 56"/>
          <p:cNvSpPr/>
          <p:nvPr/>
        </p:nvSpPr>
        <p:spPr>
          <a:xfrm>
            <a:off x="1766316" y="3076956"/>
            <a:ext cx="316242" cy="372617"/>
          </a:xfrm>
          <a:prstGeom prst="rect">
            <a:avLst/>
          </a:prstGeom>
          <a:blipFill>
            <a:blip r:embed="rId29" cstate="print"/>
            <a:stretch>
              <a:fillRect/>
            </a:stretch>
          </a:blipFill>
        </p:spPr>
        <p:txBody>
          <a:bodyPr wrap="square" lIns="0" tIns="0" rIns="0" bIns="0" rtlCol="0">
            <a:noAutofit/>
          </a:bodyPr>
          <a:lstStyle/>
          <a:p>
            <a:endParaRPr/>
          </a:p>
        </p:txBody>
      </p:sp>
      <p:sp>
        <p:nvSpPr>
          <p:cNvPr id="57" name="object 57"/>
          <p:cNvSpPr/>
          <p:nvPr/>
        </p:nvSpPr>
        <p:spPr>
          <a:xfrm>
            <a:off x="564070" y="3440429"/>
            <a:ext cx="712914" cy="294386"/>
          </a:xfrm>
          <a:custGeom>
            <a:avLst/>
            <a:gdLst/>
            <a:ahLst/>
            <a:cxnLst/>
            <a:rect l="l" t="t" r="r" b="b"/>
            <a:pathLst>
              <a:path w="712914" h="294386">
                <a:moveTo>
                  <a:pt x="655815" y="208660"/>
                </a:moveTo>
                <a:lnTo>
                  <a:pt x="627240" y="208661"/>
                </a:lnTo>
                <a:lnTo>
                  <a:pt x="670102" y="294386"/>
                </a:lnTo>
                <a:lnTo>
                  <a:pt x="712914" y="208661"/>
                </a:lnTo>
                <a:lnTo>
                  <a:pt x="684390" y="208660"/>
                </a:lnTo>
                <a:lnTo>
                  <a:pt x="684390" y="223012"/>
                </a:lnTo>
                <a:lnTo>
                  <a:pt x="655815" y="223012"/>
                </a:lnTo>
                <a:lnTo>
                  <a:pt x="655815" y="208660"/>
                </a:lnTo>
                <a:close/>
              </a:path>
              <a:path w="712914" h="294386">
                <a:moveTo>
                  <a:pt x="655815" y="223012"/>
                </a:moveTo>
                <a:lnTo>
                  <a:pt x="684390" y="223012"/>
                </a:lnTo>
                <a:lnTo>
                  <a:pt x="684390" y="208660"/>
                </a:lnTo>
                <a:lnTo>
                  <a:pt x="670102" y="161544"/>
                </a:lnTo>
                <a:lnTo>
                  <a:pt x="655815" y="161544"/>
                </a:lnTo>
                <a:lnTo>
                  <a:pt x="655815" y="223012"/>
                </a:lnTo>
                <a:close/>
              </a:path>
              <a:path w="712914" h="294386">
                <a:moveTo>
                  <a:pt x="28575" y="147193"/>
                </a:moveTo>
                <a:lnTo>
                  <a:pt x="14287" y="161544"/>
                </a:lnTo>
                <a:lnTo>
                  <a:pt x="655815" y="161544"/>
                </a:lnTo>
                <a:lnTo>
                  <a:pt x="28575" y="147193"/>
                </a:lnTo>
                <a:close/>
              </a:path>
              <a:path w="712914" h="294386">
                <a:moveTo>
                  <a:pt x="28574" y="132969"/>
                </a:moveTo>
                <a:lnTo>
                  <a:pt x="655815" y="147193"/>
                </a:lnTo>
                <a:lnTo>
                  <a:pt x="670102" y="132969"/>
                </a:lnTo>
                <a:lnTo>
                  <a:pt x="28574" y="132969"/>
                </a:lnTo>
                <a:close/>
              </a:path>
              <a:path w="712914" h="294386">
                <a:moveTo>
                  <a:pt x="684390" y="139319"/>
                </a:moveTo>
                <a:lnTo>
                  <a:pt x="677989" y="132969"/>
                </a:lnTo>
                <a:lnTo>
                  <a:pt x="670102" y="132969"/>
                </a:lnTo>
                <a:lnTo>
                  <a:pt x="655815" y="147193"/>
                </a:lnTo>
                <a:lnTo>
                  <a:pt x="28574" y="132969"/>
                </a:lnTo>
                <a:lnTo>
                  <a:pt x="14287" y="132969"/>
                </a:lnTo>
                <a:lnTo>
                  <a:pt x="6400" y="161544"/>
                </a:lnTo>
                <a:lnTo>
                  <a:pt x="14287" y="161544"/>
                </a:lnTo>
                <a:lnTo>
                  <a:pt x="28575" y="147193"/>
                </a:lnTo>
                <a:lnTo>
                  <a:pt x="655815" y="161544"/>
                </a:lnTo>
                <a:lnTo>
                  <a:pt x="670102" y="161544"/>
                </a:lnTo>
                <a:lnTo>
                  <a:pt x="684390" y="208660"/>
                </a:lnTo>
                <a:lnTo>
                  <a:pt x="684390" y="139319"/>
                </a:lnTo>
                <a:close/>
              </a:path>
              <a:path w="712914" h="294386">
                <a:moveTo>
                  <a:pt x="28575" y="0"/>
                </a:moveTo>
                <a:lnTo>
                  <a:pt x="0" y="0"/>
                </a:lnTo>
                <a:lnTo>
                  <a:pt x="0" y="155067"/>
                </a:lnTo>
                <a:lnTo>
                  <a:pt x="6400" y="161544"/>
                </a:lnTo>
                <a:lnTo>
                  <a:pt x="14287" y="132969"/>
                </a:lnTo>
                <a:lnTo>
                  <a:pt x="28574" y="132969"/>
                </a:lnTo>
                <a:lnTo>
                  <a:pt x="28575" y="0"/>
                </a:lnTo>
                <a:close/>
              </a:path>
            </a:pathLst>
          </a:custGeom>
          <a:solidFill>
            <a:srgbClr val="000099"/>
          </a:solidFill>
        </p:spPr>
        <p:txBody>
          <a:bodyPr wrap="square" lIns="0" tIns="0" rIns="0" bIns="0" rtlCol="0">
            <a:noAutofit/>
          </a:bodyPr>
          <a:lstStyle/>
          <a:p>
            <a:endParaRPr/>
          </a:p>
        </p:txBody>
      </p:sp>
      <p:sp>
        <p:nvSpPr>
          <p:cNvPr id="58" name="object 58"/>
          <p:cNvSpPr/>
          <p:nvPr/>
        </p:nvSpPr>
        <p:spPr>
          <a:xfrm>
            <a:off x="1012126" y="3440429"/>
            <a:ext cx="266128" cy="294386"/>
          </a:xfrm>
          <a:custGeom>
            <a:avLst/>
            <a:gdLst/>
            <a:ahLst/>
            <a:cxnLst/>
            <a:rect l="l" t="t" r="r" b="b"/>
            <a:pathLst>
              <a:path w="266128" h="294386">
                <a:moveTo>
                  <a:pt x="208940" y="208660"/>
                </a:moveTo>
                <a:lnTo>
                  <a:pt x="180365" y="208661"/>
                </a:lnTo>
                <a:lnTo>
                  <a:pt x="223227" y="294386"/>
                </a:lnTo>
                <a:lnTo>
                  <a:pt x="266128" y="208661"/>
                </a:lnTo>
                <a:lnTo>
                  <a:pt x="237515" y="208660"/>
                </a:lnTo>
                <a:lnTo>
                  <a:pt x="237515" y="223012"/>
                </a:lnTo>
                <a:lnTo>
                  <a:pt x="208940" y="223012"/>
                </a:lnTo>
                <a:lnTo>
                  <a:pt x="208940" y="208660"/>
                </a:lnTo>
                <a:close/>
              </a:path>
              <a:path w="266128" h="294386">
                <a:moveTo>
                  <a:pt x="208940" y="223012"/>
                </a:moveTo>
                <a:lnTo>
                  <a:pt x="237515" y="223012"/>
                </a:lnTo>
                <a:lnTo>
                  <a:pt x="237515" y="208660"/>
                </a:lnTo>
                <a:lnTo>
                  <a:pt x="223227" y="161544"/>
                </a:lnTo>
                <a:lnTo>
                  <a:pt x="208940" y="161544"/>
                </a:lnTo>
                <a:lnTo>
                  <a:pt x="208940" y="223012"/>
                </a:lnTo>
                <a:close/>
              </a:path>
              <a:path w="266128" h="294386">
                <a:moveTo>
                  <a:pt x="28575" y="147193"/>
                </a:moveTo>
                <a:lnTo>
                  <a:pt x="14287" y="161544"/>
                </a:lnTo>
                <a:lnTo>
                  <a:pt x="208940" y="161544"/>
                </a:lnTo>
                <a:lnTo>
                  <a:pt x="28575" y="147193"/>
                </a:lnTo>
                <a:close/>
              </a:path>
              <a:path w="266128" h="294386">
                <a:moveTo>
                  <a:pt x="28574" y="132969"/>
                </a:moveTo>
                <a:lnTo>
                  <a:pt x="208940" y="147193"/>
                </a:lnTo>
                <a:lnTo>
                  <a:pt x="223227" y="132969"/>
                </a:lnTo>
                <a:lnTo>
                  <a:pt x="28574" y="132969"/>
                </a:lnTo>
                <a:close/>
              </a:path>
              <a:path w="266128" h="294386">
                <a:moveTo>
                  <a:pt x="237515" y="139319"/>
                </a:moveTo>
                <a:lnTo>
                  <a:pt x="231127" y="132969"/>
                </a:lnTo>
                <a:lnTo>
                  <a:pt x="223227" y="132969"/>
                </a:lnTo>
                <a:lnTo>
                  <a:pt x="208940" y="147193"/>
                </a:lnTo>
                <a:lnTo>
                  <a:pt x="28574" y="132969"/>
                </a:lnTo>
                <a:lnTo>
                  <a:pt x="14287" y="132969"/>
                </a:lnTo>
                <a:lnTo>
                  <a:pt x="6400" y="161544"/>
                </a:lnTo>
                <a:lnTo>
                  <a:pt x="14287" y="161544"/>
                </a:lnTo>
                <a:lnTo>
                  <a:pt x="28575" y="147193"/>
                </a:lnTo>
                <a:lnTo>
                  <a:pt x="208940" y="161544"/>
                </a:lnTo>
                <a:lnTo>
                  <a:pt x="223227" y="161544"/>
                </a:lnTo>
                <a:lnTo>
                  <a:pt x="237515" y="208660"/>
                </a:lnTo>
                <a:lnTo>
                  <a:pt x="237515" y="139319"/>
                </a:lnTo>
                <a:close/>
              </a:path>
              <a:path w="266128" h="294386">
                <a:moveTo>
                  <a:pt x="28575" y="0"/>
                </a:moveTo>
                <a:lnTo>
                  <a:pt x="0" y="0"/>
                </a:lnTo>
                <a:lnTo>
                  <a:pt x="0" y="155067"/>
                </a:lnTo>
                <a:lnTo>
                  <a:pt x="6400" y="161544"/>
                </a:lnTo>
                <a:lnTo>
                  <a:pt x="14287" y="132969"/>
                </a:lnTo>
                <a:lnTo>
                  <a:pt x="28574" y="132969"/>
                </a:lnTo>
                <a:lnTo>
                  <a:pt x="28575" y="0"/>
                </a:lnTo>
                <a:close/>
              </a:path>
            </a:pathLst>
          </a:custGeom>
          <a:solidFill>
            <a:srgbClr val="000099"/>
          </a:solidFill>
        </p:spPr>
        <p:txBody>
          <a:bodyPr wrap="square" lIns="0" tIns="0" rIns="0" bIns="0" rtlCol="0">
            <a:noAutofit/>
          </a:bodyPr>
          <a:lstStyle/>
          <a:p>
            <a:endParaRPr/>
          </a:p>
        </p:txBody>
      </p:sp>
      <p:sp>
        <p:nvSpPr>
          <p:cNvPr id="59" name="object 59"/>
          <p:cNvSpPr/>
          <p:nvPr/>
        </p:nvSpPr>
        <p:spPr>
          <a:xfrm>
            <a:off x="1192339" y="3440429"/>
            <a:ext cx="293560" cy="294386"/>
          </a:xfrm>
          <a:custGeom>
            <a:avLst/>
            <a:gdLst/>
            <a:ahLst/>
            <a:cxnLst/>
            <a:rect l="l" t="t" r="r" b="b"/>
            <a:pathLst>
              <a:path w="293560" h="294386">
                <a:moveTo>
                  <a:pt x="264985" y="147193"/>
                </a:moveTo>
                <a:lnTo>
                  <a:pt x="264985" y="132969"/>
                </a:lnTo>
                <a:lnTo>
                  <a:pt x="34975" y="132969"/>
                </a:lnTo>
                <a:lnTo>
                  <a:pt x="28575" y="139319"/>
                </a:lnTo>
                <a:lnTo>
                  <a:pt x="42862" y="161544"/>
                </a:lnTo>
                <a:lnTo>
                  <a:pt x="57150" y="147193"/>
                </a:lnTo>
                <a:lnTo>
                  <a:pt x="264985" y="147193"/>
                </a:lnTo>
                <a:close/>
              </a:path>
              <a:path w="293560" h="294386">
                <a:moveTo>
                  <a:pt x="293560" y="0"/>
                </a:moveTo>
                <a:lnTo>
                  <a:pt x="264985" y="0"/>
                </a:lnTo>
                <a:lnTo>
                  <a:pt x="279209" y="132969"/>
                </a:lnTo>
                <a:lnTo>
                  <a:pt x="287210" y="161544"/>
                </a:lnTo>
                <a:lnTo>
                  <a:pt x="293560" y="155067"/>
                </a:lnTo>
                <a:lnTo>
                  <a:pt x="293560" y="0"/>
                </a:lnTo>
                <a:close/>
              </a:path>
              <a:path w="293560" h="294386">
                <a:moveTo>
                  <a:pt x="28575" y="208660"/>
                </a:moveTo>
                <a:lnTo>
                  <a:pt x="0" y="208661"/>
                </a:lnTo>
                <a:lnTo>
                  <a:pt x="42862" y="294386"/>
                </a:lnTo>
                <a:lnTo>
                  <a:pt x="85788" y="208661"/>
                </a:lnTo>
                <a:lnTo>
                  <a:pt x="57149" y="208661"/>
                </a:lnTo>
                <a:lnTo>
                  <a:pt x="57150" y="223012"/>
                </a:lnTo>
                <a:lnTo>
                  <a:pt x="28575" y="223012"/>
                </a:lnTo>
                <a:lnTo>
                  <a:pt x="28575" y="208660"/>
                </a:lnTo>
                <a:close/>
              </a:path>
              <a:path w="293560" h="294386">
                <a:moveTo>
                  <a:pt x="264985" y="0"/>
                </a:moveTo>
                <a:lnTo>
                  <a:pt x="264985" y="147193"/>
                </a:lnTo>
                <a:lnTo>
                  <a:pt x="57150" y="147193"/>
                </a:lnTo>
                <a:lnTo>
                  <a:pt x="42862" y="161544"/>
                </a:lnTo>
                <a:lnTo>
                  <a:pt x="28575" y="139319"/>
                </a:lnTo>
                <a:lnTo>
                  <a:pt x="28575" y="223012"/>
                </a:lnTo>
                <a:lnTo>
                  <a:pt x="57150" y="223012"/>
                </a:lnTo>
                <a:lnTo>
                  <a:pt x="57149" y="161544"/>
                </a:lnTo>
                <a:lnTo>
                  <a:pt x="287210" y="161544"/>
                </a:lnTo>
                <a:lnTo>
                  <a:pt x="279209" y="132969"/>
                </a:lnTo>
                <a:lnTo>
                  <a:pt x="264985" y="0"/>
                </a:lnTo>
                <a:close/>
              </a:path>
            </a:pathLst>
          </a:custGeom>
          <a:solidFill>
            <a:srgbClr val="000099"/>
          </a:solidFill>
        </p:spPr>
        <p:txBody>
          <a:bodyPr wrap="square" lIns="0" tIns="0" rIns="0" bIns="0" rtlCol="0">
            <a:noAutofit/>
          </a:bodyPr>
          <a:lstStyle/>
          <a:p>
            <a:endParaRPr/>
          </a:p>
        </p:txBody>
      </p:sp>
      <p:sp>
        <p:nvSpPr>
          <p:cNvPr id="60" name="object 60"/>
          <p:cNvSpPr/>
          <p:nvPr/>
        </p:nvSpPr>
        <p:spPr>
          <a:xfrm>
            <a:off x="1192339" y="3440429"/>
            <a:ext cx="740473" cy="294386"/>
          </a:xfrm>
          <a:custGeom>
            <a:avLst/>
            <a:gdLst/>
            <a:ahLst/>
            <a:cxnLst/>
            <a:rect l="l" t="t" r="r" b="b"/>
            <a:pathLst>
              <a:path w="740473" h="294386">
                <a:moveTo>
                  <a:pt x="711898" y="147193"/>
                </a:moveTo>
                <a:lnTo>
                  <a:pt x="711898" y="132968"/>
                </a:lnTo>
                <a:lnTo>
                  <a:pt x="34975" y="132969"/>
                </a:lnTo>
                <a:lnTo>
                  <a:pt x="28575" y="139319"/>
                </a:lnTo>
                <a:lnTo>
                  <a:pt x="42862" y="161544"/>
                </a:lnTo>
                <a:lnTo>
                  <a:pt x="57150" y="147193"/>
                </a:lnTo>
                <a:lnTo>
                  <a:pt x="711898" y="147193"/>
                </a:lnTo>
                <a:close/>
              </a:path>
              <a:path w="740473" h="294386">
                <a:moveTo>
                  <a:pt x="740473" y="0"/>
                </a:moveTo>
                <a:lnTo>
                  <a:pt x="711898" y="0"/>
                </a:lnTo>
                <a:lnTo>
                  <a:pt x="726122" y="132969"/>
                </a:lnTo>
                <a:lnTo>
                  <a:pt x="733996" y="161544"/>
                </a:lnTo>
                <a:lnTo>
                  <a:pt x="740473" y="155067"/>
                </a:lnTo>
                <a:lnTo>
                  <a:pt x="740473" y="0"/>
                </a:lnTo>
                <a:close/>
              </a:path>
              <a:path w="740473" h="294386">
                <a:moveTo>
                  <a:pt x="28575" y="208660"/>
                </a:moveTo>
                <a:lnTo>
                  <a:pt x="0" y="208661"/>
                </a:lnTo>
                <a:lnTo>
                  <a:pt x="42862" y="294386"/>
                </a:lnTo>
                <a:lnTo>
                  <a:pt x="85788" y="208661"/>
                </a:lnTo>
                <a:lnTo>
                  <a:pt x="57149" y="208661"/>
                </a:lnTo>
                <a:lnTo>
                  <a:pt x="57150" y="223012"/>
                </a:lnTo>
                <a:lnTo>
                  <a:pt x="28575" y="223012"/>
                </a:lnTo>
                <a:lnTo>
                  <a:pt x="28575" y="208660"/>
                </a:lnTo>
                <a:close/>
              </a:path>
              <a:path w="740473" h="294386">
                <a:moveTo>
                  <a:pt x="711898" y="0"/>
                </a:moveTo>
                <a:lnTo>
                  <a:pt x="711898" y="147193"/>
                </a:lnTo>
                <a:lnTo>
                  <a:pt x="57150" y="147193"/>
                </a:lnTo>
                <a:lnTo>
                  <a:pt x="42862" y="161544"/>
                </a:lnTo>
                <a:lnTo>
                  <a:pt x="28575" y="139319"/>
                </a:lnTo>
                <a:lnTo>
                  <a:pt x="28575" y="223012"/>
                </a:lnTo>
                <a:lnTo>
                  <a:pt x="57150" y="223012"/>
                </a:lnTo>
                <a:lnTo>
                  <a:pt x="57149" y="161544"/>
                </a:lnTo>
                <a:lnTo>
                  <a:pt x="733996" y="161544"/>
                </a:lnTo>
                <a:lnTo>
                  <a:pt x="726122" y="132969"/>
                </a:lnTo>
                <a:lnTo>
                  <a:pt x="711898" y="0"/>
                </a:lnTo>
                <a:close/>
              </a:path>
            </a:pathLst>
          </a:custGeom>
          <a:solidFill>
            <a:srgbClr val="000099"/>
          </a:solidFill>
        </p:spPr>
        <p:txBody>
          <a:bodyPr wrap="square" lIns="0" tIns="0" rIns="0" bIns="0" rtlCol="0">
            <a:noAutofit/>
          </a:bodyPr>
          <a:lstStyle/>
          <a:p>
            <a:endParaRPr/>
          </a:p>
        </p:txBody>
      </p:sp>
      <p:sp>
        <p:nvSpPr>
          <p:cNvPr id="61" name="object 61"/>
          <p:cNvSpPr/>
          <p:nvPr/>
        </p:nvSpPr>
        <p:spPr>
          <a:xfrm>
            <a:off x="321564" y="3713975"/>
            <a:ext cx="1823466" cy="479310"/>
          </a:xfrm>
          <a:prstGeom prst="rect">
            <a:avLst/>
          </a:prstGeom>
          <a:blipFill>
            <a:blip r:embed="rId30" cstate="print"/>
            <a:stretch>
              <a:fillRect/>
            </a:stretch>
          </a:blipFill>
        </p:spPr>
        <p:txBody>
          <a:bodyPr wrap="square" lIns="0" tIns="0" rIns="0" bIns="0" rtlCol="0">
            <a:noAutofit/>
          </a:bodyPr>
          <a:lstStyle/>
          <a:p>
            <a:endParaRPr/>
          </a:p>
        </p:txBody>
      </p:sp>
      <p:sp>
        <p:nvSpPr>
          <p:cNvPr id="62" name="object 62"/>
          <p:cNvSpPr/>
          <p:nvPr/>
        </p:nvSpPr>
        <p:spPr>
          <a:xfrm>
            <a:off x="449580" y="3747516"/>
            <a:ext cx="1582674" cy="372618"/>
          </a:xfrm>
          <a:prstGeom prst="rect">
            <a:avLst/>
          </a:prstGeom>
          <a:blipFill>
            <a:blip r:embed="rId31" cstate="print"/>
            <a:stretch>
              <a:fillRect/>
            </a:stretch>
          </a:blipFill>
        </p:spPr>
        <p:txBody>
          <a:bodyPr wrap="square" lIns="0" tIns="0" rIns="0" bIns="0" rtlCol="0">
            <a:noAutofit/>
          </a:bodyPr>
          <a:lstStyle/>
          <a:p>
            <a:endParaRPr/>
          </a:p>
        </p:txBody>
      </p:sp>
      <p:sp>
        <p:nvSpPr>
          <p:cNvPr id="63" name="object 63"/>
          <p:cNvSpPr/>
          <p:nvPr/>
        </p:nvSpPr>
        <p:spPr>
          <a:xfrm>
            <a:off x="535495" y="4091178"/>
            <a:ext cx="712965" cy="295910"/>
          </a:xfrm>
          <a:custGeom>
            <a:avLst/>
            <a:gdLst/>
            <a:ahLst/>
            <a:cxnLst/>
            <a:rect l="l" t="t" r="r" b="b"/>
            <a:pathLst>
              <a:path w="712965" h="295910">
                <a:moveTo>
                  <a:pt x="34975" y="125730"/>
                </a:moveTo>
                <a:lnTo>
                  <a:pt x="42862" y="154305"/>
                </a:lnTo>
                <a:lnTo>
                  <a:pt x="57150" y="140081"/>
                </a:lnTo>
                <a:lnTo>
                  <a:pt x="684390" y="140081"/>
                </a:lnTo>
                <a:lnTo>
                  <a:pt x="684390" y="125729"/>
                </a:lnTo>
                <a:lnTo>
                  <a:pt x="34975" y="125730"/>
                </a:lnTo>
                <a:close/>
              </a:path>
              <a:path w="712965" h="295910">
                <a:moveTo>
                  <a:pt x="712965" y="0"/>
                </a:moveTo>
                <a:lnTo>
                  <a:pt x="684390" y="0"/>
                </a:lnTo>
                <a:lnTo>
                  <a:pt x="698677" y="125730"/>
                </a:lnTo>
                <a:lnTo>
                  <a:pt x="706564" y="154305"/>
                </a:lnTo>
                <a:lnTo>
                  <a:pt x="712965" y="147955"/>
                </a:lnTo>
                <a:lnTo>
                  <a:pt x="712965" y="0"/>
                </a:lnTo>
                <a:close/>
              </a:path>
              <a:path w="712965" h="295910">
                <a:moveTo>
                  <a:pt x="28575" y="210184"/>
                </a:moveTo>
                <a:lnTo>
                  <a:pt x="0" y="210185"/>
                </a:lnTo>
                <a:lnTo>
                  <a:pt x="42862" y="295910"/>
                </a:lnTo>
                <a:lnTo>
                  <a:pt x="85725" y="210185"/>
                </a:lnTo>
                <a:lnTo>
                  <a:pt x="57149" y="210185"/>
                </a:lnTo>
                <a:lnTo>
                  <a:pt x="57150" y="224409"/>
                </a:lnTo>
                <a:lnTo>
                  <a:pt x="28575" y="224409"/>
                </a:lnTo>
                <a:lnTo>
                  <a:pt x="28575" y="210184"/>
                </a:lnTo>
                <a:close/>
              </a:path>
              <a:path w="712965" h="295910">
                <a:moveTo>
                  <a:pt x="684390" y="0"/>
                </a:moveTo>
                <a:lnTo>
                  <a:pt x="684390" y="140081"/>
                </a:lnTo>
                <a:lnTo>
                  <a:pt x="57150" y="140081"/>
                </a:lnTo>
                <a:lnTo>
                  <a:pt x="42862" y="154305"/>
                </a:lnTo>
                <a:lnTo>
                  <a:pt x="34975" y="125730"/>
                </a:lnTo>
                <a:lnTo>
                  <a:pt x="28575" y="132207"/>
                </a:lnTo>
                <a:lnTo>
                  <a:pt x="28575" y="224409"/>
                </a:lnTo>
                <a:lnTo>
                  <a:pt x="57150" y="224409"/>
                </a:lnTo>
                <a:lnTo>
                  <a:pt x="57149" y="154305"/>
                </a:lnTo>
                <a:lnTo>
                  <a:pt x="706564" y="154305"/>
                </a:lnTo>
                <a:lnTo>
                  <a:pt x="698677" y="125730"/>
                </a:lnTo>
                <a:lnTo>
                  <a:pt x="684390" y="0"/>
                </a:lnTo>
                <a:close/>
              </a:path>
            </a:pathLst>
          </a:custGeom>
          <a:solidFill>
            <a:srgbClr val="000099"/>
          </a:solidFill>
        </p:spPr>
        <p:txBody>
          <a:bodyPr wrap="square" lIns="0" tIns="0" rIns="0" bIns="0" rtlCol="0">
            <a:noAutofit/>
          </a:bodyPr>
          <a:lstStyle/>
          <a:p>
            <a:endParaRPr/>
          </a:p>
        </p:txBody>
      </p:sp>
      <p:sp>
        <p:nvSpPr>
          <p:cNvPr id="64" name="object 64"/>
          <p:cNvSpPr/>
          <p:nvPr/>
        </p:nvSpPr>
        <p:spPr>
          <a:xfrm>
            <a:off x="1220914" y="4091178"/>
            <a:ext cx="740473" cy="295910"/>
          </a:xfrm>
          <a:custGeom>
            <a:avLst/>
            <a:gdLst/>
            <a:ahLst/>
            <a:cxnLst/>
            <a:rect l="l" t="t" r="r" b="b"/>
            <a:pathLst>
              <a:path w="740473" h="295910">
                <a:moveTo>
                  <a:pt x="683323" y="210184"/>
                </a:moveTo>
                <a:lnTo>
                  <a:pt x="654748" y="210185"/>
                </a:lnTo>
                <a:lnTo>
                  <a:pt x="697547" y="295910"/>
                </a:lnTo>
                <a:lnTo>
                  <a:pt x="740473" y="210185"/>
                </a:lnTo>
                <a:lnTo>
                  <a:pt x="711898" y="210185"/>
                </a:lnTo>
                <a:lnTo>
                  <a:pt x="711898" y="224409"/>
                </a:lnTo>
                <a:lnTo>
                  <a:pt x="683323" y="224409"/>
                </a:lnTo>
                <a:lnTo>
                  <a:pt x="683323" y="210184"/>
                </a:lnTo>
                <a:close/>
              </a:path>
              <a:path w="740473" h="295910">
                <a:moveTo>
                  <a:pt x="683323" y="224409"/>
                </a:moveTo>
                <a:lnTo>
                  <a:pt x="711898" y="224409"/>
                </a:lnTo>
                <a:lnTo>
                  <a:pt x="711898" y="210185"/>
                </a:lnTo>
                <a:lnTo>
                  <a:pt x="697547" y="158242"/>
                </a:lnTo>
                <a:lnTo>
                  <a:pt x="683323" y="158241"/>
                </a:lnTo>
                <a:lnTo>
                  <a:pt x="683323" y="224409"/>
                </a:lnTo>
                <a:close/>
              </a:path>
              <a:path w="740473" h="295910">
                <a:moveTo>
                  <a:pt x="28575" y="144018"/>
                </a:moveTo>
                <a:lnTo>
                  <a:pt x="14287" y="158242"/>
                </a:lnTo>
                <a:lnTo>
                  <a:pt x="683323" y="158241"/>
                </a:lnTo>
                <a:lnTo>
                  <a:pt x="28575" y="144018"/>
                </a:lnTo>
                <a:close/>
              </a:path>
              <a:path w="740473" h="295910">
                <a:moveTo>
                  <a:pt x="28574" y="129667"/>
                </a:moveTo>
                <a:lnTo>
                  <a:pt x="683323" y="144018"/>
                </a:lnTo>
                <a:lnTo>
                  <a:pt x="697547" y="129667"/>
                </a:lnTo>
                <a:lnTo>
                  <a:pt x="28574" y="129667"/>
                </a:lnTo>
                <a:close/>
              </a:path>
              <a:path w="740473" h="295910">
                <a:moveTo>
                  <a:pt x="711898" y="136144"/>
                </a:moveTo>
                <a:lnTo>
                  <a:pt x="705421" y="129667"/>
                </a:lnTo>
                <a:lnTo>
                  <a:pt x="697547" y="129667"/>
                </a:lnTo>
                <a:lnTo>
                  <a:pt x="683323" y="144018"/>
                </a:lnTo>
                <a:lnTo>
                  <a:pt x="28574" y="129667"/>
                </a:lnTo>
                <a:lnTo>
                  <a:pt x="14287" y="129667"/>
                </a:lnTo>
                <a:lnTo>
                  <a:pt x="6400" y="158242"/>
                </a:lnTo>
                <a:lnTo>
                  <a:pt x="14287" y="158242"/>
                </a:lnTo>
                <a:lnTo>
                  <a:pt x="28575" y="144018"/>
                </a:lnTo>
                <a:lnTo>
                  <a:pt x="683323" y="158241"/>
                </a:lnTo>
                <a:lnTo>
                  <a:pt x="697547" y="158242"/>
                </a:lnTo>
                <a:lnTo>
                  <a:pt x="711898" y="210185"/>
                </a:lnTo>
                <a:lnTo>
                  <a:pt x="711898" y="136144"/>
                </a:lnTo>
                <a:close/>
              </a:path>
              <a:path w="740473" h="295910">
                <a:moveTo>
                  <a:pt x="28575" y="0"/>
                </a:moveTo>
                <a:lnTo>
                  <a:pt x="0" y="0"/>
                </a:lnTo>
                <a:lnTo>
                  <a:pt x="0" y="151892"/>
                </a:lnTo>
                <a:lnTo>
                  <a:pt x="6400" y="158242"/>
                </a:lnTo>
                <a:lnTo>
                  <a:pt x="14287" y="129667"/>
                </a:lnTo>
                <a:lnTo>
                  <a:pt x="28574" y="129667"/>
                </a:lnTo>
                <a:lnTo>
                  <a:pt x="28575" y="0"/>
                </a:lnTo>
                <a:close/>
              </a:path>
            </a:pathLst>
          </a:custGeom>
          <a:solidFill>
            <a:srgbClr val="000099"/>
          </a:solidFill>
        </p:spPr>
        <p:txBody>
          <a:bodyPr wrap="square" lIns="0" tIns="0" rIns="0" bIns="0" rtlCol="0">
            <a:noAutofit/>
          </a:bodyPr>
          <a:lstStyle/>
          <a:p>
            <a:endParaRPr/>
          </a:p>
        </p:txBody>
      </p:sp>
      <p:sp>
        <p:nvSpPr>
          <p:cNvPr id="65" name="object 65"/>
          <p:cNvSpPr/>
          <p:nvPr/>
        </p:nvSpPr>
        <p:spPr>
          <a:xfrm>
            <a:off x="983551" y="4208399"/>
            <a:ext cx="532574" cy="179831"/>
          </a:xfrm>
          <a:custGeom>
            <a:avLst/>
            <a:gdLst/>
            <a:ahLst/>
            <a:cxnLst/>
            <a:rect l="l" t="t" r="r" b="b"/>
            <a:pathLst>
              <a:path w="532574" h="179831">
                <a:moveTo>
                  <a:pt x="57150" y="28575"/>
                </a:moveTo>
                <a:lnTo>
                  <a:pt x="475424" y="28575"/>
                </a:lnTo>
                <a:lnTo>
                  <a:pt x="475424" y="14224"/>
                </a:lnTo>
                <a:lnTo>
                  <a:pt x="503999" y="14224"/>
                </a:lnTo>
                <a:lnTo>
                  <a:pt x="503999" y="6350"/>
                </a:lnTo>
                <a:lnTo>
                  <a:pt x="497649" y="0"/>
                </a:lnTo>
                <a:lnTo>
                  <a:pt x="57150" y="14224"/>
                </a:lnTo>
                <a:lnTo>
                  <a:pt x="57150" y="28575"/>
                </a:lnTo>
                <a:close/>
              </a:path>
              <a:path w="532574" h="179831">
                <a:moveTo>
                  <a:pt x="489775" y="28575"/>
                </a:moveTo>
                <a:lnTo>
                  <a:pt x="475424" y="28575"/>
                </a:lnTo>
                <a:lnTo>
                  <a:pt x="475424" y="107061"/>
                </a:lnTo>
                <a:lnTo>
                  <a:pt x="503999" y="107061"/>
                </a:lnTo>
                <a:lnTo>
                  <a:pt x="503999" y="14224"/>
                </a:lnTo>
                <a:lnTo>
                  <a:pt x="475424" y="14224"/>
                </a:lnTo>
                <a:lnTo>
                  <a:pt x="489775" y="28575"/>
                </a:lnTo>
                <a:close/>
              </a:path>
              <a:path w="532574" h="179831">
                <a:moveTo>
                  <a:pt x="28575" y="94106"/>
                </a:moveTo>
                <a:lnTo>
                  <a:pt x="0" y="94106"/>
                </a:lnTo>
                <a:lnTo>
                  <a:pt x="42862" y="179831"/>
                </a:lnTo>
                <a:lnTo>
                  <a:pt x="85725" y="94106"/>
                </a:lnTo>
                <a:lnTo>
                  <a:pt x="57149" y="94107"/>
                </a:lnTo>
                <a:lnTo>
                  <a:pt x="57150" y="108457"/>
                </a:lnTo>
                <a:lnTo>
                  <a:pt x="28575" y="108457"/>
                </a:lnTo>
                <a:lnTo>
                  <a:pt x="28575" y="94106"/>
                </a:lnTo>
                <a:close/>
              </a:path>
              <a:path w="532574" h="179831">
                <a:moveTo>
                  <a:pt x="475424" y="92709"/>
                </a:moveTo>
                <a:lnTo>
                  <a:pt x="446849" y="92709"/>
                </a:lnTo>
                <a:lnTo>
                  <a:pt x="489775" y="178434"/>
                </a:lnTo>
                <a:lnTo>
                  <a:pt x="532574" y="92709"/>
                </a:lnTo>
                <a:lnTo>
                  <a:pt x="503999" y="92710"/>
                </a:lnTo>
                <a:lnTo>
                  <a:pt x="503999" y="107061"/>
                </a:lnTo>
                <a:lnTo>
                  <a:pt x="475424" y="107061"/>
                </a:lnTo>
                <a:lnTo>
                  <a:pt x="475424" y="92709"/>
                </a:lnTo>
                <a:close/>
              </a:path>
              <a:path w="532574" h="179831">
                <a:moveTo>
                  <a:pt x="28575" y="108457"/>
                </a:moveTo>
                <a:lnTo>
                  <a:pt x="57150" y="108457"/>
                </a:lnTo>
                <a:lnTo>
                  <a:pt x="57150" y="28575"/>
                </a:lnTo>
                <a:lnTo>
                  <a:pt x="42862" y="28575"/>
                </a:lnTo>
                <a:lnTo>
                  <a:pt x="57150" y="14224"/>
                </a:lnTo>
                <a:lnTo>
                  <a:pt x="497649" y="0"/>
                </a:lnTo>
                <a:lnTo>
                  <a:pt x="34975" y="0"/>
                </a:lnTo>
                <a:lnTo>
                  <a:pt x="28575" y="6350"/>
                </a:lnTo>
                <a:lnTo>
                  <a:pt x="28575" y="108457"/>
                </a:lnTo>
                <a:close/>
              </a:path>
            </a:pathLst>
          </a:custGeom>
          <a:solidFill>
            <a:srgbClr val="000099"/>
          </a:solidFill>
        </p:spPr>
        <p:txBody>
          <a:bodyPr wrap="square" lIns="0" tIns="0" rIns="0" bIns="0" rtlCol="0">
            <a:noAutofit/>
          </a:bodyPr>
          <a:lstStyle/>
          <a:p>
            <a:endParaRPr/>
          </a:p>
        </p:txBody>
      </p:sp>
      <p:sp>
        <p:nvSpPr>
          <p:cNvPr id="66" name="object 66"/>
          <p:cNvSpPr/>
          <p:nvPr/>
        </p:nvSpPr>
        <p:spPr>
          <a:xfrm>
            <a:off x="321564" y="5050510"/>
            <a:ext cx="1823466" cy="489991"/>
          </a:xfrm>
          <a:prstGeom prst="rect">
            <a:avLst/>
          </a:prstGeom>
          <a:blipFill>
            <a:blip r:embed="rId32" cstate="print"/>
            <a:stretch>
              <a:fillRect/>
            </a:stretch>
          </a:blipFill>
        </p:spPr>
        <p:txBody>
          <a:bodyPr wrap="square" lIns="0" tIns="0" rIns="0" bIns="0" rtlCol="0">
            <a:noAutofit/>
          </a:bodyPr>
          <a:lstStyle/>
          <a:p>
            <a:endParaRPr/>
          </a:p>
        </p:txBody>
      </p:sp>
      <p:sp>
        <p:nvSpPr>
          <p:cNvPr id="67" name="object 67"/>
          <p:cNvSpPr/>
          <p:nvPr/>
        </p:nvSpPr>
        <p:spPr>
          <a:xfrm>
            <a:off x="716280" y="5094732"/>
            <a:ext cx="1049274" cy="372618"/>
          </a:xfrm>
          <a:prstGeom prst="rect">
            <a:avLst/>
          </a:prstGeom>
          <a:blipFill>
            <a:blip r:embed="rId33" cstate="print"/>
            <a:stretch>
              <a:fillRect/>
            </a:stretch>
          </a:blipFill>
        </p:spPr>
        <p:txBody>
          <a:bodyPr wrap="square" lIns="0" tIns="0" rIns="0" bIns="0" rtlCol="0">
            <a:noAutofit/>
          </a:bodyPr>
          <a:lstStyle/>
          <a:p>
            <a:endParaRPr/>
          </a:p>
        </p:txBody>
      </p:sp>
      <p:sp>
        <p:nvSpPr>
          <p:cNvPr id="68" name="object 68"/>
          <p:cNvSpPr/>
          <p:nvPr/>
        </p:nvSpPr>
        <p:spPr>
          <a:xfrm>
            <a:off x="564070" y="4802886"/>
            <a:ext cx="712914" cy="268986"/>
          </a:xfrm>
          <a:custGeom>
            <a:avLst/>
            <a:gdLst/>
            <a:ahLst/>
            <a:cxnLst/>
            <a:rect l="l" t="t" r="r" b="b"/>
            <a:pathLst>
              <a:path w="712914" h="268986">
                <a:moveTo>
                  <a:pt x="655815" y="183261"/>
                </a:moveTo>
                <a:lnTo>
                  <a:pt x="627240" y="183261"/>
                </a:lnTo>
                <a:lnTo>
                  <a:pt x="670102" y="268986"/>
                </a:lnTo>
                <a:lnTo>
                  <a:pt x="712914" y="183261"/>
                </a:lnTo>
                <a:lnTo>
                  <a:pt x="684390" y="183261"/>
                </a:lnTo>
                <a:lnTo>
                  <a:pt x="684390" y="197484"/>
                </a:lnTo>
                <a:lnTo>
                  <a:pt x="655815" y="197484"/>
                </a:lnTo>
                <a:lnTo>
                  <a:pt x="655815" y="183261"/>
                </a:lnTo>
                <a:close/>
              </a:path>
              <a:path w="712914" h="268986">
                <a:moveTo>
                  <a:pt x="655815" y="197484"/>
                </a:moveTo>
                <a:lnTo>
                  <a:pt x="684390" y="197484"/>
                </a:lnTo>
                <a:lnTo>
                  <a:pt x="684390" y="183261"/>
                </a:lnTo>
                <a:lnTo>
                  <a:pt x="670102" y="148716"/>
                </a:lnTo>
                <a:lnTo>
                  <a:pt x="655815" y="148717"/>
                </a:lnTo>
                <a:lnTo>
                  <a:pt x="655815" y="197484"/>
                </a:lnTo>
                <a:close/>
              </a:path>
              <a:path w="712914" h="268986">
                <a:moveTo>
                  <a:pt x="28575" y="134493"/>
                </a:moveTo>
                <a:lnTo>
                  <a:pt x="14287" y="148716"/>
                </a:lnTo>
                <a:lnTo>
                  <a:pt x="655815" y="148717"/>
                </a:lnTo>
                <a:lnTo>
                  <a:pt x="28575" y="134493"/>
                </a:lnTo>
                <a:close/>
              </a:path>
              <a:path w="712914" h="268986">
                <a:moveTo>
                  <a:pt x="28575" y="120141"/>
                </a:moveTo>
                <a:lnTo>
                  <a:pt x="655815" y="134493"/>
                </a:lnTo>
                <a:lnTo>
                  <a:pt x="670102" y="120141"/>
                </a:lnTo>
                <a:lnTo>
                  <a:pt x="28575" y="120141"/>
                </a:lnTo>
                <a:close/>
              </a:path>
              <a:path w="712914" h="268986">
                <a:moveTo>
                  <a:pt x="684390" y="126618"/>
                </a:moveTo>
                <a:lnTo>
                  <a:pt x="677989" y="120141"/>
                </a:lnTo>
                <a:lnTo>
                  <a:pt x="670102" y="120141"/>
                </a:lnTo>
                <a:lnTo>
                  <a:pt x="655815" y="134493"/>
                </a:lnTo>
                <a:lnTo>
                  <a:pt x="28575" y="120141"/>
                </a:lnTo>
                <a:lnTo>
                  <a:pt x="14287" y="120141"/>
                </a:lnTo>
                <a:lnTo>
                  <a:pt x="6400" y="148716"/>
                </a:lnTo>
                <a:lnTo>
                  <a:pt x="14287" y="148716"/>
                </a:lnTo>
                <a:lnTo>
                  <a:pt x="28575" y="134493"/>
                </a:lnTo>
                <a:lnTo>
                  <a:pt x="655815" y="148717"/>
                </a:lnTo>
                <a:lnTo>
                  <a:pt x="670102" y="148716"/>
                </a:lnTo>
                <a:lnTo>
                  <a:pt x="684390" y="183261"/>
                </a:lnTo>
                <a:lnTo>
                  <a:pt x="684390" y="126618"/>
                </a:lnTo>
                <a:close/>
              </a:path>
              <a:path w="712914" h="268986">
                <a:moveTo>
                  <a:pt x="28575" y="0"/>
                </a:moveTo>
                <a:lnTo>
                  <a:pt x="0" y="0"/>
                </a:lnTo>
                <a:lnTo>
                  <a:pt x="0" y="142366"/>
                </a:lnTo>
                <a:lnTo>
                  <a:pt x="6400" y="148716"/>
                </a:lnTo>
                <a:lnTo>
                  <a:pt x="14287" y="120141"/>
                </a:lnTo>
                <a:lnTo>
                  <a:pt x="28575" y="120141"/>
                </a:lnTo>
                <a:lnTo>
                  <a:pt x="28575" y="0"/>
                </a:lnTo>
                <a:close/>
              </a:path>
            </a:pathLst>
          </a:custGeom>
          <a:solidFill>
            <a:srgbClr val="000099"/>
          </a:solidFill>
        </p:spPr>
        <p:txBody>
          <a:bodyPr wrap="square" lIns="0" tIns="0" rIns="0" bIns="0" rtlCol="0">
            <a:noAutofit/>
          </a:bodyPr>
          <a:lstStyle/>
          <a:p>
            <a:endParaRPr/>
          </a:p>
        </p:txBody>
      </p:sp>
      <p:sp>
        <p:nvSpPr>
          <p:cNvPr id="69" name="object 69"/>
          <p:cNvSpPr/>
          <p:nvPr/>
        </p:nvSpPr>
        <p:spPr>
          <a:xfrm>
            <a:off x="1012126" y="4802886"/>
            <a:ext cx="267652" cy="268986"/>
          </a:xfrm>
          <a:custGeom>
            <a:avLst/>
            <a:gdLst/>
            <a:ahLst/>
            <a:cxnLst/>
            <a:rect l="l" t="t" r="r" b="b"/>
            <a:pathLst>
              <a:path w="267652" h="268986">
                <a:moveTo>
                  <a:pt x="210464" y="183261"/>
                </a:moveTo>
                <a:lnTo>
                  <a:pt x="181889" y="183261"/>
                </a:lnTo>
                <a:lnTo>
                  <a:pt x="224751" y="268986"/>
                </a:lnTo>
                <a:lnTo>
                  <a:pt x="267652" y="183261"/>
                </a:lnTo>
                <a:lnTo>
                  <a:pt x="239039" y="183261"/>
                </a:lnTo>
                <a:lnTo>
                  <a:pt x="239039" y="197484"/>
                </a:lnTo>
                <a:lnTo>
                  <a:pt x="210464" y="197484"/>
                </a:lnTo>
                <a:lnTo>
                  <a:pt x="210464" y="183261"/>
                </a:lnTo>
                <a:close/>
              </a:path>
              <a:path w="267652" h="268986">
                <a:moveTo>
                  <a:pt x="210464" y="197484"/>
                </a:moveTo>
                <a:lnTo>
                  <a:pt x="239039" y="197484"/>
                </a:lnTo>
                <a:lnTo>
                  <a:pt x="239039" y="183261"/>
                </a:lnTo>
                <a:lnTo>
                  <a:pt x="224751" y="148716"/>
                </a:lnTo>
                <a:lnTo>
                  <a:pt x="210464" y="148717"/>
                </a:lnTo>
                <a:lnTo>
                  <a:pt x="210464" y="197484"/>
                </a:lnTo>
                <a:close/>
              </a:path>
              <a:path w="267652" h="268986">
                <a:moveTo>
                  <a:pt x="28575" y="134493"/>
                </a:moveTo>
                <a:lnTo>
                  <a:pt x="14287" y="148716"/>
                </a:lnTo>
                <a:lnTo>
                  <a:pt x="210464" y="148717"/>
                </a:lnTo>
                <a:lnTo>
                  <a:pt x="28575" y="134493"/>
                </a:lnTo>
                <a:close/>
              </a:path>
              <a:path w="267652" h="268986">
                <a:moveTo>
                  <a:pt x="28575" y="120141"/>
                </a:moveTo>
                <a:lnTo>
                  <a:pt x="210464" y="134493"/>
                </a:lnTo>
                <a:lnTo>
                  <a:pt x="224751" y="120141"/>
                </a:lnTo>
                <a:lnTo>
                  <a:pt x="28575" y="120141"/>
                </a:lnTo>
                <a:close/>
              </a:path>
              <a:path w="267652" h="268986">
                <a:moveTo>
                  <a:pt x="239039" y="126618"/>
                </a:moveTo>
                <a:lnTo>
                  <a:pt x="232651" y="120141"/>
                </a:lnTo>
                <a:lnTo>
                  <a:pt x="224751" y="120141"/>
                </a:lnTo>
                <a:lnTo>
                  <a:pt x="210464" y="134493"/>
                </a:lnTo>
                <a:lnTo>
                  <a:pt x="28575" y="120141"/>
                </a:lnTo>
                <a:lnTo>
                  <a:pt x="14287" y="120141"/>
                </a:lnTo>
                <a:lnTo>
                  <a:pt x="6400" y="148716"/>
                </a:lnTo>
                <a:lnTo>
                  <a:pt x="14287" y="148716"/>
                </a:lnTo>
                <a:lnTo>
                  <a:pt x="28575" y="134493"/>
                </a:lnTo>
                <a:lnTo>
                  <a:pt x="210464" y="148717"/>
                </a:lnTo>
                <a:lnTo>
                  <a:pt x="224751" y="148716"/>
                </a:lnTo>
                <a:lnTo>
                  <a:pt x="239039" y="183261"/>
                </a:lnTo>
                <a:lnTo>
                  <a:pt x="239039" y="126618"/>
                </a:lnTo>
                <a:close/>
              </a:path>
              <a:path w="267652" h="268986">
                <a:moveTo>
                  <a:pt x="28575" y="0"/>
                </a:moveTo>
                <a:lnTo>
                  <a:pt x="0" y="0"/>
                </a:lnTo>
                <a:lnTo>
                  <a:pt x="0" y="142366"/>
                </a:lnTo>
                <a:lnTo>
                  <a:pt x="6400" y="148716"/>
                </a:lnTo>
                <a:lnTo>
                  <a:pt x="14287" y="120141"/>
                </a:lnTo>
                <a:lnTo>
                  <a:pt x="28575" y="120141"/>
                </a:lnTo>
                <a:lnTo>
                  <a:pt x="28575" y="0"/>
                </a:lnTo>
                <a:close/>
              </a:path>
            </a:pathLst>
          </a:custGeom>
          <a:solidFill>
            <a:srgbClr val="000099"/>
          </a:solidFill>
        </p:spPr>
        <p:txBody>
          <a:bodyPr wrap="square" lIns="0" tIns="0" rIns="0" bIns="0" rtlCol="0">
            <a:noAutofit/>
          </a:bodyPr>
          <a:lstStyle/>
          <a:p>
            <a:endParaRPr/>
          </a:p>
        </p:txBody>
      </p:sp>
      <p:sp>
        <p:nvSpPr>
          <p:cNvPr id="70" name="object 70"/>
          <p:cNvSpPr/>
          <p:nvPr/>
        </p:nvSpPr>
        <p:spPr>
          <a:xfrm>
            <a:off x="1193863" y="4802886"/>
            <a:ext cx="292036" cy="268986"/>
          </a:xfrm>
          <a:custGeom>
            <a:avLst/>
            <a:gdLst/>
            <a:ahLst/>
            <a:cxnLst/>
            <a:rect l="l" t="t" r="r" b="b"/>
            <a:pathLst>
              <a:path w="292036" h="268986">
                <a:moveTo>
                  <a:pt x="263461" y="134493"/>
                </a:moveTo>
                <a:lnTo>
                  <a:pt x="263461" y="120141"/>
                </a:lnTo>
                <a:lnTo>
                  <a:pt x="34975" y="120141"/>
                </a:lnTo>
                <a:lnTo>
                  <a:pt x="28575" y="126618"/>
                </a:lnTo>
                <a:lnTo>
                  <a:pt x="42862" y="148716"/>
                </a:lnTo>
                <a:lnTo>
                  <a:pt x="57150" y="134493"/>
                </a:lnTo>
                <a:lnTo>
                  <a:pt x="263461" y="134493"/>
                </a:lnTo>
                <a:close/>
              </a:path>
              <a:path w="292036" h="268986">
                <a:moveTo>
                  <a:pt x="292036" y="0"/>
                </a:moveTo>
                <a:lnTo>
                  <a:pt x="263461" y="0"/>
                </a:lnTo>
                <a:lnTo>
                  <a:pt x="277685" y="120141"/>
                </a:lnTo>
                <a:lnTo>
                  <a:pt x="285686" y="148716"/>
                </a:lnTo>
                <a:lnTo>
                  <a:pt x="292036" y="142366"/>
                </a:lnTo>
                <a:lnTo>
                  <a:pt x="292036" y="0"/>
                </a:lnTo>
                <a:close/>
              </a:path>
              <a:path w="292036" h="268986">
                <a:moveTo>
                  <a:pt x="28574" y="183261"/>
                </a:moveTo>
                <a:lnTo>
                  <a:pt x="0" y="183261"/>
                </a:lnTo>
                <a:lnTo>
                  <a:pt x="42862" y="268986"/>
                </a:lnTo>
                <a:lnTo>
                  <a:pt x="85788" y="183261"/>
                </a:lnTo>
                <a:lnTo>
                  <a:pt x="57149" y="183261"/>
                </a:lnTo>
                <a:lnTo>
                  <a:pt x="57150" y="197484"/>
                </a:lnTo>
                <a:lnTo>
                  <a:pt x="28575" y="197484"/>
                </a:lnTo>
                <a:lnTo>
                  <a:pt x="28574" y="183261"/>
                </a:lnTo>
                <a:close/>
              </a:path>
              <a:path w="292036" h="268986">
                <a:moveTo>
                  <a:pt x="263461" y="0"/>
                </a:moveTo>
                <a:lnTo>
                  <a:pt x="263461" y="134493"/>
                </a:lnTo>
                <a:lnTo>
                  <a:pt x="57150" y="134493"/>
                </a:lnTo>
                <a:lnTo>
                  <a:pt x="42862" y="148716"/>
                </a:lnTo>
                <a:lnTo>
                  <a:pt x="28575" y="126618"/>
                </a:lnTo>
                <a:lnTo>
                  <a:pt x="28575" y="197484"/>
                </a:lnTo>
                <a:lnTo>
                  <a:pt x="57150" y="197484"/>
                </a:lnTo>
                <a:lnTo>
                  <a:pt x="57149" y="148717"/>
                </a:lnTo>
                <a:lnTo>
                  <a:pt x="285686" y="148716"/>
                </a:lnTo>
                <a:lnTo>
                  <a:pt x="277685" y="120141"/>
                </a:lnTo>
                <a:lnTo>
                  <a:pt x="263461" y="0"/>
                </a:lnTo>
                <a:close/>
              </a:path>
            </a:pathLst>
          </a:custGeom>
          <a:solidFill>
            <a:srgbClr val="000099"/>
          </a:solidFill>
        </p:spPr>
        <p:txBody>
          <a:bodyPr wrap="square" lIns="0" tIns="0" rIns="0" bIns="0" rtlCol="0">
            <a:noAutofit/>
          </a:bodyPr>
          <a:lstStyle/>
          <a:p>
            <a:endParaRPr/>
          </a:p>
        </p:txBody>
      </p:sp>
      <p:sp>
        <p:nvSpPr>
          <p:cNvPr id="71" name="object 71"/>
          <p:cNvSpPr/>
          <p:nvPr/>
        </p:nvSpPr>
        <p:spPr>
          <a:xfrm>
            <a:off x="1193863" y="4802886"/>
            <a:ext cx="738949" cy="268986"/>
          </a:xfrm>
          <a:custGeom>
            <a:avLst/>
            <a:gdLst/>
            <a:ahLst/>
            <a:cxnLst/>
            <a:rect l="l" t="t" r="r" b="b"/>
            <a:pathLst>
              <a:path w="738949" h="268986">
                <a:moveTo>
                  <a:pt x="710374" y="134493"/>
                </a:moveTo>
                <a:lnTo>
                  <a:pt x="710374" y="120141"/>
                </a:lnTo>
                <a:lnTo>
                  <a:pt x="34975" y="120141"/>
                </a:lnTo>
                <a:lnTo>
                  <a:pt x="28575" y="126618"/>
                </a:lnTo>
                <a:lnTo>
                  <a:pt x="42862" y="148716"/>
                </a:lnTo>
                <a:lnTo>
                  <a:pt x="57150" y="134493"/>
                </a:lnTo>
                <a:lnTo>
                  <a:pt x="710374" y="134493"/>
                </a:lnTo>
                <a:close/>
              </a:path>
              <a:path w="738949" h="268986">
                <a:moveTo>
                  <a:pt x="738949" y="0"/>
                </a:moveTo>
                <a:lnTo>
                  <a:pt x="710374" y="0"/>
                </a:lnTo>
                <a:lnTo>
                  <a:pt x="724598" y="120141"/>
                </a:lnTo>
                <a:lnTo>
                  <a:pt x="732472" y="148716"/>
                </a:lnTo>
                <a:lnTo>
                  <a:pt x="738949" y="142366"/>
                </a:lnTo>
                <a:lnTo>
                  <a:pt x="738949" y="0"/>
                </a:lnTo>
                <a:close/>
              </a:path>
              <a:path w="738949" h="268986">
                <a:moveTo>
                  <a:pt x="28574" y="183261"/>
                </a:moveTo>
                <a:lnTo>
                  <a:pt x="0" y="183261"/>
                </a:lnTo>
                <a:lnTo>
                  <a:pt x="42862" y="268986"/>
                </a:lnTo>
                <a:lnTo>
                  <a:pt x="85661" y="183261"/>
                </a:lnTo>
                <a:lnTo>
                  <a:pt x="57149" y="183261"/>
                </a:lnTo>
                <a:lnTo>
                  <a:pt x="57150" y="197484"/>
                </a:lnTo>
                <a:lnTo>
                  <a:pt x="28575" y="197484"/>
                </a:lnTo>
                <a:lnTo>
                  <a:pt x="28574" y="183261"/>
                </a:lnTo>
                <a:close/>
              </a:path>
              <a:path w="738949" h="268986">
                <a:moveTo>
                  <a:pt x="710374" y="0"/>
                </a:moveTo>
                <a:lnTo>
                  <a:pt x="710374" y="134493"/>
                </a:lnTo>
                <a:lnTo>
                  <a:pt x="57150" y="134493"/>
                </a:lnTo>
                <a:lnTo>
                  <a:pt x="42862" y="148716"/>
                </a:lnTo>
                <a:lnTo>
                  <a:pt x="28575" y="126618"/>
                </a:lnTo>
                <a:lnTo>
                  <a:pt x="28575" y="197484"/>
                </a:lnTo>
                <a:lnTo>
                  <a:pt x="57150" y="197484"/>
                </a:lnTo>
                <a:lnTo>
                  <a:pt x="57149" y="148717"/>
                </a:lnTo>
                <a:lnTo>
                  <a:pt x="732472" y="148716"/>
                </a:lnTo>
                <a:lnTo>
                  <a:pt x="724598" y="120141"/>
                </a:lnTo>
                <a:lnTo>
                  <a:pt x="710374" y="0"/>
                </a:lnTo>
                <a:close/>
              </a:path>
            </a:pathLst>
          </a:custGeom>
          <a:solidFill>
            <a:srgbClr val="000099"/>
          </a:solidFill>
        </p:spPr>
        <p:txBody>
          <a:bodyPr wrap="square" lIns="0" tIns="0" rIns="0" bIns="0" rtlCol="0">
            <a:noAutofit/>
          </a:bodyPr>
          <a:lstStyle/>
          <a:p>
            <a:endParaRPr/>
          </a:p>
        </p:txBody>
      </p:sp>
      <p:sp>
        <p:nvSpPr>
          <p:cNvPr id="72" name="object 72"/>
          <p:cNvSpPr/>
          <p:nvPr/>
        </p:nvSpPr>
        <p:spPr>
          <a:xfrm>
            <a:off x="2822448" y="3099816"/>
            <a:ext cx="1361694" cy="2035301"/>
          </a:xfrm>
          <a:prstGeom prst="rect">
            <a:avLst/>
          </a:prstGeom>
          <a:blipFill>
            <a:blip r:embed="rId34" cstate="print"/>
            <a:stretch>
              <a:fillRect/>
            </a:stretch>
          </a:blipFill>
        </p:spPr>
        <p:txBody>
          <a:bodyPr wrap="square" lIns="0" tIns="0" rIns="0" bIns="0" rtlCol="0">
            <a:noAutofit/>
          </a:bodyPr>
          <a:lstStyle/>
          <a:p>
            <a:endParaRPr/>
          </a:p>
        </p:txBody>
      </p:sp>
      <p:sp>
        <p:nvSpPr>
          <p:cNvPr id="73" name="object 73"/>
          <p:cNvSpPr/>
          <p:nvPr/>
        </p:nvSpPr>
        <p:spPr>
          <a:xfrm>
            <a:off x="3048000" y="3342132"/>
            <a:ext cx="638683" cy="383031"/>
          </a:xfrm>
          <a:custGeom>
            <a:avLst/>
            <a:gdLst/>
            <a:ahLst/>
            <a:cxnLst/>
            <a:rect l="l" t="t" r="r" b="b"/>
            <a:pathLst>
              <a:path w="638683" h="383031">
                <a:moveTo>
                  <a:pt x="595629" y="374268"/>
                </a:moveTo>
                <a:lnTo>
                  <a:pt x="597567" y="371172"/>
                </a:lnTo>
                <a:lnTo>
                  <a:pt x="605517" y="366313"/>
                </a:lnTo>
                <a:lnTo>
                  <a:pt x="617282" y="366873"/>
                </a:lnTo>
                <a:lnTo>
                  <a:pt x="632840" y="372871"/>
                </a:lnTo>
                <a:lnTo>
                  <a:pt x="635888" y="374268"/>
                </a:lnTo>
                <a:lnTo>
                  <a:pt x="638683" y="361949"/>
                </a:lnTo>
                <a:lnTo>
                  <a:pt x="634632" y="360016"/>
                </a:lnTo>
                <a:lnTo>
                  <a:pt x="620691" y="354512"/>
                </a:lnTo>
                <a:lnTo>
                  <a:pt x="608995" y="351925"/>
                </a:lnTo>
                <a:lnTo>
                  <a:pt x="599566" y="352297"/>
                </a:lnTo>
                <a:lnTo>
                  <a:pt x="595629" y="374268"/>
                </a:lnTo>
                <a:close/>
              </a:path>
              <a:path w="638683" h="383031">
                <a:moveTo>
                  <a:pt x="593598" y="401319"/>
                </a:moveTo>
                <a:lnTo>
                  <a:pt x="603617" y="404447"/>
                </a:lnTo>
                <a:lnTo>
                  <a:pt x="615305" y="403602"/>
                </a:lnTo>
                <a:lnTo>
                  <a:pt x="626872" y="397890"/>
                </a:lnTo>
                <a:lnTo>
                  <a:pt x="624966" y="399541"/>
                </a:lnTo>
                <a:lnTo>
                  <a:pt x="623062" y="402335"/>
                </a:lnTo>
                <a:lnTo>
                  <a:pt x="621157" y="406145"/>
                </a:lnTo>
                <a:lnTo>
                  <a:pt x="620649" y="407161"/>
                </a:lnTo>
                <a:lnTo>
                  <a:pt x="618744" y="411225"/>
                </a:lnTo>
                <a:lnTo>
                  <a:pt x="632967" y="418210"/>
                </a:lnTo>
                <a:lnTo>
                  <a:pt x="633984" y="415670"/>
                </a:lnTo>
                <a:lnTo>
                  <a:pt x="635000" y="413638"/>
                </a:lnTo>
                <a:lnTo>
                  <a:pt x="636270" y="410844"/>
                </a:lnTo>
                <a:lnTo>
                  <a:pt x="638937" y="406780"/>
                </a:lnTo>
                <a:lnTo>
                  <a:pt x="642747" y="401446"/>
                </a:lnTo>
                <a:lnTo>
                  <a:pt x="646879" y="395647"/>
                </a:lnTo>
                <a:lnTo>
                  <a:pt x="657079" y="381167"/>
                </a:lnTo>
                <a:lnTo>
                  <a:pt x="663702" y="371487"/>
                </a:lnTo>
                <a:lnTo>
                  <a:pt x="666750" y="366648"/>
                </a:lnTo>
                <a:lnTo>
                  <a:pt x="670178" y="359663"/>
                </a:lnTo>
                <a:lnTo>
                  <a:pt x="669925" y="352805"/>
                </a:lnTo>
                <a:lnTo>
                  <a:pt x="665988" y="346201"/>
                </a:lnTo>
                <a:lnTo>
                  <a:pt x="662051" y="339470"/>
                </a:lnTo>
                <a:lnTo>
                  <a:pt x="655954" y="334136"/>
                </a:lnTo>
                <a:lnTo>
                  <a:pt x="647573" y="329945"/>
                </a:lnTo>
                <a:lnTo>
                  <a:pt x="640957" y="327187"/>
                </a:lnTo>
                <a:lnTo>
                  <a:pt x="628717" y="324928"/>
                </a:lnTo>
                <a:lnTo>
                  <a:pt x="617242" y="326737"/>
                </a:lnTo>
                <a:lnTo>
                  <a:pt x="606551" y="332612"/>
                </a:lnTo>
                <a:lnTo>
                  <a:pt x="616585" y="343915"/>
                </a:lnTo>
                <a:lnTo>
                  <a:pt x="619081" y="342314"/>
                </a:lnTo>
                <a:lnTo>
                  <a:pt x="630577" y="338980"/>
                </a:lnTo>
                <a:lnTo>
                  <a:pt x="642620" y="341883"/>
                </a:lnTo>
                <a:lnTo>
                  <a:pt x="643313" y="342234"/>
                </a:lnTo>
                <a:lnTo>
                  <a:pt x="652517" y="350701"/>
                </a:lnTo>
                <a:lnTo>
                  <a:pt x="651637" y="361441"/>
                </a:lnTo>
                <a:lnTo>
                  <a:pt x="650748" y="363219"/>
                </a:lnTo>
                <a:lnTo>
                  <a:pt x="648080" y="367156"/>
                </a:lnTo>
                <a:lnTo>
                  <a:pt x="643001" y="364362"/>
                </a:lnTo>
                <a:lnTo>
                  <a:pt x="639952" y="362584"/>
                </a:lnTo>
                <a:lnTo>
                  <a:pt x="638683" y="361949"/>
                </a:lnTo>
                <a:lnTo>
                  <a:pt x="635888" y="374268"/>
                </a:lnTo>
                <a:lnTo>
                  <a:pt x="638555" y="375792"/>
                </a:lnTo>
                <a:lnTo>
                  <a:pt x="641096" y="377189"/>
                </a:lnTo>
                <a:lnTo>
                  <a:pt x="636142" y="383666"/>
                </a:lnTo>
                <a:lnTo>
                  <a:pt x="629792" y="388111"/>
                </a:lnTo>
                <a:lnTo>
                  <a:pt x="622046" y="390778"/>
                </a:lnTo>
                <a:lnTo>
                  <a:pt x="614299" y="393318"/>
                </a:lnTo>
                <a:lnTo>
                  <a:pt x="607567" y="393191"/>
                </a:lnTo>
                <a:lnTo>
                  <a:pt x="601599" y="390270"/>
                </a:lnTo>
                <a:lnTo>
                  <a:pt x="598042" y="388492"/>
                </a:lnTo>
                <a:lnTo>
                  <a:pt x="595757" y="386206"/>
                </a:lnTo>
                <a:lnTo>
                  <a:pt x="594740" y="383412"/>
                </a:lnTo>
                <a:lnTo>
                  <a:pt x="593725" y="380491"/>
                </a:lnTo>
                <a:lnTo>
                  <a:pt x="593978" y="377443"/>
                </a:lnTo>
                <a:lnTo>
                  <a:pt x="595629" y="374268"/>
                </a:lnTo>
                <a:lnTo>
                  <a:pt x="599566" y="352297"/>
                </a:lnTo>
                <a:lnTo>
                  <a:pt x="590676" y="354202"/>
                </a:lnTo>
                <a:lnTo>
                  <a:pt x="584326" y="358901"/>
                </a:lnTo>
                <a:lnTo>
                  <a:pt x="580644" y="366267"/>
                </a:lnTo>
                <a:lnTo>
                  <a:pt x="577341" y="372871"/>
                </a:lnTo>
                <a:lnTo>
                  <a:pt x="576961" y="379475"/>
                </a:lnTo>
                <a:lnTo>
                  <a:pt x="579374" y="386079"/>
                </a:lnTo>
                <a:lnTo>
                  <a:pt x="581660" y="392683"/>
                </a:lnTo>
                <a:lnTo>
                  <a:pt x="586486" y="397763"/>
                </a:lnTo>
                <a:lnTo>
                  <a:pt x="593598" y="401319"/>
                </a:lnTo>
                <a:close/>
              </a:path>
              <a:path w="638683" h="383031">
                <a:moveTo>
                  <a:pt x="254508" y="231012"/>
                </a:moveTo>
                <a:lnTo>
                  <a:pt x="282701" y="192023"/>
                </a:lnTo>
                <a:lnTo>
                  <a:pt x="285876" y="187578"/>
                </a:lnTo>
                <a:lnTo>
                  <a:pt x="288289" y="183768"/>
                </a:lnTo>
                <a:lnTo>
                  <a:pt x="289687" y="180975"/>
                </a:lnTo>
                <a:lnTo>
                  <a:pt x="292988" y="174370"/>
                </a:lnTo>
                <a:lnTo>
                  <a:pt x="293497" y="167893"/>
                </a:lnTo>
                <a:lnTo>
                  <a:pt x="291338" y="161670"/>
                </a:lnTo>
                <a:lnTo>
                  <a:pt x="289178" y="155447"/>
                </a:lnTo>
                <a:lnTo>
                  <a:pt x="284734" y="150748"/>
                </a:lnTo>
                <a:lnTo>
                  <a:pt x="278129" y="147446"/>
                </a:lnTo>
                <a:lnTo>
                  <a:pt x="268048" y="144545"/>
                </a:lnTo>
                <a:lnTo>
                  <a:pt x="256835" y="146361"/>
                </a:lnTo>
                <a:lnTo>
                  <a:pt x="245872" y="153669"/>
                </a:lnTo>
                <a:lnTo>
                  <a:pt x="256159" y="139191"/>
                </a:lnTo>
                <a:lnTo>
                  <a:pt x="243839" y="133095"/>
                </a:lnTo>
                <a:lnTo>
                  <a:pt x="194818" y="201421"/>
                </a:lnTo>
                <a:lnTo>
                  <a:pt x="207772" y="207898"/>
                </a:lnTo>
                <a:lnTo>
                  <a:pt x="225678" y="183260"/>
                </a:lnTo>
                <a:lnTo>
                  <a:pt x="234393" y="172229"/>
                </a:lnTo>
                <a:lnTo>
                  <a:pt x="243603" y="163050"/>
                </a:lnTo>
                <a:lnTo>
                  <a:pt x="251587" y="158114"/>
                </a:lnTo>
                <a:lnTo>
                  <a:pt x="258572" y="155447"/>
                </a:lnTo>
                <a:lnTo>
                  <a:pt x="264540" y="155320"/>
                </a:lnTo>
                <a:lnTo>
                  <a:pt x="269366" y="157733"/>
                </a:lnTo>
                <a:lnTo>
                  <a:pt x="273303" y="159638"/>
                </a:lnTo>
                <a:lnTo>
                  <a:pt x="275716" y="162305"/>
                </a:lnTo>
                <a:lnTo>
                  <a:pt x="276605" y="165607"/>
                </a:lnTo>
                <a:lnTo>
                  <a:pt x="277495" y="168909"/>
                </a:lnTo>
                <a:lnTo>
                  <a:pt x="277113" y="172212"/>
                </a:lnTo>
                <a:lnTo>
                  <a:pt x="275463" y="175640"/>
                </a:lnTo>
                <a:lnTo>
                  <a:pt x="274574" y="177545"/>
                </a:lnTo>
                <a:lnTo>
                  <a:pt x="272541" y="180720"/>
                </a:lnTo>
                <a:lnTo>
                  <a:pt x="269366" y="185038"/>
                </a:lnTo>
                <a:lnTo>
                  <a:pt x="241300" y="224408"/>
                </a:lnTo>
                <a:lnTo>
                  <a:pt x="254508" y="231012"/>
                </a:lnTo>
                <a:close/>
              </a:path>
              <a:path w="638683" h="383031">
                <a:moveTo>
                  <a:pt x="0" y="105028"/>
                </a:moveTo>
                <a:lnTo>
                  <a:pt x="14477" y="112267"/>
                </a:lnTo>
                <a:lnTo>
                  <a:pt x="71755" y="32765"/>
                </a:lnTo>
                <a:lnTo>
                  <a:pt x="99694" y="46608"/>
                </a:lnTo>
                <a:lnTo>
                  <a:pt x="107950" y="34925"/>
                </a:lnTo>
                <a:lnTo>
                  <a:pt x="37464" y="0"/>
                </a:lnTo>
                <a:lnTo>
                  <a:pt x="29337" y="11810"/>
                </a:lnTo>
                <a:lnTo>
                  <a:pt x="57276" y="25653"/>
                </a:lnTo>
                <a:lnTo>
                  <a:pt x="0" y="105028"/>
                </a:lnTo>
                <a:close/>
              </a:path>
              <a:path w="638683" h="383031">
                <a:moveTo>
                  <a:pt x="112690" y="66441"/>
                </a:moveTo>
                <a:lnTo>
                  <a:pt x="100608" y="65756"/>
                </a:lnTo>
                <a:lnTo>
                  <a:pt x="88264" y="69087"/>
                </a:lnTo>
                <a:lnTo>
                  <a:pt x="84708" y="89788"/>
                </a:lnTo>
                <a:lnTo>
                  <a:pt x="87883" y="85597"/>
                </a:lnTo>
                <a:lnTo>
                  <a:pt x="92582" y="82422"/>
                </a:lnTo>
                <a:lnTo>
                  <a:pt x="98551" y="80137"/>
                </a:lnTo>
                <a:lnTo>
                  <a:pt x="104520" y="77977"/>
                </a:lnTo>
                <a:lnTo>
                  <a:pt x="110236" y="78231"/>
                </a:lnTo>
                <a:lnTo>
                  <a:pt x="115824" y="80898"/>
                </a:lnTo>
                <a:lnTo>
                  <a:pt x="121919" y="69722"/>
                </a:lnTo>
                <a:lnTo>
                  <a:pt x="112690" y="66441"/>
                </a:lnTo>
                <a:close/>
              </a:path>
              <a:path w="638683" h="383031">
                <a:moveTo>
                  <a:pt x="139319" y="109981"/>
                </a:moveTo>
                <a:lnTo>
                  <a:pt x="140969" y="103377"/>
                </a:lnTo>
                <a:lnTo>
                  <a:pt x="140716" y="97154"/>
                </a:lnTo>
                <a:lnTo>
                  <a:pt x="140588" y="90931"/>
                </a:lnTo>
                <a:lnTo>
                  <a:pt x="138811" y="85470"/>
                </a:lnTo>
                <a:lnTo>
                  <a:pt x="135255" y="80771"/>
                </a:lnTo>
                <a:lnTo>
                  <a:pt x="131699" y="76072"/>
                </a:lnTo>
                <a:lnTo>
                  <a:pt x="127254" y="72389"/>
                </a:lnTo>
                <a:lnTo>
                  <a:pt x="121919" y="69722"/>
                </a:lnTo>
                <a:lnTo>
                  <a:pt x="115824" y="80898"/>
                </a:lnTo>
                <a:lnTo>
                  <a:pt x="120650" y="83312"/>
                </a:lnTo>
                <a:lnTo>
                  <a:pt x="123698" y="86867"/>
                </a:lnTo>
                <a:lnTo>
                  <a:pt x="125222" y="91566"/>
                </a:lnTo>
                <a:lnTo>
                  <a:pt x="126618" y="96138"/>
                </a:lnTo>
                <a:lnTo>
                  <a:pt x="125983" y="101218"/>
                </a:lnTo>
                <a:lnTo>
                  <a:pt x="123443" y="106552"/>
                </a:lnTo>
                <a:lnTo>
                  <a:pt x="122427" y="108457"/>
                </a:lnTo>
                <a:lnTo>
                  <a:pt x="84708" y="89788"/>
                </a:lnTo>
                <a:lnTo>
                  <a:pt x="88264" y="69087"/>
                </a:lnTo>
                <a:lnTo>
                  <a:pt x="77838" y="75128"/>
                </a:lnTo>
                <a:lnTo>
                  <a:pt x="68770" y="83985"/>
                </a:lnTo>
                <a:lnTo>
                  <a:pt x="61468" y="95503"/>
                </a:lnTo>
                <a:lnTo>
                  <a:pt x="59191" y="100833"/>
                </a:lnTo>
                <a:lnTo>
                  <a:pt x="56592" y="113163"/>
                </a:lnTo>
                <a:lnTo>
                  <a:pt x="58038" y="124840"/>
                </a:lnTo>
                <a:lnTo>
                  <a:pt x="65667" y="137589"/>
                </a:lnTo>
                <a:lnTo>
                  <a:pt x="76581" y="145414"/>
                </a:lnTo>
                <a:lnTo>
                  <a:pt x="84102" y="148305"/>
                </a:lnTo>
                <a:lnTo>
                  <a:pt x="95648" y="149561"/>
                </a:lnTo>
                <a:lnTo>
                  <a:pt x="107365" y="147037"/>
                </a:lnTo>
                <a:lnTo>
                  <a:pt x="119252" y="140715"/>
                </a:lnTo>
                <a:lnTo>
                  <a:pt x="110617" y="129920"/>
                </a:lnTo>
                <a:lnTo>
                  <a:pt x="103505" y="133730"/>
                </a:lnTo>
                <a:lnTo>
                  <a:pt x="98043" y="135762"/>
                </a:lnTo>
                <a:lnTo>
                  <a:pt x="94233" y="136016"/>
                </a:lnTo>
                <a:lnTo>
                  <a:pt x="90297" y="136143"/>
                </a:lnTo>
                <a:lnTo>
                  <a:pt x="86487" y="135254"/>
                </a:lnTo>
                <a:lnTo>
                  <a:pt x="82676" y="133350"/>
                </a:lnTo>
                <a:lnTo>
                  <a:pt x="77343" y="130682"/>
                </a:lnTo>
                <a:lnTo>
                  <a:pt x="73913" y="126745"/>
                </a:lnTo>
                <a:lnTo>
                  <a:pt x="72643" y="121412"/>
                </a:lnTo>
                <a:lnTo>
                  <a:pt x="71374" y="116077"/>
                </a:lnTo>
                <a:lnTo>
                  <a:pt x="72262" y="110362"/>
                </a:lnTo>
                <a:lnTo>
                  <a:pt x="75311" y="104012"/>
                </a:lnTo>
                <a:lnTo>
                  <a:pt x="77597" y="100075"/>
                </a:lnTo>
                <a:lnTo>
                  <a:pt x="130301" y="126110"/>
                </a:lnTo>
                <a:lnTo>
                  <a:pt x="132842" y="122427"/>
                </a:lnTo>
                <a:lnTo>
                  <a:pt x="134619" y="119252"/>
                </a:lnTo>
                <a:lnTo>
                  <a:pt x="135889" y="116839"/>
                </a:lnTo>
                <a:lnTo>
                  <a:pt x="139319" y="109981"/>
                </a:lnTo>
                <a:close/>
              </a:path>
              <a:path w="638683" h="383031">
                <a:moveTo>
                  <a:pt x="195325" y="172465"/>
                </a:moveTo>
                <a:lnTo>
                  <a:pt x="185927" y="162813"/>
                </a:lnTo>
                <a:lnTo>
                  <a:pt x="180016" y="167387"/>
                </a:lnTo>
                <a:lnTo>
                  <a:pt x="168637" y="172183"/>
                </a:lnTo>
                <a:lnTo>
                  <a:pt x="158495" y="170687"/>
                </a:lnTo>
                <a:lnTo>
                  <a:pt x="154305" y="168528"/>
                </a:lnTo>
                <a:lnTo>
                  <a:pt x="151511" y="165226"/>
                </a:lnTo>
                <a:lnTo>
                  <a:pt x="150241" y="160654"/>
                </a:lnTo>
                <a:lnTo>
                  <a:pt x="149098" y="156082"/>
                </a:lnTo>
                <a:lnTo>
                  <a:pt x="150113" y="150494"/>
                </a:lnTo>
                <a:lnTo>
                  <a:pt x="153288" y="144017"/>
                </a:lnTo>
                <a:lnTo>
                  <a:pt x="154137" y="142330"/>
                </a:lnTo>
                <a:lnTo>
                  <a:pt x="161269" y="131527"/>
                </a:lnTo>
                <a:lnTo>
                  <a:pt x="170306" y="122808"/>
                </a:lnTo>
                <a:lnTo>
                  <a:pt x="177419" y="117347"/>
                </a:lnTo>
                <a:lnTo>
                  <a:pt x="184276" y="116331"/>
                </a:lnTo>
                <a:lnTo>
                  <a:pt x="191135" y="119760"/>
                </a:lnTo>
                <a:lnTo>
                  <a:pt x="194818" y="121538"/>
                </a:lnTo>
                <a:lnTo>
                  <a:pt x="197357" y="124587"/>
                </a:lnTo>
                <a:lnTo>
                  <a:pt x="198755" y="128777"/>
                </a:lnTo>
                <a:lnTo>
                  <a:pt x="200151" y="132968"/>
                </a:lnTo>
                <a:lnTo>
                  <a:pt x="199770" y="138302"/>
                </a:lnTo>
                <a:lnTo>
                  <a:pt x="197357" y="145033"/>
                </a:lnTo>
                <a:lnTo>
                  <a:pt x="212344" y="149097"/>
                </a:lnTo>
                <a:lnTo>
                  <a:pt x="212495" y="148693"/>
                </a:lnTo>
                <a:lnTo>
                  <a:pt x="215176" y="135942"/>
                </a:lnTo>
                <a:lnTo>
                  <a:pt x="213233" y="124205"/>
                </a:lnTo>
                <a:lnTo>
                  <a:pt x="210438" y="116712"/>
                </a:lnTo>
                <a:lnTo>
                  <a:pt x="205232" y="110997"/>
                </a:lnTo>
                <a:lnTo>
                  <a:pt x="197612" y="107314"/>
                </a:lnTo>
                <a:lnTo>
                  <a:pt x="188929" y="104226"/>
                </a:lnTo>
                <a:lnTo>
                  <a:pt x="176943" y="103943"/>
                </a:lnTo>
                <a:lnTo>
                  <a:pt x="164845" y="108203"/>
                </a:lnTo>
                <a:lnTo>
                  <a:pt x="155924" y="113984"/>
                </a:lnTo>
                <a:lnTo>
                  <a:pt x="146858" y="122890"/>
                </a:lnTo>
                <a:lnTo>
                  <a:pt x="139954" y="133730"/>
                </a:lnTo>
                <a:lnTo>
                  <a:pt x="138668" y="136546"/>
                </a:lnTo>
                <a:lnTo>
                  <a:pt x="135331" y="148648"/>
                </a:lnTo>
                <a:lnTo>
                  <a:pt x="135255" y="161289"/>
                </a:lnTo>
                <a:lnTo>
                  <a:pt x="135467" y="162677"/>
                </a:lnTo>
                <a:lnTo>
                  <a:pt x="140535" y="174394"/>
                </a:lnTo>
                <a:lnTo>
                  <a:pt x="151130" y="182752"/>
                </a:lnTo>
                <a:lnTo>
                  <a:pt x="158369" y="186308"/>
                </a:lnTo>
                <a:lnTo>
                  <a:pt x="165862" y="187197"/>
                </a:lnTo>
                <a:lnTo>
                  <a:pt x="173608" y="185673"/>
                </a:lnTo>
                <a:lnTo>
                  <a:pt x="184951" y="181113"/>
                </a:lnTo>
                <a:lnTo>
                  <a:pt x="195325" y="172465"/>
                </a:lnTo>
                <a:close/>
              </a:path>
              <a:path w="638683" h="383031">
                <a:moveTo>
                  <a:pt x="307721" y="245237"/>
                </a:moveTo>
                <a:lnTo>
                  <a:pt x="304673" y="241680"/>
                </a:lnTo>
                <a:lnTo>
                  <a:pt x="303402" y="236981"/>
                </a:lnTo>
                <a:lnTo>
                  <a:pt x="302260" y="232282"/>
                </a:lnTo>
                <a:lnTo>
                  <a:pt x="295323" y="251062"/>
                </a:lnTo>
                <a:lnTo>
                  <a:pt x="306197" y="259079"/>
                </a:lnTo>
                <a:lnTo>
                  <a:pt x="315684" y="262467"/>
                </a:lnTo>
                <a:lnTo>
                  <a:pt x="312547" y="247650"/>
                </a:lnTo>
                <a:lnTo>
                  <a:pt x="307721" y="245237"/>
                </a:lnTo>
                <a:close/>
              </a:path>
              <a:path w="638683" h="383031">
                <a:moveTo>
                  <a:pt x="291109" y="214289"/>
                </a:moveTo>
                <a:lnTo>
                  <a:pt x="288097" y="226613"/>
                </a:lnTo>
                <a:lnTo>
                  <a:pt x="288925" y="238505"/>
                </a:lnTo>
                <a:lnTo>
                  <a:pt x="289309" y="239979"/>
                </a:lnTo>
                <a:lnTo>
                  <a:pt x="295323" y="251062"/>
                </a:lnTo>
                <a:lnTo>
                  <a:pt x="302260" y="232282"/>
                </a:lnTo>
                <a:lnTo>
                  <a:pt x="303275" y="226440"/>
                </a:lnTo>
                <a:lnTo>
                  <a:pt x="306577" y="219709"/>
                </a:lnTo>
                <a:lnTo>
                  <a:pt x="307778" y="217440"/>
                </a:lnTo>
                <a:lnTo>
                  <a:pt x="315184" y="206712"/>
                </a:lnTo>
                <a:lnTo>
                  <a:pt x="324358" y="198373"/>
                </a:lnTo>
                <a:lnTo>
                  <a:pt x="331850" y="193293"/>
                </a:lnTo>
                <a:lnTo>
                  <a:pt x="338963" y="192404"/>
                </a:lnTo>
                <a:lnTo>
                  <a:pt x="345821" y="195833"/>
                </a:lnTo>
                <a:lnTo>
                  <a:pt x="350138" y="197992"/>
                </a:lnTo>
                <a:lnTo>
                  <a:pt x="353187" y="201294"/>
                </a:lnTo>
                <a:lnTo>
                  <a:pt x="354838" y="205866"/>
                </a:lnTo>
                <a:lnTo>
                  <a:pt x="356615" y="210438"/>
                </a:lnTo>
                <a:lnTo>
                  <a:pt x="355726" y="216153"/>
                </a:lnTo>
                <a:lnTo>
                  <a:pt x="352298" y="223138"/>
                </a:lnTo>
                <a:lnTo>
                  <a:pt x="350712" y="226137"/>
                </a:lnTo>
                <a:lnTo>
                  <a:pt x="343214" y="236875"/>
                </a:lnTo>
                <a:lnTo>
                  <a:pt x="334137" y="245109"/>
                </a:lnTo>
                <a:lnTo>
                  <a:pt x="326771" y="250316"/>
                </a:lnTo>
                <a:lnTo>
                  <a:pt x="319532" y="251078"/>
                </a:lnTo>
                <a:lnTo>
                  <a:pt x="312547" y="247650"/>
                </a:lnTo>
                <a:lnTo>
                  <a:pt x="315684" y="262467"/>
                </a:lnTo>
                <a:lnTo>
                  <a:pt x="327733" y="262841"/>
                </a:lnTo>
                <a:lnTo>
                  <a:pt x="339851" y="258952"/>
                </a:lnTo>
                <a:lnTo>
                  <a:pt x="348798" y="253506"/>
                </a:lnTo>
                <a:lnTo>
                  <a:pt x="358076" y="244796"/>
                </a:lnTo>
                <a:lnTo>
                  <a:pt x="364998" y="234060"/>
                </a:lnTo>
                <a:lnTo>
                  <a:pt x="367407" y="228676"/>
                </a:lnTo>
                <a:lnTo>
                  <a:pt x="370370" y="216309"/>
                </a:lnTo>
                <a:lnTo>
                  <a:pt x="369442" y="204723"/>
                </a:lnTo>
                <a:lnTo>
                  <a:pt x="362945" y="192516"/>
                </a:lnTo>
                <a:lnTo>
                  <a:pt x="352171" y="184530"/>
                </a:lnTo>
                <a:lnTo>
                  <a:pt x="342759" y="181210"/>
                </a:lnTo>
                <a:lnTo>
                  <a:pt x="330717" y="180796"/>
                </a:lnTo>
                <a:lnTo>
                  <a:pt x="318515" y="184657"/>
                </a:lnTo>
                <a:lnTo>
                  <a:pt x="309330" y="190132"/>
                </a:lnTo>
                <a:lnTo>
                  <a:pt x="300086" y="198861"/>
                </a:lnTo>
                <a:lnTo>
                  <a:pt x="293115" y="209803"/>
                </a:lnTo>
                <a:lnTo>
                  <a:pt x="291109" y="214289"/>
                </a:lnTo>
                <a:close/>
              </a:path>
              <a:path w="638683" h="383031">
                <a:moveTo>
                  <a:pt x="418719" y="188721"/>
                </a:moveTo>
                <a:lnTo>
                  <a:pt x="353313" y="279780"/>
                </a:lnTo>
                <a:lnTo>
                  <a:pt x="367029" y="286638"/>
                </a:lnTo>
                <a:lnTo>
                  <a:pt x="432435" y="195452"/>
                </a:lnTo>
                <a:lnTo>
                  <a:pt x="418719" y="188721"/>
                </a:lnTo>
                <a:close/>
              </a:path>
              <a:path w="638683" h="383031">
                <a:moveTo>
                  <a:pt x="418338" y="299973"/>
                </a:moveTo>
                <a:lnTo>
                  <a:pt x="415289" y="296417"/>
                </a:lnTo>
                <a:lnTo>
                  <a:pt x="414020" y="291718"/>
                </a:lnTo>
                <a:lnTo>
                  <a:pt x="412876" y="287019"/>
                </a:lnTo>
                <a:lnTo>
                  <a:pt x="405971" y="305852"/>
                </a:lnTo>
                <a:lnTo>
                  <a:pt x="416813" y="313943"/>
                </a:lnTo>
                <a:lnTo>
                  <a:pt x="426414" y="317262"/>
                </a:lnTo>
                <a:lnTo>
                  <a:pt x="423163" y="302386"/>
                </a:lnTo>
                <a:lnTo>
                  <a:pt x="418338" y="299973"/>
                </a:lnTo>
                <a:close/>
              </a:path>
              <a:path w="638683" h="383031">
                <a:moveTo>
                  <a:pt x="401726" y="269067"/>
                </a:moveTo>
                <a:lnTo>
                  <a:pt x="398714" y="281390"/>
                </a:lnTo>
                <a:lnTo>
                  <a:pt x="399541" y="293242"/>
                </a:lnTo>
                <a:lnTo>
                  <a:pt x="399952" y="294807"/>
                </a:lnTo>
                <a:lnTo>
                  <a:pt x="405971" y="305852"/>
                </a:lnTo>
                <a:lnTo>
                  <a:pt x="412876" y="287019"/>
                </a:lnTo>
                <a:lnTo>
                  <a:pt x="413892" y="281177"/>
                </a:lnTo>
                <a:lnTo>
                  <a:pt x="417322" y="274446"/>
                </a:lnTo>
                <a:lnTo>
                  <a:pt x="418492" y="272177"/>
                </a:lnTo>
                <a:lnTo>
                  <a:pt x="425834" y="261449"/>
                </a:lnTo>
                <a:lnTo>
                  <a:pt x="435101" y="253110"/>
                </a:lnTo>
                <a:lnTo>
                  <a:pt x="442467" y="248030"/>
                </a:lnTo>
                <a:lnTo>
                  <a:pt x="449579" y="247141"/>
                </a:lnTo>
                <a:lnTo>
                  <a:pt x="456438" y="250570"/>
                </a:lnTo>
                <a:lnTo>
                  <a:pt x="460755" y="252729"/>
                </a:lnTo>
                <a:lnTo>
                  <a:pt x="463803" y="256031"/>
                </a:lnTo>
                <a:lnTo>
                  <a:pt x="465454" y="260603"/>
                </a:lnTo>
                <a:lnTo>
                  <a:pt x="467233" y="265175"/>
                </a:lnTo>
                <a:lnTo>
                  <a:pt x="466344" y="270890"/>
                </a:lnTo>
                <a:lnTo>
                  <a:pt x="462914" y="277875"/>
                </a:lnTo>
                <a:lnTo>
                  <a:pt x="461333" y="280874"/>
                </a:lnTo>
                <a:lnTo>
                  <a:pt x="453884" y="291612"/>
                </a:lnTo>
                <a:lnTo>
                  <a:pt x="444753" y="299846"/>
                </a:lnTo>
                <a:lnTo>
                  <a:pt x="437388" y="305053"/>
                </a:lnTo>
                <a:lnTo>
                  <a:pt x="430149" y="305815"/>
                </a:lnTo>
                <a:lnTo>
                  <a:pt x="423163" y="302386"/>
                </a:lnTo>
                <a:lnTo>
                  <a:pt x="426414" y="317262"/>
                </a:lnTo>
                <a:lnTo>
                  <a:pt x="438442" y="317580"/>
                </a:lnTo>
                <a:lnTo>
                  <a:pt x="450596" y="313689"/>
                </a:lnTo>
                <a:lnTo>
                  <a:pt x="459465" y="308243"/>
                </a:lnTo>
                <a:lnTo>
                  <a:pt x="468732" y="299533"/>
                </a:lnTo>
                <a:lnTo>
                  <a:pt x="475741" y="288797"/>
                </a:lnTo>
                <a:lnTo>
                  <a:pt x="478084" y="283444"/>
                </a:lnTo>
                <a:lnTo>
                  <a:pt x="480995" y="271060"/>
                </a:lnTo>
                <a:lnTo>
                  <a:pt x="480060" y="259460"/>
                </a:lnTo>
                <a:lnTo>
                  <a:pt x="473562" y="247303"/>
                </a:lnTo>
                <a:lnTo>
                  <a:pt x="462788" y="239267"/>
                </a:lnTo>
                <a:lnTo>
                  <a:pt x="453376" y="235947"/>
                </a:lnTo>
                <a:lnTo>
                  <a:pt x="441334" y="235533"/>
                </a:lnTo>
                <a:lnTo>
                  <a:pt x="429133" y="239394"/>
                </a:lnTo>
                <a:lnTo>
                  <a:pt x="419970" y="244869"/>
                </a:lnTo>
                <a:lnTo>
                  <a:pt x="410759" y="253598"/>
                </a:lnTo>
                <a:lnTo>
                  <a:pt x="403733" y="264540"/>
                </a:lnTo>
                <a:lnTo>
                  <a:pt x="401726" y="269067"/>
                </a:lnTo>
                <a:close/>
              </a:path>
              <a:path w="638683" h="383031">
                <a:moveTo>
                  <a:pt x="478992" y="310653"/>
                </a:moveTo>
                <a:lnTo>
                  <a:pt x="470662" y="318388"/>
                </a:lnTo>
                <a:lnTo>
                  <a:pt x="468375" y="322960"/>
                </a:lnTo>
                <a:lnTo>
                  <a:pt x="468757" y="326897"/>
                </a:lnTo>
                <a:lnTo>
                  <a:pt x="471804" y="330072"/>
                </a:lnTo>
                <a:lnTo>
                  <a:pt x="464185" y="346836"/>
                </a:lnTo>
                <a:lnTo>
                  <a:pt x="465836" y="343534"/>
                </a:lnTo>
                <a:lnTo>
                  <a:pt x="467867" y="339470"/>
                </a:lnTo>
                <a:lnTo>
                  <a:pt x="471804" y="337946"/>
                </a:lnTo>
                <a:lnTo>
                  <a:pt x="477774" y="338962"/>
                </a:lnTo>
                <a:lnTo>
                  <a:pt x="481964" y="342137"/>
                </a:lnTo>
                <a:lnTo>
                  <a:pt x="488061" y="345693"/>
                </a:lnTo>
                <a:lnTo>
                  <a:pt x="487552" y="327278"/>
                </a:lnTo>
                <a:lnTo>
                  <a:pt x="486410" y="326135"/>
                </a:lnTo>
                <a:lnTo>
                  <a:pt x="485521" y="322452"/>
                </a:lnTo>
                <a:lnTo>
                  <a:pt x="487045" y="319404"/>
                </a:lnTo>
                <a:lnTo>
                  <a:pt x="490982" y="318007"/>
                </a:lnTo>
                <a:lnTo>
                  <a:pt x="497204" y="318134"/>
                </a:lnTo>
                <a:lnTo>
                  <a:pt x="500634" y="322325"/>
                </a:lnTo>
                <a:lnTo>
                  <a:pt x="504698" y="325500"/>
                </a:lnTo>
                <a:lnTo>
                  <a:pt x="509650" y="328040"/>
                </a:lnTo>
                <a:lnTo>
                  <a:pt x="510942" y="328653"/>
                </a:lnTo>
                <a:lnTo>
                  <a:pt x="523282" y="331987"/>
                </a:lnTo>
                <a:lnTo>
                  <a:pt x="519302" y="319277"/>
                </a:lnTo>
                <a:lnTo>
                  <a:pt x="514476" y="316864"/>
                </a:lnTo>
                <a:lnTo>
                  <a:pt x="510159" y="314705"/>
                </a:lnTo>
                <a:lnTo>
                  <a:pt x="507364" y="311784"/>
                </a:lnTo>
                <a:lnTo>
                  <a:pt x="506222" y="307974"/>
                </a:lnTo>
                <a:lnTo>
                  <a:pt x="505078" y="304164"/>
                </a:lnTo>
                <a:lnTo>
                  <a:pt x="505587" y="300227"/>
                </a:lnTo>
                <a:lnTo>
                  <a:pt x="503174" y="276605"/>
                </a:lnTo>
                <a:lnTo>
                  <a:pt x="497332" y="281558"/>
                </a:lnTo>
                <a:lnTo>
                  <a:pt x="493522" y="289178"/>
                </a:lnTo>
                <a:lnTo>
                  <a:pt x="489712" y="296798"/>
                </a:lnTo>
                <a:lnTo>
                  <a:pt x="489712" y="303529"/>
                </a:lnTo>
                <a:lnTo>
                  <a:pt x="493522" y="309371"/>
                </a:lnTo>
                <a:lnTo>
                  <a:pt x="493078" y="309320"/>
                </a:lnTo>
                <a:lnTo>
                  <a:pt x="478992" y="310653"/>
                </a:lnTo>
                <a:close/>
              </a:path>
              <a:path w="638683" h="383031">
                <a:moveTo>
                  <a:pt x="540638" y="304799"/>
                </a:moveTo>
                <a:lnTo>
                  <a:pt x="538607" y="308863"/>
                </a:lnTo>
                <a:lnTo>
                  <a:pt x="536194" y="313816"/>
                </a:lnTo>
                <a:lnTo>
                  <a:pt x="532764" y="316991"/>
                </a:lnTo>
                <a:lnTo>
                  <a:pt x="528320" y="318388"/>
                </a:lnTo>
                <a:lnTo>
                  <a:pt x="524001" y="319785"/>
                </a:lnTo>
                <a:lnTo>
                  <a:pt x="519302" y="319277"/>
                </a:lnTo>
                <a:lnTo>
                  <a:pt x="523282" y="331987"/>
                </a:lnTo>
                <a:lnTo>
                  <a:pt x="535177" y="330580"/>
                </a:lnTo>
                <a:lnTo>
                  <a:pt x="543305" y="327913"/>
                </a:lnTo>
                <a:lnTo>
                  <a:pt x="549275" y="322706"/>
                </a:lnTo>
                <a:lnTo>
                  <a:pt x="552958" y="315213"/>
                </a:lnTo>
                <a:lnTo>
                  <a:pt x="556640" y="307847"/>
                </a:lnTo>
                <a:lnTo>
                  <a:pt x="556513" y="300227"/>
                </a:lnTo>
                <a:lnTo>
                  <a:pt x="552576" y="292353"/>
                </a:lnTo>
                <a:lnTo>
                  <a:pt x="556387" y="288289"/>
                </a:lnTo>
                <a:lnTo>
                  <a:pt x="561086" y="287781"/>
                </a:lnTo>
                <a:lnTo>
                  <a:pt x="566927" y="290575"/>
                </a:lnTo>
                <a:lnTo>
                  <a:pt x="570357" y="292353"/>
                </a:lnTo>
                <a:lnTo>
                  <a:pt x="573913" y="294258"/>
                </a:lnTo>
                <a:lnTo>
                  <a:pt x="581533" y="283336"/>
                </a:lnTo>
                <a:lnTo>
                  <a:pt x="578612" y="281177"/>
                </a:lnTo>
                <a:lnTo>
                  <a:pt x="574548" y="278637"/>
                </a:lnTo>
                <a:lnTo>
                  <a:pt x="569722" y="276351"/>
                </a:lnTo>
                <a:lnTo>
                  <a:pt x="565023" y="275335"/>
                </a:lnTo>
                <a:lnTo>
                  <a:pt x="560451" y="275970"/>
                </a:lnTo>
                <a:lnTo>
                  <a:pt x="555878" y="276478"/>
                </a:lnTo>
                <a:lnTo>
                  <a:pt x="551179" y="279272"/>
                </a:lnTo>
                <a:lnTo>
                  <a:pt x="546353" y="284352"/>
                </a:lnTo>
                <a:lnTo>
                  <a:pt x="543305" y="281304"/>
                </a:lnTo>
                <a:lnTo>
                  <a:pt x="540130" y="279018"/>
                </a:lnTo>
                <a:lnTo>
                  <a:pt x="536828" y="277367"/>
                </a:lnTo>
                <a:lnTo>
                  <a:pt x="535636" y="276790"/>
                </a:lnTo>
                <a:lnTo>
                  <a:pt x="523275" y="273209"/>
                </a:lnTo>
                <a:lnTo>
                  <a:pt x="511428" y="274319"/>
                </a:lnTo>
                <a:lnTo>
                  <a:pt x="503174" y="276605"/>
                </a:lnTo>
                <a:lnTo>
                  <a:pt x="505587" y="300227"/>
                </a:lnTo>
                <a:lnTo>
                  <a:pt x="507619" y="296163"/>
                </a:lnTo>
                <a:lnTo>
                  <a:pt x="509777" y="291591"/>
                </a:lnTo>
                <a:lnTo>
                  <a:pt x="513079" y="288543"/>
                </a:lnTo>
                <a:lnTo>
                  <a:pt x="517398" y="287146"/>
                </a:lnTo>
                <a:lnTo>
                  <a:pt x="521842" y="285622"/>
                </a:lnTo>
                <a:lnTo>
                  <a:pt x="526288" y="286003"/>
                </a:lnTo>
                <a:lnTo>
                  <a:pt x="530733" y="288289"/>
                </a:lnTo>
                <a:lnTo>
                  <a:pt x="535051" y="290321"/>
                </a:lnTo>
                <a:lnTo>
                  <a:pt x="537845" y="293242"/>
                </a:lnTo>
                <a:lnTo>
                  <a:pt x="539369" y="297052"/>
                </a:lnTo>
                <a:lnTo>
                  <a:pt x="540765" y="300862"/>
                </a:lnTo>
                <a:lnTo>
                  <a:pt x="540638" y="304799"/>
                </a:lnTo>
                <a:close/>
              </a:path>
              <a:path w="638683" h="383031">
                <a:moveTo>
                  <a:pt x="454660" y="331469"/>
                </a:moveTo>
                <a:lnTo>
                  <a:pt x="450850" y="339216"/>
                </a:lnTo>
                <a:lnTo>
                  <a:pt x="449846" y="341647"/>
                </a:lnTo>
                <a:lnTo>
                  <a:pt x="449506" y="350276"/>
                </a:lnTo>
                <a:lnTo>
                  <a:pt x="454195" y="358891"/>
                </a:lnTo>
                <a:lnTo>
                  <a:pt x="463914" y="367485"/>
                </a:lnTo>
                <a:lnTo>
                  <a:pt x="478663" y="376046"/>
                </a:lnTo>
                <a:lnTo>
                  <a:pt x="485116" y="378997"/>
                </a:lnTo>
                <a:lnTo>
                  <a:pt x="497758" y="382807"/>
                </a:lnTo>
                <a:lnTo>
                  <a:pt x="508380" y="383031"/>
                </a:lnTo>
                <a:lnTo>
                  <a:pt x="516254" y="381761"/>
                </a:lnTo>
                <a:lnTo>
                  <a:pt x="521970" y="377443"/>
                </a:lnTo>
                <a:lnTo>
                  <a:pt x="525526" y="370204"/>
                </a:lnTo>
                <a:lnTo>
                  <a:pt x="527812" y="365505"/>
                </a:lnTo>
                <a:lnTo>
                  <a:pt x="528320" y="360806"/>
                </a:lnTo>
                <a:lnTo>
                  <a:pt x="526923" y="356234"/>
                </a:lnTo>
                <a:lnTo>
                  <a:pt x="525526" y="351662"/>
                </a:lnTo>
                <a:lnTo>
                  <a:pt x="522859" y="347852"/>
                </a:lnTo>
                <a:lnTo>
                  <a:pt x="518795" y="344931"/>
                </a:lnTo>
                <a:lnTo>
                  <a:pt x="514858" y="342010"/>
                </a:lnTo>
                <a:lnTo>
                  <a:pt x="507873" y="337946"/>
                </a:lnTo>
                <a:lnTo>
                  <a:pt x="497713" y="332866"/>
                </a:lnTo>
                <a:lnTo>
                  <a:pt x="491363" y="329564"/>
                </a:lnTo>
                <a:lnTo>
                  <a:pt x="487552" y="327278"/>
                </a:lnTo>
                <a:lnTo>
                  <a:pt x="488061" y="345693"/>
                </a:lnTo>
                <a:lnTo>
                  <a:pt x="496315" y="349884"/>
                </a:lnTo>
                <a:lnTo>
                  <a:pt x="504951" y="354329"/>
                </a:lnTo>
                <a:lnTo>
                  <a:pt x="509777" y="357631"/>
                </a:lnTo>
                <a:lnTo>
                  <a:pt x="510794" y="359790"/>
                </a:lnTo>
                <a:lnTo>
                  <a:pt x="511810" y="363981"/>
                </a:lnTo>
                <a:lnTo>
                  <a:pt x="509771" y="367502"/>
                </a:lnTo>
                <a:lnTo>
                  <a:pt x="500966" y="370839"/>
                </a:lnTo>
                <a:lnTo>
                  <a:pt x="486155" y="366013"/>
                </a:lnTo>
                <a:lnTo>
                  <a:pt x="478663" y="362330"/>
                </a:lnTo>
                <a:lnTo>
                  <a:pt x="472948" y="358520"/>
                </a:lnTo>
                <a:lnTo>
                  <a:pt x="469138" y="354456"/>
                </a:lnTo>
                <a:lnTo>
                  <a:pt x="465327" y="350519"/>
                </a:lnTo>
                <a:lnTo>
                  <a:pt x="464185" y="346836"/>
                </a:lnTo>
                <a:lnTo>
                  <a:pt x="471804" y="330072"/>
                </a:lnTo>
                <a:lnTo>
                  <a:pt x="461645" y="328421"/>
                </a:lnTo>
                <a:lnTo>
                  <a:pt x="454660" y="331469"/>
                </a:lnTo>
                <a:close/>
              </a:path>
              <a:path w="638683" h="383031">
                <a:moveTo>
                  <a:pt x="588137" y="303402"/>
                </a:moveTo>
                <a:lnTo>
                  <a:pt x="539114" y="371855"/>
                </a:lnTo>
                <a:lnTo>
                  <a:pt x="552830" y="378586"/>
                </a:lnTo>
                <a:lnTo>
                  <a:pt x="601979" y="310133"/>
                </a:lnTo>
                <a:lnTo>
                  <a:pt x="588137" y="303402"/>
                </a:lnTo>
                <a:close/>
              </a:path>
              <a:path w="638683" h="383031">
                <a:moveTo>
                  <a:pt x="592836" y="286257"/>
                </a:moveTo>
                <a:lnTo>
                  <a:pt x="592836" y="295782"/>
                </a:lnTo>
                <a:lnTo>
                  <a:pt x="630301" y="296798"/>
                </a:lnTo>
                <a:lnTo>
                  <a:pt x="630301" y="283590"/>
                </a:lnTo>
                <a:lnTo>
                  <a:pt x="592836" y="286257"/>
                </a:lnTo>
                <a:close/>
              </a:path>
            </a:pathLst>
          </a:custGeom>
          <a:solidFill>
            <a:srgbClr val="0000CC"/>
          </a:solidFill>
        </p:spPr>
        <p:txBody>
          <a:bodyPr wrap="square" lIns="0" tIns="0" rIns="0" bIns="0" rtlCol="0">
            <a:noAutofit/>
          </a:bodyPr>
          <a:lstStyle/>
          <a:p>
            <a:endParaRPr/>
          </a:p>
        </p:txBody>
      </p:sp>
      <p:sp>
        <p:nvSpPr>
          <p:cNvPr id="74" name="object 74"/>
          <p:cNvSpPr/>
          <p:nvPr/>
        </p:nvSpPr>
        <p:spPr>
          <a:xfrm>
            <a:off x="3157728" y="4272915"/>
            <a:ext cx="231648" cy="171450"/>
          </a:xfrm>
          <a:custGeom>
            <a:avLst/>
            <a:gdLst/>
            <a:ahLst/>
            <a:cxnLst/>
            <a:rect l="l" t="t" r="r" b="b"/>
            <a:pathLst>
              <a:path w="231648" h="171450">
                <a:moveTo>
                  <a:pt x="88773" y="114300"/>
                </a:moveTo>
                <a:lnTo>
                  <a:pt x="60198" y="114299"/>
                </a:lnTo>
                <a:lnTo>
                  <a:pt x="60198" y="171450"/>
                </a:lnTo>
                <a:lnTo>
                  <a:pt x="231648" y="85725"/>
                </a:lnTo>
                <a:lnTo>
                  <a:pt x="88773" y="114300"/>
                </a:lnTo>
                <a:close/>
              </a:path>
              <a:path w="231648" h="171450">
                <a:moveTo>
                  <a:pt x="88773" y="57150"/>
                </a:moveTo>
                <a:lnTo>
                  <a:pt x="60198" y="0"/>
                </a:lnTo>
                <a:lnTo>
                  <a:pt x="60198" y="57149"/>
                </a:lnTo>
                <a:lnTo>
                  <a:pt x="88773" y="57150"/>
                </a:lnTo>
                <a:close/>
              </a:path>
              <a:path w="231648" h="171450">
                <a:moveTo>
                  <a:pt x="0" y="57150"/>
                </a:moveTo>
                <a:lnTo>
                  <a:pt x="0" y="114300"/>
                </a:lnTo>
                <a:lnTo>
                  <a:pt x="88773" y="114300"/>
                </a:lnTo>
                <a:lnTo>
                  <a:pt x="231648" y="85725"/>
                </a:lnTo>
                <a:lnTo>
                  <a:pt x="60198" y="0"/>
                </a:lnTo>
                <a:lnTo>
                  <a:pt x="88773" y="57150"/>
                </a:lnTo>
                <a:lnTo>
                  <a:pt x="0" y="57150"/>
                </a:lnTo>
                <a:close/>
              </a:path>
            </a:pathLst>
          </a:custGeom>
          <a:solidFill>
            <a:srgbClr val="C00000"/>
          </a:solidFill>
        </p:spPr>
        <p:txBody>
          <a:bodyPr wrap="square" lIns="0" tIns="0" rIns="0" bIns="0" rtlCol="0">
            <a:noAutofit/>
          </a:bodyPr>
          <a:lstStyle/>
          <a:p>
            <a:endParaRPr/>
          </a:p>
        </p:txBody>
      </p:sp>
      <p:sp>
        <p:nvSpPr>
          <p:cNvPr id="75" name="object 75"/>
          <p:cNvSpPr/>
          <p:nvPr/>
        </p:nvSpPr>
        <p:spPr>
          <a:xfrm>
            <a:off x="2592324" y="3236976"/>
            <a:ext cx="1361694" cy="2035302"/>
          </a:xfrm>
          <a:prstGeom prst="rect">
            <a:avLst/>
          </a:prstGeom>
          <a:blipFill>
            <a:blip r:embed="rId35" cstate="print"/>
            <a:stretch>
              <a:fillRect/>
            </a:stretch>
          </a:blipFill>
        </p:spPr>
        <p:txBody>
          <a:bodyPr wrap="square" lIns="0" tIns="0" rIns="0" bIns="0" rtlCol="0">
            <a:noAutofit/>
          </a:bodyPr>
          <a:lstStyle/>
          <a:p>
            <a:endParaRPr/>
          </a:p>
        </p:txBody>
      </p:sp>
      <p:sp>
        <p:nvSpPr>
          <p:cNvPr id="76" name="object 76"/>
          <p:cNvSpPr/>
          <p:nvPr/>
        </p:nvSpPr>
        <p:spPr>
          <a:xfrm>
            <a:off x="2829179" y="3508248"/>
            <a:ext cx="947720" cy="534706"/>
          </a:xfrm>
          <a:custGeom>
            <a:avLst/>
            <a:gdLst/>
            <a:ahLst/>
            <a:cxnLst/>
            <a:rect l="l" t="t" r="r" b="b"/>
            <a:pathLst>
              <a:path w="947720" h="534706">
                <a:moveTo>
                  <a:pt x="52577" y="45085"/>
                </a:moveTo>
                <a:lnTo>
                  <a:pt x="72008" y="18668"/>
                </a:lnTo>
                <a:lnTo>
                  <a:pt x="120268" y="42544"/>
                </a:lnTo>
                <a:lnTo>
                  <a:pt x="128269" y="31114"/>
                </a:lnTo>
                <a:lnTo>
                  <a:pt x="65404" y="0"/>
                </a:lnTo>
                <a:lnTo>
                  <a:pt x="0" y="91186"/>
                </a:lnTo>
                <a:lnTo>
                  <a:pt x="66675" y="124206"/>
                </a:lnTo>
                <a:lnTo>
                  <a:pt x="75056" y="112013"/>
                </a:lnTo>
                <a:lnTo>
                  <a:pt x="22859" y="86232"/>
                </a:lnTo>
                <a:lnTo>
                  <a:pt x="44703" y="56514"/>
                </a:lnTo>
                <a:lnTo>
                  <a:pt x="85978" y="76962"/>
                </a:lnTo>
                <a:lnTo>
                  <a:pt x="93979" y="65531"/>
                </a:lnTo>
                <a:lnTo>
                  <a:pt x="52577" y="45085"/>
                </a:lnTo>
                <a:close/>
              </a:path>
              <a:path w="947720" h="534706">
                <a:moveTo>
                  <a:pt x="142112" y="161544"/>
                </a:moveTo>
                <a:lnTo>
                  <a:pt x="170306" y="122554"/>
                </a:lnTo>
                <a:lnTo>
                  <a:pt x="173481" y="118109"/>
                </a:lnTo>
                <a:lnTo>
                  <a:pt x="175894" y="114426"/>
                </a:lnTo>
                <a:lnTo>
                  <a:pt x="177291" y="111506"/>
                </a:lnTo>
                <a:lnTo>
                  <a:pt x="180466" y="104901"/>
                </a:lnTo>
                <a:lnTo>
                  <a:pt x="181101" y="98425"/>
                </a:lnTo>
                <a:lnTo>
                  <a:pt x="178943" y="92201"/>
                </a:lnTo>
                <a:lnTo>
                  <a:pt x="176783" y="85978"/>
                </a:lnTo>
                <a:lnTo>
                  <a:pt x="172338" y="81279"/>
                </a:lnTo>
                <a:lnTo>
                  <a:pt x="165734" y="77977"/>
                </a:lnTo>
                <a:lnTo>
                  <a:pt x="155555" y="75071"/>
                </a:lnTo>
                <a:lnTo>
                  <a:pt x="144315" y="76905"/>
                </a:lnTo>
                <a:lnTo>
                  <a:pt x="133350" y="84200"/>
                </a:lnTo>
                <a:lnTo>
                  <a:pt x="143763" y="69723"/>
                </a:lnTo>
                <a:lnTo>
                  <a:pt x="131444" y="63626"/>
                </a:lnTo>
                <a:lnTo>
                  <a:pt x="82422" y="131952"/>
                </a:lnTo>
                <a:lnTo>
                  <a:pt x="95376" y="138429"/>
                </a:lnTo>
                <a:lnTo>
                  <a:pt x="113156" y="113791"/>
                </a:lnTo>
                <a:lnTo>
                  <a:pt x="122004" y="102703"/>
                </a:lnTo>
                <a:lnTo>
                  <a:pt x="131224" y="93563"/>
                </a:lnTo>
                <a:lnTo>
                  <a:pt x="139191" y="88646"/>
                </a:lnTo>
                <a:lnTo>
                  <a:pt x="146176" y="85978"/>
                </a:lnTo>
                <a:lnTo>
                  <a:pt x="152145" y="85851"/>
                </a:lnTo>
                <a:lnTo>
                  <a:pt x="156971" y="88264"/>
                </a:lnTo>
                <a:lnTo>
                  <a:pt x="160908" y="90169"/>
                </a:lnTo>
                <a:lnTo>
                  <a:pt x="163321" y="92837"/>
                </a:lnTo>
                <a:lnTo>
                  <a:pt x="164210" y="96138"/>
                </a:lnTo>
                <a:lnTo>
                  <a:pt x="165100" y="99440"/>
                </a:lnTo>
                <a:lnTo>
                  <a:pt x="164719" y="102743"/>
                </a:lnTo>
                <a:lnTo>
                  <a:pt x="163068" y="106171"/>
                </a:lnTo>
                <a:lnTo>
                  <a:pt x="162051" y="108076"/>
                </a:lnTo>
                <a:lnTo>
                  <a:pt x="160019" y="111251"/>
                </a:lnTo>
                <a:lnTo>
                  <a:pt x="156971" y="115569"/>
                </a:lnTo>
                <a:lnTo>
                  <a:pt x="128904" y="154939"/>
                </a:lnTo>
                <a:lnTo>
                  <a:pt x="142112" y="161544"/>
                </a:lnTo>
                <a:close/>
              </a:path>
              <a:path w="947720" h="534706">
                <a:moveTo>
                  <a:pt x="177037" y="155828"/>
                </a:moveTo>
                <a:lnTo>
                  <a:pt x="175640" y="158622"/>
                </a:lnTo>
                <a:lnTo>
                  <a:pt x="173042" y="167364"/>
                </a:lnTo>
                <a:lnTo>
                  <a:pt x="175957" y="177429"/>
                </a:lnTo>
                <a:lnTo>
                  <a:pt x="186308" y="185419"/>
                </a:lnTo>
                <a:lnTo>
                  <a:pt x="188340" y="186308"/>
                </a:lnTo>
                <a:lnTo>
                  <a:pt x="191262" y="187578"/>
                </a:lnTo>
                <a:lnTo>
                  <a:pt x="195452" y="189102"/>
                </a:lnTo>
                <a:lnTo>
                  <a:pt x="198754" y="190500"/>
                </a:lnTo>
                <a:lnTo>
                  <a:pt x="205866" y="179324"/>
                </a:lnTo>
                <a:lnTo>
                  <a:pt x="200278" y="177164"/>
                </a:lnTo>
                <a:lnTo>
                  <a:pt x="196341" y="175640"/>
                </a:lnTo>
                <a:lnTo>
                  <a:pt x="194182" y="174497"/>
                </a:lnTo>
                <a:lnTo>
                  <a:pt x="189229" y="172084"/>
                </a:lnTo>
                <a:lnTo>
                  <a:pt x="187706" y="168656"/>
                </a:lnTo>
                <a:lnTo>
                  <a:pt x="189864" y="164337"/>
                </a:lnTo>
                <a:lnTo>
                  <a:pt x="190626" y="162813"/>
                </a:lnTo>
                <a:lnTo>
                  <a:pt x="192404" y="160146"/>
                </a:lnTo>
                <a:lnTo>
                  <a:pt x="195325" y="156209"/>
                </a:lnTo>
                <a:lnTo>
                  <a:pt x="220218" y="121793"/>
                </a:lnTo>
                <a:lnTo>
                  <a:pt x="236473" y="129793"/>
                </a:lnTo>
                <a:lnTo>
                  <a:pt x="243839" y="119125"/>
                </a:lnTo>
                <a:lnTo>
                  <a:pt x="227583" y="111125"/>
                </a:lnTo>
                <a:lnTo>
                  <a:pt x="239521" y="94234"/>
                </a:lnTo>
                <a:lnTo>
                  <a:pt x="225551" y="88646"/>
                </a:lnTo>
                <a:lnTo>
                  <a:pt x="214248" y="104520"/>
                </a:lnTo>
                <a:lnTo>
                  <a:pt x="203072" y="98932"/>
                </a:lnTo>
                <a:lnTo>
                  <a:pt x="195579" y="109600"/>
                </a:lnTo>
                <a:lnTo>
                  <a:pt x="206628" y="115062"/>
                </a:lnTo>
                <a:lnTo>
                  <a:pt x="184912" y="144525"/>
                </a:lnTo>
                <a:lnTo>
                  <a:pt x="180085" y="151002"/>
                </a:lnTo>
                <a:lnTo>
                  <a:pt x="177037" y="155828"/>
                </a:lnTo>
                <a:close/>
              </a:path>
              <a:path w="947720" h="534706">
                <a:moveTo>
                  <a:pt x="329479" y="159913"/>
                </a:moveTo>
                <a:lnTo>
                  <a:pt x="317397" y="159228"/>
                </a:lnTo>
                <a:lnTo>
                  <a:pt x="305053" y="162559"/>
                </a:lnTo>
                <a:lnTo>
                  <a:pt x="301370" y="183260"/>
                </a:lnTo>
                <a:lnTo>
                  <a:pt x="304672" y="179069"/>
                </a:lnTo>
                <a:lnTo>
                  <a:pt x="309371" y="175894"/>
                </a:lnTo>
                <a:lnTo>
                  <a:pt x="315340" y="173608"/>
                </a:lnTo>
                <a:lnTo>
                  <a:pt x="321309" y="171322"/>
                </a:lnTo>
                <a:lnTo>
                  <a:pt x="327025" y="171576"/>
                </a:lnTo>
                <a:lnTo>
                  <a:pt x="332485" y="174370"/>
                </a:lnTo>
                <a:lnTo>
                  <a:pt x="338708" y="163194"/>
                </a:lnTo>
                <a:lnTo>
                  <a:pt x="329479" y="159913"/>
                </a:lnTo>
                <a:close/>
              </a:path>
              <a:path w="947720" h="534706">
                <a:moveTo>
                  <a:pt x="294627" y="168543"/>
                </a:moveTo>
                <a:lnTo>
                  <a:pt x="285559" y="177428"/>
                </a:lnTo>
                <a:lnTo>
                  <a:pt x="278256" y="188975"/>
                </a:lnTo>
                <a:lnTo>
                  <a:pt x="276017" y="194204"/>
                </a:lnTo>
                <a:lnTo>
                  <a:pt x="273384" y="206562"/>
                </a:lnTo>
                <a:lnTo>
                  <a:pt x="274827" y="218185"/>
                </a:lnTo>
                <a:lnTo>
                  <a:pt x="282435" y="231080"/>
                </a:lnTo>
                <a:lnTo>
                  <a:pt x="293369" y="238887"/>
                </a:lnTo>
                <a:lnTo>
                  <a:pt x="300891" y="241767"/>
                </a:lnTo>
                <a:lnTo>
                  <a:pt x="312437" y="242991"/>
                </a:lnTo>
                <a:lnTo>
                  <a:pt x="324154" y="240454"/>
                </a:lnTo>
                <a:lnTo>
                  <a:pt x="336041" y="234187"/>
                </a:lnTo>
                <a:lnTo>
                  <a:pt x="327278" y="223393"/>
                </a:lnTo>
                <a:lnTo>
                  <a:pt x="320294" y="227202"/>
                </a:lnTo>
                <a:lnTo>
                  <a:pt x="314832" y="229234"/>
                </a:lnTo>
                <a:lnTo>
                  <a:pt x="311022" y="229362"/>
                </a:lnTo>
                <a:lnTo>
                  <a:pt x="307085" y="229615"/>
                </a:lnTo>
                <a:lnTo>
                  <a:pt x="303275" y="228726"/>
                </a:lnTo>
                <a:lnTo>
                  <a:pt x="299465" y="226821"/>
                </a:lnTo>
                <a:lnTo>
                  <a:pt x="294004" y="224154"/>
                </a:lnTo>
                <a:lnTo>
                  <a:pt x="290702" y="220218"/>
                </a:lnTo>
                <a:lnTo>
                  <a:pt x="289432" y="214883"/>
                </a:lnTo>
                <a:lnTo>
                  <a:pt x="288035" y="209550"/>
                </a:lnTo>
                <a:lnTo>
                  <a:pt x="289051" y="203707"/>
                </a:lnTo>
                <a:lnTo>
                  <a:pt x="292100" y="197484"/>
                </a:lnTo>
                <a:lnTo>
                  <a:pt x="292734" y="196087"/>
                </a:lnTo>
                <a:lnTo>
                  <a:pt x="294385" y="193547"/>
                </a:lnTo>
                <a:lnTo>
                  <a:pt x="346963" y="219582"/>
                </a:lnTo>
                <a:lnTo>
                  <a:pt x="349503" y="215772"/>
                </a:lnTo>
                <a:lnTo>
                  <a:pt x="351408" y="212725"/>
                </a:lnTo>
                <a:lnTo>
                  <a:pt x="352678" y="210312"/>
                </a:lnTo>
                <a:lnTo>
                  <a:pt x="356107" y="203453"/>
                </a:lnTo>
                <a:lnTo>
                  <a:pt x="357631" y="196850"/>
                </a:lnTo>
                <a:lnTo>
                  <a:pt x="357504" y="190500"/>
                </a:lnTo>
                <a:lnTo>
                  <a:pt x="357377" y="184276"/>
                </a:lnTo>
                <a:lnTo>
                  <a:pt x="355600" y="178815"/>
                </a:lnTo>
                <a:lnTo>
                  <a:pt x="352044" y="174244"/>
                </a:lnTo>
                <a:lnTo>
                  <a:pt x="348488" y="169544"/>
                </a:lnTo>
                <a:lnTo>
                  <a:pt x="344043" y="165862"/>
                </a:lnTo>
                <a:lnTo>
                  <a:pt x="338708" y="163194"/>
                </a:lnTo>
                <a:lnTo>
                  <a:pt x="332485" y="174370"/>
                </a:lnTo>
                <a:lnTo>
                  <a:pt x="337312" y="176783"/>
                </a:lnTo>
                <a:lnTo>
                  <a:pt x="340487" y="180212"/>
                </a:lnTo>
                <a:lnTo>
                  <a:pt x="342010" y="184912"/>
                </a:lnTo>
                <a:lnTo>
                  <a:pt x="343407" y="189610"/>
                </a:lnTo>
                <a:lnTo>
                  <a:pt x="342772" y="194690"/>
                </a:lnTo>
                <a:lnTo>
                  <a:pt x="340106" y="200025"/>
                </a:lnTo>
                <a:lnTo>
                  <a:pt x="339089" y="201929"/>
                </a:lnTo>
                <a:lnTo>
                  <a:pt x="301370" y="183260"/>
                </a:lnTo>
                <a:lnTo>
                  <a:pt x="305053" y="162559"/>
                </a:lnTo>
                <a:lnTo>
                  <a:pt x="294627" y="168543"/>
                </a:lnTo>
                <a:close/>
              </a:path>
              <a:path w="947720" h="534706">
                <a:moveTo>
                  <a:pt x="442213" y="284606"/>
                </a:moveTo>
                <a:lnTo>
                  <a:pt x="444204" y="281484"/>
                </a:lnTo>
                <a:lnTo>
                  <a:pt x="452187" y="276638"/>
                </a:lnTo>
                <a:lnTo>
                  <a:pt x="463949" y="277171"/>
                </a:lnTo>
                <a:lnTo>
                  <a:pt x="479551" y="283082"/>
                </a:lnTo>
                <a:lnTo>
                  <a:pt x="482472" y="284606"/>
                </a:lnTo>
                <a:lnTo>
                  <a:pt x="485267" y="272288"/>
                </a:lnTo>
                <a:lnTo>
                  <a:pt x="481394" y="270411"/>
                </a:lnTo>
                <a:lnTo>
                  <a:pt x="467383" y="264819"/>
                </a:lnTo>
                <a:lnTo>
                  <a:pt x="455663" y="262200"/>
                </a:lnTo>
                <a:lnTo>
                  <a:pt x="446278" y="262508"/>
                </a:lnTo>
                <a:lnTo>
                  <a:pt x="442213" y="284606"/>
                </a:lnTo>
                <a:close/>
              </a:path>
              <a:path w="947720" h="534706">
                <a:moveTo>
                  <a:pt x="440181" y="311531"/>
                </a:moveTo>
                <a:lnTo>
                  <a:pt x="450267" y="314747"/>
                </a:lnTo>
                <a:lnTo>
                  <a:pt x="461922" y="313891"/>
                </a:lnTo>
                <a:lnTo>
                  <a:pt x="473456" y="308101"/>
                </a:lnTo>
                <a:lnTo>
                  <a:pt x="471550" y="309879"/>
                </a:lnTo>
                <a:lnTo>
                  <a:pt x="469645" y="312674"/>
                </a:lnTo>
                <a:lnTo>
                  <a:pt x="467741" y="316356"/>
                </a:lnTo>
                <a:lnTo>
                  <a:pt x="467359" y="317372"/>
                </a:lnTo>
                <a:lnTo>
                  <a:pt x="465455" y="321563"/>
                </a:lnTo>
                <a:lnTo>
                  <a:pt x="479551" y="328549"/>
                </a:lnTo>
                <a:lnTo>
                  <a:pt x="480568" y="326008"/>
                </a:lnTo>
                <a:lnTo>
                  <a:pt x="481583" y="323976"/>
                </a:lnTo>
                <a:lnTo>
                  <a:pt x="482981" y="321182"/>
                </a:lnTo>
                <a:lnTo>
                  <a:pt x="485520" y="317119"/>
                </a:lnTo>
                <a:lnTo>
                  <a:pt x="489331" y="311657"/>
                </a:lnTo>
                <a:lnTo>
                  <a:pt x="493404" y="305987"/>
                </a:lnTo>
                <a:lnTo>
                  <a:pt x="503676" y="291482"/>
                </a:lnTo>
                <a:lnTo>
                  <a:pt x="510298" y="281815"/>
                </a:lnTo>
                <a:lnTo>
                  <a:pt x="513333" y="276987"/>
                </a:lnTo>
                <a:lnTo>
                  <a:pt x="516762" y="270001"/>
                </a:lnTo>
                <a:lnTo>
                  <a:pt x="516508" y="263144"/>
                </a:lnTo>
                <a:lnTo>
                  <a:pt x="512571" y="256412"/>
                </a:lnTo>
                <a:lnTo>
                  <a:pt x="508634" y="249808"/>
                </a:lnTo>
                <a:lnTo>
                  <a:pt x="502538" y="244347"/>
                </a:lnTo>
                <a:lnTo>
                  <a:pt x="494156" y="240283"/>
                </a:lnTo>
                <a:lnTo>
                  <a:pt x="487499" y="237462"/>
                </a:lnTo>
                <a:lnTo>
                  <a:pt x="475274" y="235162"/>
                </a:lnTo>
                <a:lnTo>
                  <a:pt x="463814" y="236955"/>
                </a:lnTo>
                <a:lnTo>
                  <a:pt x="453135" y="242824"/>
                </a:lnTo>
                <a:lnTo>
                  <a:pt x="463169" y="254253"/>
                </a:lnTo>
                <a:lnTo>
                  <a:pt x="465708" y="252626"/>
                </a:lnTo>
                <a:lnTo>
                  <a:pt x="477233" y="249245"/>
                </a:lnTo>
                <a:lnTo>
                  <a:pt x="489204" y="252094"/>
                </a:lnTo>
                <a:lnTo>
                  <a:pt x="489897" y="252445"/>
                </a:lnTo>
                <a:lnTo>
                  <a:pt x="499101" y="260961"/>
                </a:lnTo>
                <a:lnTo>
                  <a:pt x="498220" y="271652"/>
                </a:lnTo>
                <a:lnTo>
                  <a:pt x="497331" y="273557"/>
                </a:lnTo>
                <a:lnTo>
                  <a:pt x="494665" y="277494"/>
                </a:lnTo>
                <a:lnTo>
                  <a:pt x="489711" y="274574"/>
                </a:lnTo>
                <a:lnTo>
                  <a:pt x="486536" y="272922"/>
                </a:lnTo>
                <a:lnTo>
                  <a:pt x="485267" y="272288"/>
                </a:lnTo>
                <a:lnTo>
                  <a:pt x="482472" y="284606"/>
                </a:lnTo>
                <a:lnTo>
                  <a:pt x="485267" y="286131"/>
                </a:lnTo>
                <a:lnTo>
                  <a:pt x="487680" y="287527"/>
                </a:lnTo>
                <a:lnTo>
                  <a:pt x="482726" y="293877"/>
                </a:lnTo>
                <a:lnTo>
                  <a:pt x="476376" y="298322"/>
                </a:lnTo>
                <a:lnTo>
                  <a:pt x="468630" y="300989"/>
                </a:lnTo>
                <a:lnTo>
                  <a:pt x="460882" y="303656"/>
                </a:lnTo>
                <a:lnTo>
                  <a:pt x="454151" y="303402"/>
                </a:lnTo>
                <a:lnTo>
                  <a:pt x="448182" y="300481"/>
                </a:lnTo>
                <a:lnTo>
                  <a:pt x="444626" y="298703"/>
                </a:lnTo>
                <a:lnTo>
                  <a:pt x="442341" y="296418"/>
                </a:lnTo>
                <a:lnTo>
                  <a:pt x="441324" y="293624"/>
                </a:lnTo>
                <a:lnTo>
                  <a:pt x="440308" y="290829"/>
                </a:lnTo>
                <a:lnTo>
                  <a:pt x="440562" y="287781"/>
                </a:lnTo>
                <a:lnTo>
                  <a:pt x="442213" y="284606"/>
                </a:lnTo>
                <a:lnTo>
                  <a:pt x="446278" y="262508"/>
                </a:lnTo>
                <a:lnTo>
                  <a:pt x="437260" y="264540"/>
                </a:lnTo>
                <a:lnTo>
                  <a:pt x="430910" y="269113"/>
                </a:lnTo>
                <a:lnTo>
                  <a:pt x="427228" y="276606"/>
                </a:lnTo>
                <a:lnTo>
                  <a:pt x="424053" y="283082"/>
                </a:lnTo>
                <a:lnTo>
                  <a:pt x="423544" y="289687"/>
                </a:lnTo>
                <a:lnTo>
                  <a:pt x="425957" y="296290"/>
                </a:lnTo>
                <a:lnTo>
                  <a:pt x="428370" y="302894"/>
                </a:lnTo>
                <a:lnTo>
                  <a:pt x="433069" y="307975"/>
                </a:lnTo>
                <a:lnTo>
                  <a:pt x="440181" y="311531"/>
                </a:lnTo>
                <a:close/>
              </a:path>
              <a:path w="947720" h="534706">
                <a:moveTo>
                  <a:pt x="554862" y="287908"/>
                </a:moveTo>
                <a:lnTo>
                  <a:pt x="562609" y="276987"/>
                </a:lnTo>
                <a:lnTo>
                  <a:pt x="549401" y="270509"/>
                </a:lnTo>
                <a:lnTo>
                  <a:pt x="500380" y="338835"/>
                </a:lnTo>
                <a:lnTo>
                  <a:pt x="514349" y="345694"/>
                </a:lnTo>
                <a:lnTo>
                  <a:pt x="533272" y="319531"/>
                </a:lnTo>
                <a:lnTo>
                  <a:pt x="538733" y="312419"/>
                </a:lnTo>
                <a:lnTo>
                  <a:pt x="542670" y="307594"/>
                </a:lnTo>
                <a:lnTo>
                  <a:pt x="544957" y="304926"/>
                </a:lnTo>
                <a:lnTo>
                  <a:pt x="547243" y="302259"/>
                </a:lnTo>
                <a:lnTo>
                  <a:pt x="550418" y="299719"/>
                </a:lnTo>
                <a:lnTo>
                  <a:pt x="554482" y="297179"/>
                </a:lnTo>
                <a:lnTo>
                  <a:pt x="558419" y="294766"/>
                </a:lnTo>
                <a:lnTo>
                  <a:pt x="561974" y="293369"/>
                </a:lnTo>
                <a:lnTo>
                  <a:pt x="565022" y="293115"/>
                </a:lnTo>
                <a:lnTo>
                  <a:pt x="568070" y="292862"/>
                </a:lnTo>
                <a:lnTo>
                  <a:pt x="570737" y="293243"/>
                </a:lnTo>
                <a:lnTo>
                  <a:pt x="572896" y="294385"/>
                </a:lnTo>
                <a:lnTo>
                  <a:pt x="575691" y="295782"/>
                </a:lnTo>
                <a:lnTo>
                  <a:pt x="577595" y="297814"/>
                </a:lnTo>
                <a:lnTo>
                  <a:pt x="578611" y="300608"/>
                </a:lnTo>
                <a:lnTo>
                  <a:pt x="579500" y="303402"/>
                </a:lnTo>
                <a:lnTo>
                  <a:pt x="579119" y="306577"/>
                </a:lnTo>
                <a:lnTo>
                  <a:pt x="577342" y="310133"/>
                </a:lnTo>
                <a:lnTo>
                  <a:pt x="576453" y="312038"/>
                </a:lnTo>
                <a:lnTo>
                  <a:pt x="574167" y="315468"/>
                </a:lnTo>
                <a:lnTo>
                  <a:pt x="570483" y="320420"/>
                </a:lnTo>
                <a:lnTo>
                  <a:pt x="542544" y="359663"/>
                </a:lnTo>
                <a:lnTo>
                  <a:pt x="556386" y="366521"/>
                </a:lnTo>
                <a:lnTo>
                  <a:pt x="578357" y="336041"/>
                </a:lnTo>
                <a:lnTo>
                  <a:pt x="580444" y="333263"/>
                </a:lnTo>
                <a:lnTo>
                  <a:pt x="589850" y="322860"/>
                </a:lnTo>
                <a:lnTo>
                  <a:pt x="598805" y="316738"/>
                </a:lnTo>
                <a:lnTo>
                  <a:pt x="605282" y="313689"/>
                </a:lnTo>
                <a:lnTo>
                  <a:pt x="610616" y="313308"/>
                </a:lnTo>
                <a:lnTo>
                  <a:pt x="614807" y="315340"/>
                </a:lnTo>
                <a:lnTo>
                  <a:pt x="617600" y="316738"/>
                </a:lnTo>
                <a:lnTo>
                  <a:pt x="619506" y="318769"/>
                </a:lnTo>
                <a:lnTo>
                  <a:pt x="620775" y="321563"/>
                </a:lnTo>
                <a:lnTo>
                  <a:pt x="621919" y="324357"/>
                </a:lnTo>
                <a:lnTo>
                  <a:pt x="621537" y="327787"/>
                </a:lnTo>
                <a:lnTo>
                  <a:pt x="619632" y="331724"/>
                </a:lnTo>
                <a:lnTo>
                  <a:pt x="618617" y="333756"/>
                </a:lnTo>
                <a:lnTo>
                  <a:pt x="616584" y="337057"/>
                </a:lnTo>
                <a:lnTo>
                  <a:pt x="613536" y="341249"/>
                </a:lnTo>
                <a:lnTo>
                  <a:pt x="585343" y="380872"/>
                </a:lnTo>
                <a:lnTo>
                  <a:pt x="599058" y="387603"/>
                </a:lnTo>
                <a:lnTo>
                  <a:pt x="629031" y="346201"/>
                </a:lnTo>
                <a:lnTo>
                  <a:pt x="631697" y="342391"/>
                </a:lnTo>
                <a:lnTo>
                  <a:pt x="633730" y="339216"/>
                </a:lnTo>
                <a:lnTo>
                  <a:pt x="634999" y="336676"/>
                </a:lnTo>
                <a:lnTo>
                  <a:pt x="638174" y="330200"/>
                </a:lnTo>
                <a:lnTo>
                  <a:pt x="638682" y="324103"/>
                </a:lnTo>
                <a:lnTo>
                  <a:pt x="636396" y="318262"/>
                </a:lnTo>
                <a:lnTo>
                  <a:pt x="634237" y="312419"/>
                </a:lnTo>
                <a:lnTo>
                  <a:pt x="630046" y="307975"/>
                </a:lnTo>
                <a:lnTo>
                  <a:pt x="623823" y="304926"/>
                </a:lnTo>
                <a:lnTo>
                  <a:pt x="616923" y="302615"/>
                </a:lnTo>
                <a:lnTo>
                  <a:pt x="605463" y="303302"/>
                </a:lnTo>
                <a:lnTo>
                  <a:pt x="593344" y="309244"/>
                </a:lnTo>
                <a:lnTo>
                  <a:pt x="594069" y="304057"/>
                </a:lnTo>
                <a:lnTo>
                  <a:pt x="591330" y="292458"/>
                </a:lnTo>
                <a:lnTo>
                  <a:pt x="581659" y="284225"/>
                </a:lnTo>
                <a:lnTo>
                  <a:pt x="578297" y="282884"/>
                </a:lnTo>
                <a:lnTo>
                  <a:pt x="566907" y="282377"/>
                </a:lnTo>
                <a:lnTo>
                  <a:pt x="554862" y="287908"/>
                </a:lnTo>
                <a:close/>
              </a:path>
              <a:path w="947720" h="534706">
                <a:moveTo>
                  <a:pt x="684657" y="306450"/>
                </a:moveTo>
                <a:lnTo>
                  <a:pt x="674369" y="321182"/>
                </a:lnTo>
                <a:lnTo>
                  <a:pt x="691515" y="329564"/>
                </a:lnTo>
                <a:lnTo>
                  <a:pt x="701674" y="314832"/>
                </a:lnTo>
                <a:lnTo>
                  <a:pt x="684657" y="306450"/>
                </a:lnTo>
                <a:close/>
              </a:path>
              <a:path w="947720" h="534706">
                <a:moveTo>
                  <a:pt x="669670" y="329945"/>
                </a:moveTo>
                <a:lnTo>
                  <a:pt x="620648" y="398271"/>
                </a:lnTo>
                <a:lnTo>
                  <a:pt x="634492" y="405129"/>
                </a:lnTo>
                <a:lnTo>
                  <a:pt x="683513" y="336803"/>
                </a:lnTo>
                <a:lnTo>
                  <a:pt x="669670" y="329945"/>
                </a:lnTo>
                <a:close/>
              </a:path>
              <a:path w="947720" h="534706">
                <a:moveTo>
                  <a:pt x="721515" y="353903"/>
                </a:moveTo>
                <a:lnTo>
                  <a:pt x="709412" y="353160"/>
                </a:lnTo>
                <a:lnTo>
                  <a:pt x="697103" y="356488"/>
                </a:lnTo>
                <a:lnTo>
                  <a:pt x="693419" y="377189"/>
                </a:lnTo>
                <a:lnTo>
                  <a:pt x="696721" y="372999"/>
                </a:lnTo>
                <a:lnTo>
                  <a:pt x="701420" y="369824"/>
                </a:lnTo>
                <a:lnTo>
                  <a:pt x="707390" y="367538"/>
                </a:lnTo>
                <a:lnTo>
                  <a:pt x="713358" y="365378"/>
                </a:lnTo>
                <a:lnTo>
                  <a:pt x="719073" y="365632"/>
                </a:lnTo>
                <a:lnTo>
                  <a:pt x="724534" y="368300"/>
                </a:lnTo>
                <a:lnTo>
                  <a:pt x="730631" y="357250"/>
                </a:lnTo>
                <a:lnTo>
                  <a:pt x="721515" y="353903"/>
                </a:lnTo>
                <a:close/>
              </a:path>
              <a:path w="947720" h="534706">
                <a:moveTo>
                  <a:pt x="686676" y="362529"/>
                </a:moveTo>
                <a:lnTo>
                  <a:pt x="677608" y="371386"/>
                </a:lnTo>
                <a:lnTo>
                  <a:pt x="670306" y="382904"/>
                </a:lnTo>
                <a:lnTo>
                  <a:pt x="667952" y="388296"/>
                </a:lnTo>
                <a:lnTo>
                  <a:pt x="665337" y="400594"/>
                </a:lnTo>
                <a:lnTo>
                  <a:pt x="666876" y="412241"/>
                </a:lnTo>
                <a:lnTo>
                  <a:pt x="674407" y="425012"/>
                </a:lnTo>
                <a:lnTo>
                  <a:pt x="685292" y="432815"/>
                </a:lnTo>
                <a:lnTo>
                  <a:pt x="692910" y="435729"/>
                </a:lnTo>
                <a:lnTo>
                  <a:pt x="704472" y="436959"/>
                </a:lnTo>
                <a:lnTo>
                  <a:pt x="716209" y="434427"/>
                </a:lnTo>
                <a:lnTo>
                  <a:pt x="728091" y="428116"/>
                </a:lnTo>
                <a:lnTo>
                  <a:pt x="719328" y="417321"/>
                </a:lnTo>
                <a:lnTo>
                  <a:pt x="712343" y="421131"/>
                </a:lnTo>
                <a:lnTo>
                  <a:pt x="706882" y="423163"/>
                </a:lnTo>
                <a:lnTo>
                  <a:pt x="703071" y="423418"/>
                </a:lnTo>
                <a:lnTo>
                  <a:pt x="699134" y="423544"/>
                </a:lnTo>
                <a:lnTo>
                  <a:pt x="695324" y="422656"/>
                </a:lnTo>
                <a:lnTo>
                  <a:pt x="691515" y="420877"/>
                </a:lnTo>
                <a:lnTo>
                  <a:pt x="686054" y="418210"/>
                </a:lnTo>
                <a:lnTo>
                  <a:pt x="682751" y="414146"/>
                </a:lnTo>
                <a:lnTo>
                  <a:pt x="681482" y="408813"/>
                </a:lnTo>
                <a:lnTo>
                  <a:pt x="680084" y="403478"/>
                </a:lnTo>
                <a:lnTo>
                  <a:pt x="680973" y="397763"/>
                </a:lnTo>
                <a:lnTo>
                  <a:pt x="684148" y="391540"/>
                </a:lnTo>
                <a:lnTo>
                  <a:pt x="686434" y="387476"/>
                </a:lnTo>
                <a:lnTo>
                  <a:pt x="739012" y="413512"/>
                </a:lnTo>
                <a:lnTo>
                  <a:pt x="741553" y="409828"/>
                </a:lnTo>
                <a:lnTo>
                  <a:pt x="743457" y="406781"/>
                </a:lnTo>
                <a:lnTo>
                  <a:pt x="744600" y="404240"/>
                </a:lnTo>
                <a:lnTo>
                  <a:pt x="748030" y="397382"/>
                </a:lnTo>
                <a:lnTo>
                  <a:pt x="749681" y="390778"/>
                </a:lnTo>
                <a:lnTo>
                  <a:pt x="749554" y="384556"/>
                </a:lnTo>
                <a:lnTo>
                  <a:pt x="749426" y="378332"/>
                </a:lnTo>
                <a:lnTo>
                  <a:pt x="747521" y="372871"/>
                </a:lnTo>
                <a:lnTo>
                  <a:pt x="744093" y="368172"/>
                </a:lnTo>
                <a:lnTo>
                  <a:pt x="740536" y="363474"/>
                </a:lnTo>
                <a:lnTo>
                  <a:pt x="736092" y="359790"/>
                </a:lnTo>
                <a:lnTo>
                  <a:pt x="730631" y="357250"/>
                </a:lnTo>
                <a:lnTo>
                  <a:pt x="724534" y="368300"/>
                </a:lnTo>
                <a:lnTo>
                  <a:pt x="729360" y="370713"/>
                </a:lnTo>
                <a:lnTo>
                  <a:pt x="732535" y="374269"/>
                </a:lnTo>
                <a:lnTo>
                  <a:pt x="733932" y="378968"/>
                </a:lnTo>
                <a:lnTo>
                  <a:pt x="735457" y="383539"/>
                </a:lnTo>
                <a:lnTo>
                  <a:pt x="734821" y="388619"/>
                </a:lnTo>
                <a:lnTo>
                  <a:pt x="732155" y="393953"/>
                </a:lnTo>
                <a:lnTo>
                  <a:pt x="731138" y="395858"/>
                </a:lnTo>
                <a:lnTo>
                  <a:pt x="693419" y="377189"/>
                </a:lnTo>
                <a:lnTo>
                  <a:pt x="697103" y="356488"/>
                </a:lnTo>
                <a:lnTo>
                  <a:pt x="686676" y="362529"/>
                </a:lnTo>
                <a:close/>
              </a:path>
              <a:path w="947720" h="534706">
                <a:moveTo>
                  <a:pt x="825881" y="476757"/>
                </a:moveTo>
                <a:lnTo>
                  <a:pt x="824483" y="479678"/>
                </a:lnTo>
                <a:lnTo>
                  <a:pt x="821885" y="488420"/>
                </a:lnTo>
                <a:lnTo>
                  <a:pt x="824800" y="498485"/>
                </a:lnTo>
                <a:lnTo>
                  <a:pt x="835151" y="506475"/>
                </a:lnTo>
                <a:lnTo>
                  <a:pt x="837057" y="507364"/>
                </a:lnTo>
                <a:lnTo>
                  <a:pt x="840105" y="508634"/>
                </a:lnTo>
                <a:lnTo>
                  <a:pt x="844295" y="510158"/>
                </a:lnTo>
                <a:lnTo>
                  <a:pt x="847597" y="511556"/>
                </a:lnTo>
                <a:lnTo>
                  <a:pt x="854709" y="500379"/>
                </a:lnTo>
                <a:lnTo>
                  <a:pt x="849121" y="498220"/>
                </a:lnTo>
                <a:lnTo>
                  <a:pt x="845184" y="496569"/>
                </a:lnTo>
                <a:lnTo>
                  <a:pt x="843025" y="495553"/>
                </a:lnTo>
                <a:lnTo>
                  <a:pt x="838072" y="493013"/>
                </a:lnTo>
                <a:lnTo>
                  <a:pt x="836548" y="489712"/>
                </a:lnTo>
                <a:lnTo>
                  <a:pt x="838707" y="485394"/>
                </a:lnTo>
                <a:lnTo>
                  <a:pt x="839469" y="483869"/>
                </a:lnTo>
                <a:lnTo>
                  <a:pt x="841247" y="481202"/>
                </a:lnTo>
                <a:lnTo>
                  <a:pt x="844169" y="477265"/>
                </a:lnTo>
                <a:lnTo>
                  <a:pt x="869060" y="442849"/>
                </a:lnTo>
                <a:lnTo>
                  <a:pt x="885190" y="450850"/>
                </a:lnTo>
                <a:lnTo>
                  <a:pt x="892682" y="440181"/>
                </a:lnTo>
                <a:lnTo>
                  <a:pt x="876426" y="432181"/>
                </a:lnTo>
                <a:lnTo>
                  <a:pt x="888365" y="415289"/>
                </a:lnTo>
                <a:lnTo>
                  <a:pt x="874268" y="409701"/>
                </a:lnTo>
                <a:lnTo>
                  <a:pt x="863092" y="425576"/>
                </a:lnTo>
                <a:lnTo>
                  <a:pt x="851788" y="419988"/>
                </a:lnTo>
                <a:lnTo>
                  <a:pt x="844422" y="430656"/>
                </a:lnTo>
                <a:lnTo>
                  <a:pt x="855471" y="436118"/>
                </a:lnTo>
                <a:lnTo>
                  <a:pt x="833755" y="465581"/>
                </a:lnTo>
                <a:lnTo>
                  <a:pt x="828929" y="472058"/>
                </a:lnTo>
                <a:lnTo>
                  <a:pt x="825881" y="476757"/>
                </a:lnTo>
                <a:close/>
              </a:path>
              <a:path w="947720" h="534706">
                <a:moveTo>
                  <a:pt x="885062" y="517144"/>
                </a:moveTo>
                <a:lnTo>
                  <a:pt x="882015" y="513588"/>
                </a:lnTo>
                <a:lnTo>
                  <a:pt x="880871" y="508888"/>
                </a:lnTo>
                <a:lnTo>
                  <a:pt x="879601" y="504063"/>
                </a:lnTo>
                <a:lnTo>
                  <a:pt x="872665" y="522969"/>
                </a:lnTo>
                <a:lnTo>
                  <a:pt x="883538" y="530987"/>
                </a:lnTo>
                <a:lnTo>
                  <a:pt x="893193" y="534394"/>
                </a:lnTo>
                <a:lnTo>
                  <a:pt x="889888" y="519556"/>
                </a:lnTo>
                <a:lnTo>
                  <a:pt x="885062" y="517144"/>
                </a:lnTo>
                <a:close/>
              </a:path>
              <a:path w="947720" h="534706">
                <a:moveTo>
                  <a:pt x="868411" y="486220"/>
                </a:moveTo>
                <a:lnTo>
                  <a:pt x="865434" y="498560"/>
                </a:lnTo>
                <a:lnTo>
                  <a:pt x="866267" y="510413"/>
                </a:lnTo>
                <a:lnTo>
                  <a:pt x="866651" y="511886"/>
                </a:lnTo>
                <a:lnTo>
                  <a:pt x="872665" y="522969"/>
                </a:lnTo>
                <a:lnTo>
                  <a:pt x="879601" y="504063"/>
                </a:lnTo>
                <a:lnTo>
                  <a:pt x="880618" y="498347"/>
                </a:lnTo>
                <a:lnTo>
                  <a:pt x="884046" y="491489"/>
                </a:lnTo>
                <a:lnTo>
                  <a:pt x="885174" y="489306"/>
                </a:lnTo>
                <a:lnTo>
                  <a:pt x="892581" y="478596"/>
                </a:lnTo>
                <a:lnTo>
                  <a:pt x="901826" y="470281"/>
                </a:lnTo>
                <a:lnTo>
                  <a:pt x="909193" y="465200"/>
                </a:lnTo>
                <a:lnTo>
                  <a:pt x="916305" y="464312"/>
                </a:lnTo>
                <a:lnTo>
                  <a:pt x="923162" y="467740"/>
                </a:lnTo>
                <a:lnTo>
                  <a:pt x="927481" y="469900"/>
                </a:lnTo>
                <a:lnTo>
                  <a:pt x="930529" y="473201"/>
                </a:lnTo>
                <a:lnTo>
                  <a:pt x="932307" y="477774"/>
                </a:lnTo>
                <a:lnTo>
                  <a:pt x="933957" y="482345"/>
                </a:lnTo>
                <a:lnTo>
                  <a:pt x="933069" y="488060"/>
                </a:lnTo>
                <a:lnTo>
                  <a:pt x="929640" y="495045"/>
                </a:lnTo>
                <a:lnTo>
                  <a:pt x="928104" y="497958"/>
                </a:lnTo>
                <a:lnTo>
                  <a:pt x="920637" y="508676"/>
                </a:lnTo>
                <a:lnTo>
                  <a:pt x="911479" y="516889"/>
                </a:lnTo>
                <a:lnTo>
                  <a:pt x="904112" y="522096"/>
                </a:lnTo>
                <a:lnTo>
                  <a:pt x="896873" y="522985"/>
                </a:lnTo>
                <a:lnTo>
                  <a:pt x="889888" y="519556"/>
                </a:lnTo>
                <a:lnTo>
                  <a:pt x="893193" y="534394"/>
                </a:lnTo>
                <a:lnTo>
                  <a:pt x="905195" y="534706"/>
                </a:lnTo>
                <a:lnTo>
                  <a:pt x="917320" y="530732"/>
                </a:lnTo>
                <a:lnTo>
                  <a:pt x="926137" y="525405"/>
                </a:lnTo>
                <a:lnTo>
                  <a:pt x="935437" y="516722"/>
                </a:lnTo>
                <a:lnTo>
                  <a:pt x="942467" y="505968"/>
                </a:lnTo>
                <a:lnTo>
                  <a:pt x="944809" y="500560"/>
                </a:lnTo>
                <a:lnTo>
                  <a:pt x="947720" y="488138"/>
                </a:lnTo>
                <a:lnTo>
                  <a:pt x="946784" y="476631"/>
                </a:lnTo>
                <a:lnTo>
                  <a:pt x="940287" y="464377"/>
                </a:lnTo>
                <a:lnTo>
                  <a:pt x="929512" y="456438"/>
                </a:lnTo>
                <a:lnTo>
                  <a:pt x="920127" y="453119"/>
                </a:lnTo>
                <a:lnTo>
                  <a:pt x="908073" y="452668"/>
                </a:lnTo>
                <a:lnTo>
                  <a:pt x="895857" y="456438"/>
                </a:lnTo>
                <a:lnTo>
                  <a:pt x="886695" y="461990"/>
                </a:lnTo>
                <a:lnTo>
                  <a:pt x="877484" y="470728"/>
                </a:lnTo>
                <a:lnTo>
                  <a:pt x="870457" y="481583"/>
                </a:lnTo>
                <a:lnTo>
                  <a:pt x="868411" y="486220"/>
                </a:lnTo>
                <a:close/>
              </a:path>
              <a:path w="947720" h="534706">
                <a:moveTo>
                  <a:pt x="790956" y="482600"/>
                </a:moveTo>
                <a:lnTo>
                  <a:pt x="819022" y="443610"/>
                </a:lnTo>
                <a:lnTo>
                  <a:pt x="822324" y="439165"/>
                </a:lnTo>
                <a:lnTo>
                  <a:pt x="824610" y="435482"/>
                </a:lnTo>
                <a:lnTo>
                  <a:pt x="826134" y="432562"/>
                </a:lnTo>
                <a:lnTo>
                  <a:pt x="829309" y="425957"/>
                </a:lnTo>
                <a:lnTo>
                  <a:pt x="829944" y="419481"/>
                </a:lnTo>
                <a:lnTo>
                  <a:pt x="827785" y="413257"/>
                </a:lnTo>
                <a:lnTo>
                  <a:pt x="825626" y="407034"/>
                </a:lnTo>
                <a:lnTo>
                  <a:pt x="821182" y="402335"/>
                </a:lnTo>
                <a:lnTo>
                  <a:pt x="814578" y="399033"/>
                </a:lnTo>
                <a:lnTo>
                  <a:pt x="804398" y="396127"/>
                </a:lnTo>
                <a:lnTo>
                  <a:pt x="793158" y="397961"/>
                </a:lnTo>
                <a:lnTo>
                  <a:pt x="782193" y="405256"/>
                </a:lnTo>
                <a:lnTo>
                  <a:pt x="792607" y="390778"/>
                </a:lnTo>
                <a:lnTo>
                  <a:pt x="780287" y="384682"/>
                </a:lnTo>
                <a:lnTo>
                  <a:pt x="731138" y="453008"/>
                </a:lnTo>
                <a:lnTo>
                  <a:pt x="744219" y="459485"/>
                </a:lnTo>
                <a:lnTo>
                  <a:pt x="761999" y="434847"/>
                </a:lnTo>
                <a:lnTo>
                  <a:pt x="770847" y="423759"/>
                </a:lnTo>
                <a:lnTo>
                  <a:pt x="780067" y="414619"/>
                </a:lnTo>
                <a:lnTo>
                  <a:pt x="788034" y="409701"/>
                </a:lnTo>
                <a:lnTo>
                  <a:pt x="795019" y="407034"/>
                </a:lnTo>
                <a:lnTo>
                  <a:pt x="800988" y="406907"/>
                </a:lnTo>
                <a:lnTo>
                  <a:pt x="805815" y="409320"/>
                </a:lnTo>
                <a:lnTo>
                  <a:pt x="809751" y="411225"/>
                </a:lnTo>
                <a:lnTo>
                  <a:pt x="812165" y="413893"/>
                </a:lnTo>
                <a:lnTo>
                  <a:pt x="813054" y="417194"/>
                </a:lnTo>
                <a:lnTo>
                  <a:pt x="813943" y="420496"/>
                </a:lnTo>
                <a:lnTo>
                  <a:pt x="813561" y="423799"/>
                </a:lnTo>
                <a:lnTo>
                  <a:pt x="811910" y="427227"/>
                </a:lnTo>
                <a:lnTo>
                  <a:pt x="810894" y="429132"/>
                </a:lnTo>
                <a:lnTo>
                  <a:pt x="808862" y="432307"/>
                </a:lnTo>
                <a:lnTo>
                  <a:pt x="805815" y="436625"/>
                </a:lnTo>
                <a:lnTo>
                  <a:pt x="777620" y="475995"/>
                </a:lnTo>
                <a:lnTo>
                  <a:pt x="790956" y="482600"/>
                </a:lnTo>
                <a:close/>
              </a:path>
              <a:path w="947720" h="534706">
                <a:moveTo>
                  <a:pt x="273684" y="133857"/>
                </a:moveTo>
                <a:lnTo>
                  <a:pt x="259841" y="127126"/>
                </a:lnTo>
                <a:lnTo>
                  <a:pt x="210819" y="195579"/>
                </a:lnTo>
                <a:lnTo>
                  <a:pt x="224535" y="202310"/>
                </a:lnTo>
                <a:lnTo>
                  <a:pt x="235965" y="186562"/>
                </a:lnTo>
                <a:lnTo>
                  <a:pt x="238981" y="182390"/>
                </a:lnTo>
                <a:lnTo>
                  <a:pt x="247877" y="170908"/>
                </a:lnTo>
                <a:lnTo>
                  <a:pt x="254381" y="164083"/>
                </a:lnTo>
                <a:lnTo>
                  <a:pt x="258444" y="160654"/>
                </a:lnTo>
                <a:lnTo>
                  <a:pt x="262254" y="158114"/>
                </a:lnTo>
                <a:lnTo>
                  <a:pt x="265810" y="156209"/>
                </a:lnTo>
                <a:lnTo>
                  <a:pt x="269494" y="154431"/>
                </a:lnTo>
                <a:lnTo>
                  <a:pt x="272922" y="153288"/>
                </a:lnTo>
                <a:lnTo>
                  <a:pt x="276225" y="153034"/>
                </a:lnTo>
                <a:lnTo>
                  <a:pt x="279526" y="152781"/>
                </a:lnTo>
                <a:lnTo>
                  <a:pt x="283209" y="153669"/>
                </a:lnTo>
                <a:lnTo>
                  <a:pt x="287273" y="155701"/>
                </a:lnTo>
                <a:lnTo>
                  <a:pt x="291210" y="157733"/>
                </a:lnTo>
                <a:lnTo>
                  <a:pt x="300227" y="144652"/>
                </a:lnTo>
                <a:lnTo>
                  <a:pt x="296418" y="142620"/>
                </a:lnTo>
                <a:lnTo>
                  <a:pt x="290448" y="139572"/>
                </a:lnTo>
                <a:lnTo>
                  <a:pt x="284352" y="138810"/>
                </a:lnTo>
                <a:lnTo>
                  <a:pt x="278383" y="140081"/>
                </a:lnTo>
                <a:lnTo>
                  <a:pt x="272288" y="141350"/>
                </a:lnTo>
                <a:lnTo>
                  <a:pt x="266572" y="144906"/>
                </a:lnTo>
                <a:lnTo>
                  <a:pt x="261112" y="150875"/>
                </a:lnTo>
                <a:lnTo>
                  <a:pt x="273684" y="133857"/>
                </a:lnTo>
                <a:close/>
              </a:path>
              <a:path w="947720" h="534706">
                <a:moveTo>
                  <a:pt x="398906" y="288544"/>
                </a:moveTo>
                <a:lnTo>
                  <a:pt x="427100" y="249681"/>
                </a:lnTo>
                <a:lnTo>
                  <a:pt x="430275" y="245109"/>
                </a:lnTo>
                <a:lnTo>
                  <a:pt x="432688" y="241426"/>
                </a:lnTo>
                <a:lnTo>
                  <a:pt x="434085" y="238506"/>
                </a:lnTo>
                <a:lnTo>
                  <a:pt x="437260" y="231901"/>
                </a:lnTo>
                <a:lnTo>
                  <a:pt x="437895" y="225551"/>
                </a:lnTo>
                <a:lnTo>
                  <a:pt x="435736" y="219328"/>
                </a:lnTo>
                <a:lnTo>
                  <a:pt x="433578" y="213106"/>
                </a:lnTo>
                <a:lnTo>
                  <a:pt x="429132" y="208279"/>
                </a:lnTo>
                <a:lnTo>
                  <a:pt x="422529" y="205104"/>
                </a:lnTo>
                <a:lnTo>
                  <a:pt x="412275" y="202136"/>
                </a:lnTo>
                <a:lnTo>
                  <a:pt x="401073" y="204018"/>
                </a:lnTo>
                <a:lnTo>
                  <a:pt x="390144" y="211327"/>
                </a:lnTo>
                <a:lnTo>
                  <a:pt x="400557" y="196850"/>
                </a:lnTo>
                <a:lnTo>
                  <a:pt x="388238" y="190753"/>
                </a:lnTo>
                <a:lnTo>
                  <a:pt x="339216" y="259079"/>
                </a:lnTo>
                <a:lnTo>
                  <a:pt x="352170" y="265429"/>
                </a:lnTo>
                <a:lnTo>
                  <a:pt x="369950" y="240919"/>
                </a:lnTo>
                <a:lnTo>
                  <a:pt x="378846" y="229692"/>
                </a:lnTo>
                <a:lnTo>
                  <a:pt x="388039" y="220552"/>
                </a:lnTo>
                <a:lnTo>
                  <a:pt x="395985" y="215645"/>
                </a:lnTo>
                <a:lnTo>
                  <a:pt x="402970" y="213106"/>
                </a:lnTo>
                <a:lnTo>
                  <a:pt x="408939" y="212978"/>
                </a:lnTo>
                <a:lnTo>
                  <a:pt x="413765" y="215391"/>
                </a:lnTo>
                <a:lnTo>
                  <a:pt x="417702" y="217296"/>
                </a:lnTo>
                <a:lnTo>
                  <a:pt x="420115" y="219963"/>
                </a:lnTo>
                <a:lnTo>
                  <a:pt x="421004" y="223265"/>
                </a:lnTo>
                <a:lnTo>
                  <a:pt x="421894" y="226568"/>
                </a:lnTo>
                <a:lnTo>
                  <a:pt x="421513" y="229869"/>
                </a:lnTo>
                <a:lnTo>
                  <a:pt x="419862" y="233171"/>
                </a:lnTo>
                <a:lnTo>
                  <a:pt x="418972" y="235203"/>
                </a:lnTo>
                <a:lnTo>
                  <a:pt x="416813" y="238251"/>
                </a:lnTo>
                <a:lnTo>
                  <a:pt x="413765" y="242569"/>
                </a:lnTo>
                <a:lnTo>
                  <a:pt x="385698" y="282066"/>
                </a:lnTo>
                <a:lnTo>
                  <a:pt x="398906" y="288544"/>
                </a:lnTo>
                <a:close/>
              </a:path>
            </a:pathLst>
          </a:custGeom>
          <a:solidFill>
            <a:srgbClr val="0000CC"/>
          </a:solidFill>
        </p:spPr>
        <p:txBody>
          <a:bodyPr wrap="square" lIns="0" tIns="0" rIns="0" bIns="0" rtlCol="0">
            <a:noAutofit/>
          </a:bodyPr>
          <a:lstStyle/>
          <a:p>
            <a:endParaRPr/>
          </a:p>
        </p:txBody>
      </p:sp>
      <p:sp>
        <p:nvSpPr>
          <p:cNvPr id="77" name="object 77"/>
          <p:cNvSpPr/>
          <p:nvPr/>
        </p:nvSpPr>
        <p:spPr>
          <a:xfrm>
            <a:off x="2362200" y="3374136"/>
            <a:ext cx="1361694" cy="2035302"/>
          </a:xfrm>
          <a:prstGeom prst="rect">
            <a:avLst/>
          </a:prstGeom>
          <a:blipFill>
            <a:blip r:embed="rId36" cstate="print"/>
            <a:stretch>
              <a:fillRect/>
            </a:stretch>
          </a:blipFill>
        </p:spPr>
        <p:txBody>
          <a:bodyPr wrap="square" lIns="0" tIns="0" rIns="0" bIns="0" rtlCol="0">
            <a:noAutofit/>
          </a:bodyPr>
          <a:lstStyle/>
          <a:p>
            <a:endParaRPr/>
          </a:p>
        </p:txBody>
      </p:sp>
      <p:sp>
        <p:nvSpPr>
          <p:cNvPr id="78" name="object 78"/>
          <p:cNvSpPr/>
          <p:nvPr/>
        </p:nvSpPr>
        <p:spPr>
          <a:xfrm>
            <a:off x="2560828" y="3635502"/>
            <a:ext cx="844041" cy="485338"/>
          </a:xfrm>
          <a:custGeom>
            <a:avLst/>
            <a:gdLst/>
            <a:ahLst/>
            <a:cxnLst/>
            <a:rect l="l" t="t" r="r" b="b"/>
            <a:pathLst>
              <a:path w="844041" h="485338">
                <a:moveTo>
                  <a:pt x="511849" y="275879"/>
                </a:moveTo>
                <a:lnTo>
                  <a:pt x="502786" y="284747"/>
                </a:lnTo>
                <a:lnTo>
                  <a:pt x="495554" y="296291"/>
                </a:lnTo>
                <a:lnTo>
                  <a:pt x="493200" y="301682"/>
                </a:lnTo>
                <a:lnTo>
                  <a:pt x="490585" y="313980"/>
                </a:lnTo>
                <a:lnTo>
                  <a:pt x="492125" y="325628"/>
                </a:lnTo>
                <a:lnTo>
                  <a:pt x="499655" y="338398"/>
                </a:lnTo>
                <a:lnTo>
                  <a:pt x="510540" y="346202"/>
                </a:lnTo>
                <a:lnTo>
                  <a:pt x="518061" y="349092"/>
                </a:lnTo>
                <a:lnTo>
                  <a:pt x="529607" y="350348"/>
                </a:lnTo>
                <a:lnTo>
                  <a:pt x="541324" y="347824"/>
                </a:lnTo>
                <a:lnTo>
                  <a:pt x="553212" y="341503"/>
                </a:lnTo>
                <a:lnTo>
                  <a:pt x="544576" y="330708"/>
                </a:lnTo>
                <a:lnTo>
                  <a:pt x="537591" y="334518"/>
                </a:lnTo>
                <a:lnTo>
                  <a:pt x="532130" y="336550"/>
                </a:lnTo>
                <a:lnTo>
                  <a:pt x="528193" y="336804"/>
                </a:lnTo>
                <a:lnTo>
                  <a:pt x="524383" y="336931"/>
                </a:lnTo>
                <a:lnTo>
                  <a:pt x="520573" y="336042"/>
                </a:lnTo>
                <a:lnTo>
                  <a:pt x="516763" y="334264"/>
                </a:lnTo>
                <a:lnTo>
                  <a:pt x="511302" y="331597"/>
                </a:lnTo>
                <a:lnTo>
                  <a:pt x="508000" y="327533"/>
                </a:lnTo>
                <a:lnTo>
                  <a:pt x="506603" y="322199"/>
                </a:lnTo>
                <a:lnTo>
                  <a:pt x="505333" y="316865"/>
                </a:lnTo>
                <a:lnTo>
                  <a:pt x="506222" y="311150"/>
                </a:lnTo>
                <a:lnTo>
                  <a:pt x="509270" y="304927"/>
                </a:lnTo>
                <a:lnTo>
                  <a:pt x="510032" y="303403"/>
                </a:lnTo>
                <a:lnTo>
                  <a:pt x="511683" y="300863"/>
                </a:lnTo>
                <a:lnTo>
                  <a:pt x="564261" y="326898"/>
                </a:lnTo>
                <a:lnTo>
                  <a:pt x="566801" y="323215"/>
                </a:lnTo>
                <a:lnTo>
                  <a:pt x="568706" y="320167"/>
                </a:lnTo>
                <a:lnTo>
                  <a:pt x="569849" y="317627"/>
                </a:lnTo>
                <a:lnTo>
                  <a:pt x="573278" y="310769"/>
                </a:lnTo>
                <a:lnTo>
                  <a:pt x="574929" y="304165"/>
                </a:lnTo>
                <a:lnTo>
                  <a:pt x="574802" y="297942"/>
                </a:lnTo>
                <a:lnTo>
                  <a:pt x="574675" y="291719"/>
                </a:lnTo>
                <a:lnTo>
                  <a:pt x="572770" y="286258"/>
                </a:lnTo>
                <a:lnTo>
                  <a:pt x="569214" y="281559"/>
                </a:lnTo>
                <a:lnTo>
                  <a:pt x="565658" y="276860"/>
                </a:lnTo>
                <a:lnTo>
                  <a:pt x="561213" y="273177"/>
                </a:lnTo>
                <a:lnTo>
                  <a:pt x="555879" y="270637"/>
                </a:lnTo>
                <a:lnTo>
                  <a:pt x="549783" y="281686"/>
                </a:lnTo>
                <a:lnTo>
                  <a:pt x="554609" y="284099"/>
                </a:lnTo>
                <a:lnTo>
                  <a:pt x="557784" y="287655"/>
                </a:lnTo>
                <a:lnTo>
                  <a:pt x="559181" y="292354"/>
                </a:lnTo>
                <a:lnTo>
                  <a:pt x="560705" y="296925"/>
                </a:lnTo>
                <a:lnTo>
                  <a:pt x="560070" y="302006"/>
                </a:lnTo>
                <a:lnTo>
                  <a:pt x="557403" y="307340"/>
                </a:lnTo>
                <a:lnTo>
                  <a:pt x="556387" y="309245"/>
                </a:lnTo>
                <a:lnTo>
                  <a:pt x="518668" y="290575"/>
                </a:lnTo>
                <a:lnTo>
                  <a:pt x="522224" y="269875"/>
                </a:lnTo>
                <a:lnTo>
                  <a:pt x="511849" y="275879"/>
                </a:lnTo>
                <a:close/>
              </a:path>
              <a:path w="844041" h="485338">
                <a:moveTo>
                  <a:pt x="651129" y="390144"/>
                </a:moveTo>
                <a:lnTo>
                  <a:pt x="649605" y="393065"/>
                </a:lnTo>
                <a:lnTo>
                  <a:pt x="647087" y="401754"/>
                </a:lnTo>
                <a:lnTo>
                  <a:pt x="650026" y="411850"/>
                </a:lnTo>
                <a:lnTo>
                  <a:pt x="660400" y="419862"/>
                </a:lnTo>
                <a:lnTo>
                  <a:pt x="662305" y="420750"/>
                </a:lnTo>
                <a:lnTo>
                  <a:pt x="665353" y="422021"/>
                </a:lnTo>
                <a:lnTo>
                  <a:pt x="669417" y="423545"/>
                </a:lnTo>
                <a:lnTo>
                  <a:pt x="672846" y="424942"/>
                </a:lnTo>
                <a:lnTo>
                  <a:pt x="679958" y="413766"/>
                </a:lnTo>
                <a:lnTo>
                  <a:pt x="674370" y="411606"/>
                </a:lnTo>
                <a:lnTo>
                  <a:pt x="670433" y="409956"/>
                </a:lnTo>
                <a:lnTo>
                  <a:pt x="668274" y="408940"/>
                </a:lnTo>
                <a:lnTo>
                  <a:pt x="663194" y="406400"/>
                </a:lnTo>
                <a:lnTo>
                  <a:pt x="661797" y="403098"/>
                </a:lnTo>
                <a:lnTo>
                  <a:pt x="663956" y="398780"/>
                </a:lnTo>
                <a:lnTo>
                  <a:pt x="664718" y="397256"/>
                </a:lnTo>
                <a:lnTo>
                  <a:pt x="666496" y="394589"/>
                </a:lnTo>
                <a:lnTo>
                  <a:pt x="669290" y="390652"/>
                </a:lnTo>
                <a:lnTo>
                  <a:pt x="694309" y="356235"/>
                </a:lnTo>
                <a:lnTo>
                  <a:pt x="710438" y="364236"/>
                </a:lnTo>
                <a:lnTo>
                  <a:pt x="717931" y="353568"/>
                </a:lnTo>
                <a:lnTo>
                  <a:pt x="701548" y="345567"/>
                </a:lnTo>
                <a:lnTo>
                  <a:pt x="713613" y="328675"/>
                </a:lnTo>
                <a:lnTo>
                  <a:pt x="699516" y="323088"/>
                </a:lnTo>
                <a:lnTo>
                  <a:pt x="688213" y="338963"/>
                </a:lnTo>
                <a:lnTo>
                  <a:pt x="677037" y="333375"/>
                </a:lnTo>
                <a:lnTo>
                  <a:pt x="669671" y="344043"/>
                </a:lnTo>
                <a:lnTo>
                  <a:pt x="680720" y="349504"/>
                </a:lnTo>
                <a:lnTo>
                  <a:pt x="659003" y="378968"/>
                </a:lnTo>
                <a:lnTo>
                  <a:pt x="654177" y="385445"/>
                </a:lnTo>
                <a:lnTo>
                  <a:pt x="651129" y="390144"/>
                </a:lnTo>
                <a:close/>
              </a:path>
              <a:path w="844041" h="485338">
                <a:moveTo>
                  <a:pt x="711708" y="431165"/>
                </a:moveTo>
                <a:lnTo>
                  <a:pt x="708660" y="427609"/>
                </a:lnTo>
                <a:lnTo>
                  <a:pt x="707389" y="422910"/>
                </a:lnTo>
                <a:lnTo>
                  <a:pt x="706120" y="418211"/>
                </a:lnTo>
                <a:lnTo>
                  <a:pt x="699310" y="436990"/>
                </a:lnTo>
                <a:lnTo>
                  <a:pt x="710184" y="445008"/>
                </a:lnTo>
                <a:lnTo>
                  <a:pt x="719671" y="448395"/>
                </a:lnTo>
                <a:lnTo>
                  <a:pt x="716407" y="433578"/>
                </a:lnTo>
                <a:lnTo>
                  <a:pt x="711708" y="431165"/>
                </a:lnTo>
                <a:close/>
              </a:path>
              <a:path w="844041" h="485338">
                <a:moveTo>
                  <a:pt x="694957" y="400247"/>
                </a:moveTo>
                <a:lnTo>
                  <a:pt x="691980" y="412556"/>
                </a:lnTo>
                <a:lnTo>
                  <a:pt x="692912" y="424434"/>
                </a:lnTo>
                <a:lnTo>
                  <a:pt x="693296" y="425907"/>
                </a:lnTo>
                <a:lnTo>
                  <a:pt x="699310" y="436990"/>
                </a:lnTo>
                <a:lnTo>
                  <a:pt x="706120" y="418211"/>
                </a:lnTo>
                <a:lnTo>
                  <a:pt x="707263" y="412369"/>
                </a:lnTo>
                <a:lnTo>
                  <a:pt x="710564" y="405638"/>
                </a:lnTo>
                <a:lnTo>
                  <a:pt x="711737" y="403368"/>
                </a:lnTo>
                <a:lnTo>
                  <a:pt x="719128" y="392640"/>
                </a:lnTo>
                <a:lnTo>
                  <a:pt x="728345" y="384302"/>
                </a:lnTo>
                <a:lnTo>
                  <a:pt x="735711" y="379222"/>
                </a:lnTo>
                <a:lnTo>
                  <a:pt x="742950" y="378333"/>
                </a:lnTo>
                <a:lnTo>
                  <a:pt x="749808" y="381762"/>
                </a:lnTo>
                <a:lnTo>
                  <a:pt x="754126" y="383921"/>
                </a:lnTo>
                <a:lnTo>
                  <a:pt x="757174" y="387223"/>
                </a:lnTo>
                <a:lnTo>
                  <a:pt x="758825" y="391795"/>
                </a:lnTo>
                <a:lnTo>
                  <a:pt x="760476" y="396367"/>
                </a:lnTo>
                <a:lnTo>
                  <a:pt x="759713" y="402081"/>
                </a:lnTo>
                <a:lnTo>
                  <a:pt x="756285" y="409067"/>
                </a:lnTo>
                <a:lnTo>
                  <a:pt x="754699" y="412065"/>
                </a:lnTo>
                <a:lnTo>
                  <a:pt x="747201" y="422803"/>
                </a:lnTo>
                <a:lnTo>
                  <a:pt x="738124" y="431038"/>
                </a:lnTo>
                <a:lnTo>
                  <a:pt x="730631" y="436245"/>
                </a:lnTo>
                <a:lnTo>
                  <a:pt x="723519" y="437006"/>
                </a:lnTo>
                <a:lnTo>
                  <a:pt x="716407" y="433578"/>
                </a:lnTo>
                <a:lnTo>
                  <a:pt x="719671" y="448395"/>
                </a:lnTo>
                <a:lnTo>
                  <a:pt x="731720" y="448769"/>
                </a:lnTo>
                <a:lnTo>
                  <a:pt x="743838" y="444881"/>
                </a:lnTo>
                <a:lnTo>
                  <a:pt x="752785" y="439434"/>
                </a:lnTo>
                <a:lnTo>
                  <a:pt x="762063" y="430724"/>
                </a:lnTo>
                <a:lnTo>
                  <a:pt x="768985" y="419989"/>
                </a:lnTo>
                <a:lnTo>
                  <a:pt x="771405" y="414573"/>
                </a:lnTo>
                <a:lnTo>
                  <a:pt x="774333" y="402222"/>
                </a:lnTo>
                <a:lnTo>
                  <a:pt x="773302" y="390652"/>
                </a:lnTo>
                <a:lnTo>
                  <a:pt x="766945" y="378523"/>
                </a:lnTo>
                <a:lnTo>
                  <a:pt x="756158" y="370459"/>
                </a:lnTo>
                <a:lnTo>
                  <a:pt x="746746" y="367138"/>
                </a:lnTo>
                <a:lnTo>
                  <a:pt x="734704" y="366724"/>
                </a:lnTo>
                <a:lnTo>
                  <a:pt x="722502" y="370586"/>
                </a:lnTo>
                <a:lnTo>
                  <a:pt x="713262" y="376098"/>
                </a:lnTo>
                <a:lnTo>
                  <a:pt x="704018" y="384814"/>
                </a:lnTo>
                <a:lnTo>
                  <a:pt x="696976" y="395731"/>
                </a:lnTo>
                <a:lnTo>
                  <a:pt x="694957" y="400247"/>
                </a:lnTo>
                <a:close/>
              </a:path>
              <a:path w="844041" h="485338">
                <a:moveTo>
                  <a:pt x="827151" y="467233"/>
                </a:moveTo>
                <a:lnTo>
                  <a:pt x="827913" y="463169"/>
                </a:lnTo>
                <a:lnTo>
                  <a:pt x="827405" y="458850"/>
                </a:lnTo>
                <a:lnTo>
                  <a:pt x="827024" y="454660"/>
                </a:lnTo>
                <a:lnTo>
                  <a:pt x="825626" y="451231"/>
                </a:lnTo>
                <a:lnTo>
                  <a:pt x="823468" y="448310"/>
                </a:lnTo>
                <a:lnTo>
                  <a:pt x="821309" y="445516"/>
                </a:lnTo>
                <a:lnTo>
                  <a:pt x="818007" y="442341"/>
                </a:lnTo>
                <a:lnTo>
                  <a:pt x="813688" y="438785"/>
                </a:lnTo>
                <a:lnTo>
                  <a:pt x="809879" y="435610"/>
                </a:lnTo>
                <a:lnTo>
                  <a:pt x="804545" y="431292"/>
                </a:lnTo>
                <a:lnTo>
                  <a:pt x="801370" y="428117"/>
                </a:lnTo>
                <a:lnTo>
                  <a:pt x="800226" y="426085"/>
                </a:lnTo>
                <a:lnTo>
                  <a:pt x="799211" y="421640"/>
                </a:lnTo>
                <a:lnTo>
                  <a:pt x="800481" y="419100"/>
                </a:lnTo>
                <a:lnTo>
                  <a:pt x="804037" y="414781"/>
                </a:lnTo>
                <a:lnTo>
                  <a:pt x="807212" y="414020"/>
                </a:lnTo>
                <a:lnTo>
                  <a:pt x="810513" y="413258"/>
                </a:lnTo>
                <a:lnTo>
                  <a:pt x="814070" y="413766"/>
                </a:lnTo>
                <a:lnTo>
                  <a:pt x="818007" y="415798"/>
                </a:lnTo>
                <a:lnTo>
                  <a:pt x="826643" y="420116"/>
                </a:lnTo>
                <a:lnTo>
                  <a:pt x="830707" y="427100"/>
                </a:lnTo>
                <a:lnTo>
                  <a:pt x="830072" y="436753"/>
                </a:lnTo>
                <a:lnTo>
                  <a:pt x="843788" y="437896"/>
                </a:lnTo>
                <a:lnTo>
                  <a:pt x="844041" y="434729"/>
                </a:lnTo>
                <a:lnTo>
                  <a:pt x="842160" y="422413"/>
                </a:lnTo>
                <a:lnTo>
                  <a:pt x="835437" y="412257"/>
                </a:lnTo>
                <a:lnTo>
                  <a:pt x="823849" y="404241"/>
                </a:lnTo>
                <a:lnTo>
                  <a:pt x="815467" y="400050"/>
                </a:lnTo>
                <a:lnTo>
                  <a:pt x="807720" y="399034"/>
                </a:lnTo>
                <a:lnTo>
                  <a:pt x="800608" y="401193"/>
                </a:lnTo>
                <a:lnTo>
                  <a:pt x="793496" y="403225"/>
                </a:lnTo>
                <a:lnTo>
                  <a:pt x="788416" y="407416"/>
                </a:lnTo>
                <a:lnTo>
                  <a:pt x="785241" y="413766"/>
                </a:lnTo>
                <a:lnTo>
                  <a:pt x="783336" y="417830"/>
                </a:lnTo>
                <a:lnTo>
                  <a:pt x="782574" y="421767"/>
                </a:lnTo>
                <a:lnTo>
                  <a:pt x="783209" y="425958"/>
                </a:lnTo>
                <a:lnTo>
                  <a:pt x="783844" y="430022"/>
                </a:lnTo>
                <a:lnTo>
                  <a:pt x="785368" y="433578"/>
                </a:lnTo>
                <a:lnTo>
                  <a:pt x="787781" y="436625"/>
                </a:lnTo>
                <a:lnTo>
                  <a:pt x="790194" y="439674"/>
                </a:lnTo>
                <a:lnTo>
                  <a:pt x="793750" y="443103"/>
                </a:lnTo>
                <a:lnTo>
                  <a:pt x="798702" y="447167"/>
                </a:lnTo>
                <a:lnTo>
                  <a:pt x="802005" y="449961"/>
                </a:lnTo>
                <a:lnTo>
                  <a:pt x="807085" y="454152"/>
                </a:lnTo>
                <a:lnTo>
                  <a:pt x="810006" y="457200"/>
                </a:lnTo>
                <a:lnTo>
                  <a:pt x="811657" y="461518"/>
                </a:lnTo>
                <a:lnTo>
                  <a:pt x="810260" y="466090"/>
                </a:lnTo>
                <a:lnTo>
                  <a:pt x="808736" y="469138"/>
                </a:lnTo>
                <a:lnTo>
                  <a:pt x="806196" y="471043"/>
                </a:lnTo>
                <a:lnTo>
                  <a:pt x="802513" y="471931"/>
                </a:lnTo>
                <a:lnTo>
                  <a:pt x="798957" y="472694"/>
                </a:lnTo>
                <a:lnTo>
                  <a:pt x="794638" y="471931"/>
                </a:lnTo>
                <a:lnTo>
                  <a:pt x="789686" y="469519"/>
                </a:lnTo>
                <a:lnTo>
                  <a:pt x="785987" y="467355"/>
                </a:lnTo>
                <a:lnTo>
                  <a:pt x="777727" y="457907"/>
                </a:lnTo>
                <a:lnTo>
                  <a:pt x="775970" y="445135"/>
                </a:lnTo>
                <a:lnTo>
                  <a:pt x="761364" y="442975"/>
                </a:lnTo>
                <a:lnTo>
                  <a:pt x="762517" y="458323"/>
                </a:lnTo>
                <a:lnTo>
                  <a:pt x="767207" y="468249"/>
                </a:lnTo>
                <a:lnTo>
                  <a:pt x="771651" y="473583"/>
                </a:lnTo>
                <a:lnTo>
                  <a:pt x="777113" y="477900"/>
                </a:lnTo>
                <a:lnTo>
                  <a:pt x="783463" y="481075"/>
                </a:lnTo>
                <a:lnTo>
                  <a:pt x="797025" y="485338"/>
                </a:lnTo>
                <a:lnTo>
                  <a:pt x="808609" y="484631"/>
                </a:lnTo>
                <a:lnTo>
                  <a:pt x="816356" y="482473"/>
                </a:lnTo>
                <a:lnTo>
                  <a:pt x="821817" y="478028"/>
                </a:lnTo>
                <a:lnTo>
                  <a:pt x="825119" y="471297"/>
                </a:lnTo>
                <a:lnTo>
                  <a:pt x="827151" y="467233"/>
                </a:lnTo>
                <a:close/>
              </a:path>
              <a:path w="844041" h="485338">
                <a:moveTo>
                  <a:pt x="617474" y="396621"/>
                </a:moveTo>
                <a:lnTo>
                  <a:pt x="645668" y="357631"/>
                </a:lnTo>
                <a:lnTo>
                  <a:pt x="648843" y="353187"/>
                </a:lnTo>
                <a:lnTo>
                  <a:pt x="651256" y="349504"/>
                </a:lnTo>
                <a:lnTo>
                  <a:pt x="652653" y="346583"/>
                </a:lnTo>
                <a:lnTo>
                  <a:pt x="655955" y="339979"/>
                </a:lnTo>
                <a:lnTo>
                  <a:pt x="656463" y="333629"/>
                </a:lnTo>
                <a:lnTo>
                  <a:pt x="654304" y="327406"/>
                </a:lnTo>
                <a:lnTo>
                  <a:pt x="652145" y="321183"/>
                </a:lnTo>
                <a:lnTo>
                  <a:pt x="647700" y="316356"/>
                </a:lnTo>
                <a:lnTo>
                  <a:pt x="641096" y="313055"/>
                </a:lnTo>
                <a:lnTo>
                  <a:pt x="631070" y="310153"/>
                </a:lnTo>
                <a:lnTo>
                  <a:pt x="619832" y="311969"/>
                </a:lnTo>
                <a:lnTo>
                  <a:pt x="608838" y="319278"/>
                </a:lnTo>
                <a:lnTo>
                  <a:pt x="619125" y="304800"/>
                </a:lnTo>
                <a:lnTo>
                  <a:pt x="606806" y="298704"/>
                </a:lnTo>
                <a:lnTo>
                  <a:pt x="557784" y="367030"/>
                </a:lnTo>
                <a:lnTo>
                  <a:pt x="570738" y="373506"/>
                </a:lnTo>
                <a:lnTo>
                  <a:pt x="588645" y="348996"/>
                </a:lnTo>
                <a:lnTo>
                  <a:pt x="597460" y="337769"/>
                </a:lnTo>
                <a:lnTo>
                  <a:pt x="606646" y="328629"/>
                </a:lnTo>
                <a:lnTo>
                  <a:pt x="614680" y="323723"/>
                </a:lnTo>
                <a:lnTo>
                  <a:pt x="621665" y="321056"/>
                </a:lnTo>
                <a:lnTo>
                  <a:pt x="627507" y="321056"/>
                </a:lnTo>
                <a:lnTo>
                  <a:pt x="632460" y="323469"/>
                </a:lnTo>
                <a:lnTo>
                  <a:pt x="636270" y="325374"/>
                </a:lnTo>
                <a:lnTo>
                  <a:pt x="638683" y="327914"/>
                </a:lnTo>
                <a:lnTo>
                  <a:pt x="639572" y="331216"/>
                </a:lnTo>
                <a:lnTo>
                  <a:pt x="640461" y="334645"/>
                </a:lnTo>
                <a:lnTo>
                  <a:pt x="640080" y="337947"/>
                </a:lnTo>
                <a:lnTo>
                  <a:pt x="638556" y="341249"/>
                </a:lnTo>
                <a:lnTo>
                  <a:pt x="637540" y="343154"/>
                </a:lnTo>
                <a:lnTo>
                  <a:pt x="635508" y="346329"/>
                </a:lnTo>
                <a:lnTo>
                  <a:pt x="632333" y="350647"/>
                </a:lnTo>
                <a:lnTo>
                  <a:pt x="604266" y="390144"/>
                </a:lnTo>
                <a:lnTo>
                  <a:pt x="617474" y="396621"/>
                </a:lnTo>
                <a:close/>
              </a:path>
              <a:path w="844041" h="485338">
                <a:moveTo>
                  <a:pt x="0" y="91059"/>
                </a:moveTo>
                <a:lnTo>
                  <a:pt x="14605" y="98298"/>
                </a:lnTo>
                <a:lnTo>
                  <a:pt x="42545" y="59562"/>
                </a:lnTo>
                <a:lnTo>
                  <a:pt x="68453" y="72390"/>
                </a:lnTo>
                <a:lnTo>
                  <a:pt x="60325" y="120904"/>
                </a:lnTo>
                <a:lnTo>
                  <a:pt x="75438" y="128397"/>
                </a:lnTo>
                <a:lnTo>
                  <a:pt x="83820" y="77089"/>
                </a:lnTo>
                <a:lnTo>
                  <a:pt x="90551" y="79121"/>
                </a:lnTo>
                <a:lnTo>
                  <a:pt x="97409" y="78740"/>
                </a:lnTo>
                <a:lnTo>
                  <a:pt x="104394" y="75565"/>
                </a:lnTo>
                <a:lnTo>
                  <a:pt x="111379" y="72390"/>
                </a:lnTo>
                <a:lnTo>
                  <a:pt x="116459" y="67437"/>
                </a:lnTo>
                <a:lnTo>
                  <a:pt x="119888" y="60579"/>
                </a:lnTo>
                <a:lnTo>
                  <a:pt x="122555" y="55118"/>
                </a:lnTo>
                <a:lnTo>
                  <a:pt x="123571" y="49530"/>
                </a:lnTo>
                <a:lnTo>
                  <a:pt x="122936" y="43942"/>
                </a:lnTo>
                <a:lnTo>
                  <a:pt x="122301" y="38227"/>
                </a:lnTo>
                <a:lnTo>
                  <a:pt x="120015" y="33147"/>
                </a:lnTo>
                <a:lnTo>
                  <a:pt x="116332" y="28829"/>
                </a:lnTo>
                <a:lnTo>
                  <a:pt x="112649" y="24511"/>
                </a:lnTo>
                <a:lnTo>
                  <a:pt x="106172" y="20066"/>
                </a:lnTo>
                <a:lnTo>
                  <a:pt x="106611" y="42233"/>
                </a:lnTo>
                <a:lnTo>
                  <a:pt x="105029" y="52831"/>
                </a:lnTo>
                <a:lnTo>
                  <a:pt x="104007" y="54703"/>
                </a:lnTo>
                <a:lnTo>
                  <a:pt x="96293" y="61825"/>
                </a:lnTo>
                <a:lnTo>
                  <a:pt x="85330" y="62979"/>
                </a:lnTo>
                <a:lnTo>
                  <a:pt x="71120" y="58166"/>
                </a:lnTo>
                <a:lnTo>
                  <a:pt x="50546" y="48006"/>
                </a:lnTo>
                <a:lnTo>
                  <a:pt x="72263" y="18542"/>
                </a:lnTo>
                <a:lnTo>
                  <a:pt x="96901" y="15493"/>
                </a:lnTo>
                <a:lnTo>
                  <a:pt x="65532" y="0"/>
                </a:lnTo>
                <a:lnTo>
                  <a:pt x="0" y="91059"/>
                </a:lnTo>
                <a:close/>
              </a:path>
              <a:path w="844041" h="485338">
                <a:moveTo>
                  <a:pt x="72263" y="18542"/>
                </a:moveTo>
                <a:lnTo>
                  <a:pt x="92964" y="28829"/>
                </a:lnTo>
                <a:lnTo>
                  <a:pt x="100029" y="33160"/>
                </a:lnTo>
                <a:lnTo>
                  <a:pt x="106611" y="42233"/>
                </a:lnTo>
                <a:lnTo>
                  <a:pt x="106172" y="20066"/>
                </a:lnTo>
                <a:lnTo>
                  <a:pt x="96901" y="15493"/>
                </a:lnTo>
                <a:lnTo>
                  <a:pt x="72263" y="18542"/>
                </a:lnTo>
                <a:close/>
              </a:path>
              <a:path w="844041" h="485338">
                <a:moveTo>
                  <a:pt x="157419" y="74644"/>
                </a:moveTo>
                <a:lnTo>
                  <a:pt x="145325" y="73945"/>
                </a:lnTo>
                <a:lnTo>
                  <a:pt x="132969" y="77216"/>
                </a:lnTo>
                <a:lnTo>
                  <a:pt x="129413" y="98043"/>
                </a:lnTo>
                <a:lnTo>
                  <a:pt x="132715" y="93853"/>
                </a:lnTo>
                <a:lnTo>
                  <a:pt x="137287" y="90550"/>
                </a:lnTo>
                <a:lnTo>
                  <a:pt x="143256" y="88392"/>
                </a:lnTo>
                <a:lnTo>
                  <a:pt x="149225" y="86106"/>
                </a:lnTo>
                <a:lnTo>
                  <a:pt x="154940" y="86360"/>
                </a:lnTo>
                <a:lnTo>
                  <a:pt x="160528" y="89027"/>
                </a:lnTo>
                <a:lnTo>
                  <a:pt x="166624" y="77978"/>
                </a:lnTo>
                <a:lnTo>
                  <a:pt x="157419" y="74644"/>
                </a:lnTo>
                <a:close/>
              </a:path>
              <a:path w="844041" h="485338">
                <a:moveTo>
                  <a:pt x="122594" y="83220"/>
                </a:moveTo>
                <a:lnTo>
                  <a:pt x="113531" y="92088"/>
                </a:lnTo>
                <a:lnTo>
                  <a:pt x="106299" y="103631"/>
                </a:lnTo>
                <a:lnTo>
                  <a:pt x="103945" y="109069"/>
                </a:lnTo>
                <a:lnTo>
                  <a:pt x="101330" y="121359"/>
                </a:lnTo>
                <a:lnTo>
                  <a:pt x="102870" y="132969"/>
                </a:lnTo>
                <a:lnTo>
                  <a:pt x="110387" y="145835"/>
                </a:lnTo>
                <a:lnTo>
                  <a:pt x="121285" y="153670"/>
                </a:lnTo>
                <a:lnTo>
                  <a:pt x="128769" y="156493"/>
                </a:lnTo>
                <a:lnTo>
                  <a:pt x="140327" y="157712"/>
                </a:lnTo>
                <a:lnTo>
                  <a:pt x="152056" y="155172"/>
                </a:lnTo>
                <a:lnTo>
                  <a:pt x="163957" y="148844"/>
                </a:lnTo>
                <a:lnTo>
                  <a:pt x="155321" y="138049"/>
                </a:lnTo>
                <a:lnTo>
                  <a:pt x="148336" y="141986"/>
                </a:lnTo>
                <a:lnTo>
                  <a:pt x="142875" y="144018"/>
                </a:lnTo>
                <a:lnTo>
                  <a:pt x="138938" y="144145"/>
                </a:lnTo>
                <a:lnTo>
                  <a:pt x="135128" y="144272"/>
                </a:lnTo>
                <a:lnTo>
                  <a:pt x="131191" y="143510"/>
                </a:lnTo>
                <a:lnTo>
                  <a:pt x="127381" y="141605"/>
                </a:lnTo>
                <a:lnTo>
                  <a:pt x="122047" y="138937"/>
                </a:lnTo>
                <a:lnTo>
                  <a:pt x="118618" y="134874"/>
                </a:lnTo>
                <a:lnTo>
                  <a:pt x="117348" y="129540"/>
                </a:lnTo>
                <a:lnTo>
                  <a:pt x="116078" y="124206"/>
                </a:lnTo>
                <a:lnTo>
                  <a:pt x="116967" y="118491"/>
                </a:lnTo>
                <a:lnTo>
                  <a:pt x="120015" y="112268"/>
                </a:lnTo>
                <a:lnTo>
                  <a:pt x="122301" y="108204"/>
                </a:lnTo>
                <a:lnTo>
                  <a:pt x="175006" y="134239"/>
                </a:lnTo>
                <a:lnTo>
                  <a:pt x="177546" y="130556"/>
                </a:lnTo>
                <a:lnTo>
                  <a:pt x="179324" y="127508"/>
                </a:lnTo>
                <a:lnTo>
                  <a:pt x="180594" y="125095"/>
                </a:lnTo>
                <a:lnTo>
                  <a:pt x="184023" y="118110"/>
                </a:lnTo>
                <a:lnTo>
                  <a:pt x="185674" y="111506"/>
                </a:lnTo>
                <a:lnTo>
                  <a:pt x="185547" y="105283"/>
                </a:lnTo>
                <a:lnTo>
                  <a:pt x="185293" y="99060"/>
                </a:lnTo>
                <a:lnTo>
                  <a:pt x="183515" y="93599"/>
                </a:lnTo>
                <a:lnTo>
                  <a:pt x="179959" y="88900"/>
                </a:lnTo>
                <a:lnTo>
                  <a:pt x="176403" y="84200"/>
                </a:lnTo>
                <a:lnTo>
                  <a:pt x="171958" y="80645"/>
                </a:lnTo>
                <a:lnTo>
                  <a:pt x="166624" y="77978"/>
                </a:lnTo>
                <a:lnTo>
                  <a:pt x="160528" y="89027"/>
                </a:lnTo>
                <a:lnTo>
                  <a:pt x="165354" y="91440"/>
                </a:lnTo>
                <a:lnTo>
                  <a:pt x="168402" y="94996"/>
                </a:lnTo>
                <a:lnTo>
                  <a:pt x="169926" y="99695"/>
                </a:lnTo>
                <a:lnTo>
                  <a:pt x="171323" y="104393"/>
                </a:lnTo>
                <a:lnTo>
                  <a:pt x="170815" y="109347"/>
                </a:lnTo>
                <a:lnTo>
                  <a:pt x="168148" y="114681"/>
                </a:lnTo>
                <a:lnTo>
                  <a:pt x="167132" y="116712"/>
                </a:lnTo>
                <a:lnTo>
                  <a:pt x="129413" y="98043"/>
                </a:lnTo>
                <a:lnTo>
                  <a:pt x="132969" y="77216"/>
                </a:lnTo>
                <a:lnTo>
                  <a:pt x="122594" y="83220"/>
                </a:lnTo>
                <a:close/>
              </a:path>
              <a:path w="844041" h="485338">
                <a:moveTo>
                  <a:pt x="195961" y="169418"/>
                </a:moveTo>
                <a:lnTo>
                  <a:pt x="192278" y="167259"/>
                </a:lnTo>
                <a:lnTo>
                  <a:pt x="189865" y="164846"/>
                </a:lnTo>
                <a:lnTo>
                  <a:pt x="190246" y="162306"/>
                </a:lnTo>
                <a:lnTo>
                  <a:pt x="191643" y="159258"/>
                </a:lnTo>
                <a:lnTo>
                  <a:pt x="195580" y="157861"/>
                </a:lnTo>
                <a:lnTo>
                  <a:pt x="201803" y="157987"/>
                </a:lnTo>
                <a:lnTo>
                  <a:pt x="205232" y="162179"/>
                </a:lnTo>
                <a:lnTo>
                  <a:pt x="209296" y="165481"/>
                </a:lnTo>
                <a:lnTo>
                  <a:pt x="214249" y="167894"/>
                </a:lnTo>
                <a:lnTo>
                  <a:pt x="215557" y="168506"/>
                </a:lnTo>
                <a:lnTo>
                  <a:pt x="227925" y="171840"/>
                </a:lnTo>
                <a:lnTo>
                  <a:pt x="224028" y="159131"/>
                </a:lnTo>
                <a:lnTo>
                  <a:pt x="219075" y="156718"/>
                </a:lnTo>
                <a:lnTo>
                  <a:pt x="214757" y="154559"/>
                </a:lnTo>
                <a:lnTo>
                  <a:pt x="211963" y="151637"/>
                </a:lnTo>
                <a:lnTo>
                  <a:pt x="210820" y="147828"/>
                </a:lnTo>
                <a:lnTo>
                  <a:pt x="209677" y="144145"/>
                </a:lnTo>
                <a:lnTo>
                  <a:pt x="210185" y="140208"/>
                </a:lnTo>
                <a:lnTo>
                  <a:pt x="207899" y="116459"/>
                </a:lnTo>
                <a:lnTo>
                  <a:pt x="201930" y="121539"/>
                </a:lnTo>
                <a:lnTo>
                  <a:pt x="198120" y="129031"/>
                </a:lnTo>
                <a:lnTo>
                  <a:pt x="194310" y="136652"/>
                </a:lnTo>
                <a:lnTo>
                  <a:pt x="194310" y="143383"/>
                </a:lnTo>
                <a:lnTo>
                  <a:pt x="198120" y="149225"/>
                </a:lnTo>
                <a:lnTo>
                  <a:pt x="197676" y="149173"/>
                </a:lnTo>
                <a:lnTo>
                  <a:pt x="183590" y="150506"/>
                </a:lnTo>
                <a:lnTo>
                  <a:pt x="175260" y="158242"/>
                </a:lnTo>
                <a:lnTo>
                  <a:pt x="172974" y="162814"/>
                </a:lnTo>
                <a:lnTo>
                  <a:pt x="173355" y="166750"/>
                </a:lnTo>
                <a:lnTo>
                  <a:pt x="176403" y="169925"/>
                </a:lnTo>
                <a:lnTo>
                  <a:pt x="182372" y="178816"/>
                </a:lnTo>
                <a:lnTo>
                  <a:pt x="186563" y="181991"/>
                </a:lnTo>
                <a:lnTo>
                  <a:pt x="192786" y="185674"/>
                </a:lnTo>
                <a:lnTo>
                  <a:pt x="200914" y="189737"/>
                </a:lnTo>
                <a:lnTo>
                  <a:pt x="195961" y="169418"/>
                </a:lnTo>
                <a:close/>
              </a:path>
              <a:path w="844041" h="485338">
                <a:moveTo>
                  <a:pt x="245237" y="144653"/>
                </a:moveTo>
                <a:lnTo>
                  <a:pt x="243205" y="148717"/>
                </a:lnTo>
                <a:lnTo>
                  <a:pt x="240792" y="153670"/>
                </a:lnTo>
                <a:lnTo>
                  <a:pt x="237363" y="156845"/>
                </a:lnTo>
                <a:lnTo>
                  <a:pt x="232918" y="158242"/>
                </a:lnTo>
                <a:lnTo>
                  <a:pt x="228600" y="159639"/>
                </a:lnTo>
                <a:lnTo>
                  <a:pt x="224028" y="159131"/>
                </a:lnTo>
                <a:lnTo>
                  <a:pt x="227925" y="171840"/>
                </a:lnTo>
                <a:lnTo>
                  <a:pt x="239776" y="170434"/>
                </a:lnTo>
                <a:lnTo>
                  <a:pt x="247904" y="167767"/>
                </a:lnTo>
                <a:lnTo>
                  <a:pt x="253873" y="162560"/>
                </a:lnTo>
                <a:lnTo>
                  <a:pt x="257683" y="155067"/>
                </a:lnTo>
                <a:lnTo>
                  <a:pt x="261239" y="147700"/>
                </a:lnTo>
                <a:lnTo>
                  <a:pt x="261112" y="140081"/>
                </a:lnTo>
                <a:lnTo>
                  <a:pt x="257302" y="132206"/>
                </a:lnTo>
                <a:lnTo>
                  <a:pt x="260985" y="128270"/>
                </a:lnTo>
                <a:lnTo>
                  <a:pt x="265684" y="127635"/>
                </a:lnTo>
                <a:lnTo>
                  <a:pt x="271526" y="130429"/>
                </a:lnTo>
                <a:lnTo>
                  <a:pt x="274955" y="132206"/>
                </a:lnTo>
                <a:lnTo>
                  <a:pt x="278511" y="134112"/>
                </a:lnTo>
                <a:lnTo>
                  <a:pt x="286131" y="123190"/>
                </a:lnTo>
                <a:lnTo>
                  <a:pt x="283210" y="121031"/>
                </a:lnTo>
                <a:lnTo>
                  <a:pt x="279146" y="118618"/>
                </a:lnTo>
                <a:lnTo>
                  <a:pt x="274320" y="116205"/>
                </a:lnTo>
                <a:lnTo>
                  <a:pt x="269621" y="115316"/>
                </a:lnTo>
                <a:lnTo>
                  <a:pt x="265049" y="115824"/>
                </a:lnTo>
                <a:lnTo>
                  <a:pt x="260477" y="116331"/>
                </a:lnTo>
                <a:lnTo>
                  <a:pt x="255778" y="119125"/>
                </a:lnTo>
                <a:lnTo>
                  <a:pt x="250952" y="124333"/>
                </a:lnTo>
                <a:lnTo>
                  <a:pt x="247904" y="121285"/>
                </a:lnTo>
                <a:lnTo>
                  <a:pt x="244729" y="118872"/>
                </a:lnTo>
                <a:lnTo>
                  <a:pt x="241427" y="117221"/>
                </a:lnTo>
                <a:lnTo>
                  <a:pt x="240319" y="116692"/>
                </a:lnTo>
                <a:lnTo>
                  <a:pt x="227953" y="113160"/>
                </a:lnTo>
                <a:lnTo>
                  <a:pt x="216027" y="114173"/>
                </a:lnTo>
                <a:lnTo>
                  <a:pt x="207899" y="116459"/>
                </a:lnTo>
                <a:lnTo>
                  <a:pt x="210185" y="140208"/>
                </a:lnTo>
                <a:lnTo>
                  <a:pt x="212217" y="136017"/>
                </a:lnTo>
                <a:lnTo>
                  <a:pt x="214376" y="131445"/>
                </a:lnTo>
                <a:lnTo>
                  <a:pt x="217678" y="128397"/>
                </a:lnTo>
                <a:lnTo>
                  <a:pt x="222123" y="127000"/>
                </a:lnTo>
                <a:lnTo>
                  <a:pt x="226441" y="125475"/>
                </a:lnTo>
                <a:lnTo>
                  <a:pt x="230886" y="125856"/>
                </a:lnTo>
                <a:lnTo>
                  <a:pt x="235458" y="128143"/>
                </a:lnTo>
                <a:lnTo>
                  <a:pt x="239649" y="130175"/>
                </a:lnTo>
                <a:lnTo>
                  <a:pt x="242443" y="133223"/>
                </a:lnTo>
                <a:lnTo>
                  <a:pt x="243967" y="137033"/>
                </a:lnTo>
                <a:lnTo>
                  <a:pt x="245491" y="140843"/>
                </a:lnTo>
                <a:lnTo>
                  <a:pt x="245237" y="144653"/>
                </a:lnTo>
                <a:close/>
              </a:path>
              <a:path w="844041" h="485338">
                <a:moveTo>
                  <a:pt x="159258" y="171323"/>
                </a:moveTo>
                <a:lnTo>
                  <a:pt x="155448" y="179197"/>
                </a:lnTo>
                <a:lnTo>
                  <a:pt x="154462" y="181571"/>
                </a:lnTo>
                <a:lnTo>
                  <a:pt x="154094" y="190188"/>
                </a:lnTo>
                <a:lnTo>
                  <a:pt x="158771" y="198774"/>
                </a:lnTo>
                <a:lnTo>
                  <a:pt x="168493" y="207342"/>
                </a:lnTo>
                <a:lnTo>
                  <a:pt x="183261" y="215900"/>
                </a:lnTo>
                <a:lnTo>
                  <a:pt x="189714" y="218850"/>
                </a:lnTo>
                <a:lnTo>
                  <a:pt x="202356" y="222660"/>
                </a:lnTo>
                <a:lnTo>
                  <a:pt x="212979" y="222885"/>
                </a:lnTo>
                <a:lnTo>
                  <a:pt x="220853" y="221615"/>
                </a:lnTo>
                <a:lnTo>
                  <a:pt x="226568" y="217424"/>
                </a:lnTo>
                <a:lnTo>
                  <a:pt x="230124" y="210058"/>
                </a:lnTo>
                <a:lnTo>
                  <a:pt x="232410" y="205359"/>
                </a:lnTo>
                <a:lnTo>
                  <a:pt x="232918" y="200787"/>
                </a:lnTo>
                <a:lnTo>
                  <a:pt x="231521" y="196087"/>
                </a:lnTo>
                <a:lnTo>
                  <a:pt x="230124" y="191516"/>
                </a:lnTo>
                <a:lnTo>
                  <a:pt x="227457" y="187706"/>
                </a:lnTo>
                <a:lnTo>
                  <a:pt x="223393" y="184785"/>
                </a:lnTo>
                <a:lnTo>
                  <a:pt x="219456" y="181864"/>
                </a:lnTo>
                <a:lnTo>
                  <a:pt x="212471" y="177800"/>
                </a:lnTo>
                <a:lnTo>
                  <a:pt x="202311" y="172720"/>
                </a:lnTo>
                <a:lnTo>
                  <a:pt x="195961" y="169418"/>
                </a:lnTo>
                <a:lnTo>
                  <a:pt x="200914" y="189737"/>
                </a:lnTo>
                <a:lnTo>
                  <a:pt x="209550" y="194183"/>
                </a:lnTo>
                <a:lnTo>
                  <a:pt x="214376" y="197485"/>
                </a:lnTo>
                <a:lnTo>
                  <a:pt x="215392" y="199644"/>
                </a:lnTo>
                <a:lnTo>
                  <a:pt x="216408" y="203835"/>
                </a:lnTo>
                <a:lnTo>
                  <a:pt x="214394" y="207415"/>
                </a:lnTo>
                <a:lnTo>
                  <a:pt x="205590" y="210705"/>
                </a:lnTo>
                <a:lnTo>
                  <a:pt x="190754" y="205867"/>
                </a:lnTo>
                <a:lnTo>
                  <a:pt x="183261" y="202184"/>
                </a:lnTo>
                <a:lnTo>
                  <a:pt x="177546" y="198374"/>
                </a:lnTo>
                <a:lnTo>
                  <a:pt x="173736" y="194310"/>
                </a:lnTo>
                <a:lnTo>
                  <a:pt x="169926" y="190373"/>
                </a:lnTo>
                <a:lnTo>
                  <a:pt x="168783" y="186690"/>
                </a:lnTo>
                <a:lnTo>
                  <a:pt x="170434" y="183387"/>
                </a:lnTo>
                <a:lnTo>
                  <a:pt x="172466" y="179450"/>
                </a:lnTo>
                <a:lnTo>
                  <a:pt x="176403" y="177927"/>
                </a:lnTo>
                <a:lnTo>
                  <a:pt x="182372" y="178816"/>
                </a:lnTo>
                <a:lnTo>
                  <a:pt x="176403" y="169925"/>
                </a:lnTo>
                <a:lnTo>
                  <a:pt x="166243" y="168275"/>
                </a:lnTo>
                <a:lnTo>
                  <a:pt x="159258" y="171323"/>
                </a:lnTo>
                <a:close/>
              </a:path>
              <a:path w="844041" h="485338">
                <a:moveTo>
                  <a:pt x="309118" y="120523"/>
                </a:moveTo>
                <a:lnTo>
                  <a:pt x="243586" y="211581"/>
                </a:lnTo>
                <a:lnTo>
                  <a:pt x="257429" y="218440"/>
                </a:lnTo>
                <a:lnTo>
                  <a:pt x="322834" y="127254"/>
                </a:lnTo>
                <a:lnTo>
                  <a:pt x="309118" y="120523"/>
                </a:lnTo>
                <a:close/>
              </a:path>
              <a:path w="844041" h="485338">
                <a:moveTo>
                  <a:pt x="301625" y="214884"/>
                </a:moveTo>
                <a:lnTo>
                  <a:pt x="303535" y="211820"/>
                </a:lnTo>
                <a:lnTo>
                  <a:pt x="311484" y="206926"/>
                </a:lnTo>
                <a:lnTo>
                  <a:pt x="323257" y="207439"/>
                </a:lnTo>
                <a:lnTo>
                  <a:pt x="338836" y="213360"/>
                </a:lnTo>
                <a:lnTo>
                  <a:pt x="341884" y="214884"/>
                </a:lnTo>
                <a:lnTo>
                  <a:pt x="344678" y="202565"/>
                </a:lnTo>
                <a:lnTo>
                  <a:pt x="340647" y="200627"/>
                </a:lnTo>
                <a:lnTo>
                  <a:pt x="326657" y="195073"/>
                </a:lnTo>
                <a:lnTo>
                  <a:pt x="314976" y="192474"/>
                </a:lnTo>
                <a:lnTo>
                  <a:pt x="305562" y="192786"/>
                </a:lnTo>
                <a:lnTo>
                  <a:pt x="301625" y="214884"/>
                </a:lnTo>
                <a:close/>
              </a:path>
              <a:path w="844041" h="485338">
                <a:moveTo>
                  <a:pt x="299593" y="241808"/>
                </a:moveTo>
                <a:lnTo>
                  <a:pt x="309678" y="245024"/>
                </a:lnTo>
                <a:lnTo>
                  <a:pt x="321333" y="244168"/>
                </a:lnTo>
                <a:lnTo>
                  <a:pt x="332867" y="238379"/>
                </a:lnTo>
                <a:lnTo>
                  <a:pt x="330962" y="240156"/>
                </a:lnTo>
                <a:lnTo>
                  <a:pt x="329057" y="242950"/>
                </a:lnTo>
                <a:lnTo>
                  <a:pt x="327152" y="246634"/>
                </a:lnTo>
                <a:lnTo>
                  <a:pt x="326644" y="247650"/>
                </a:lnTo>
                <a:lnTo>
                  <a:pt x="324739" y="251841"/>
                </a:lnTo>
                <a:lnTo>
                  <a:pt x="338963" y="258825"/>
                </a:lnTo>
                <a:lnTo>
                  <a:pt x="340995" y="254254"/>
                </a:lnTo>
                <a:lnTo>
                  <a:pt x="342265" y="251460"/>
                </a:lnTo>
                <a:lnTo>
                  <a:pt x="344932" y="247396"/>
                </a:lnTo>
                <a:lnTo>
                  <a:pt x="348742" y="241935"/>
                </a:lnTo>
                <a:lnTo>
                  <a:pt x="352785" y="236264"/>
                </a:lnTo>
                <a:lnTo>
                  <a:pt x="363032" y="221759"/>
                </a:lnTo>
                <a:lnTo>
                  <a:pt x="369685" y="212092"/>
                </a:lnTo>
                <a:lnTo>
                  <a:pt x="372745" y="207264"/>
                </a:lnTo>
                <a:lnTo>
                  <a:pt x="376174" y="200279"/>
                </a:lnTo>
                <a:lnTo>
                  <a:pt x="375920" y="193421"/>
                </a:lnTo>
                <a:lnTo>
                  <a:pt x="371983" y="186690"/>
                </a:lnTo>
                <a:lnTo>
                  <a:pt x="368046" y="180086"/>
                </a:lnTo>
                <a:lnTo>
                  <a:pt x="361823" y="174625"/>
                </a:lnTo>
                <a:lnTo>
                  <a:pt x="353441" y="170561"/>
                </a:lnTo>
                <a:lnTo>
                  <a:pt x="346929" y="167773"/>
                </a:lnTo>
                <a:lnTo>
                  <a:pt x="334724" y="165440"/>
                </a:lnTo>
                <a:lnTo>
                  <a:pt x="323251" y="167222"/>
                </a:lnTo>
                <a:lnTo>
                  <a:pt x="312547" y="173100"/>
                </a:lnTo>
                <a:lnTo>
                  <a:pt x="322580" y="184531"/>
                </a:lnTo>
                <a:lnTo>
                  <a:pt x="325116" y="182903"/>
                </a:lnTo>
                <a:lnTo>
                  <a:pt x="336592" y="179522"/>
                </a:lnTo>
                <a:lnTo>
                  <a:pt x="348615" y="182372"/>
                </a:lnTo>
                <a:lnTo>
                  <a:pt x="349123" y="182627"/>
                </a:lnTo>
                <a:lnTo>
                  <a:pt x="358437" y="191176"/>
                </a:lnTo>
                <a:lnTo>
                  <a:pt x="357632" y="201930"/>
                </a:lnTo>
                <a:lnTo>
                  <a:pt x="356743" y="203835"/>
                </a:lnTo>
                <a:lnTo>
                  <a:pt x="354076" y="207772"/>
                </a:lnTo>
                <a:lnTo>
                  <a:pt x="348996" y="204850"/>
                </a:lnTo>
                <a:lnTo>
                  <a:pt x="345948" y="203200"/>
                </a:lnTo>
                <a:lnTo>
                  <a:pt x="344678" y="202565"/>
                </a:lnTo>
                <a:lnTo>
                  <a:pt x="341884" y="214884"/>
                </a:lnTo>
                <a:lnTo>
                  <a:pt x="344551" y="216408"/>
                </a:lnTo>
                <a:lnTo>
                  <a:pt x="346964" y="217805"/>
                </a:lnTo>
                <a:lnTo>
                  <a:pt x="342138" y="224155"/>
                </a:lnTo>
                <a:lnTo>
                  <a:pt x="335788" y="228727"/>
                </a:lnTo>
                <a:lnTo>
                  <a:pt x="328041" y="231267"/>
                </a:lnTo>
                <a:lnTo>
                  <a:pt x="320294" y="233934"/>
                </a:lnTo>
                <a:lnTo>
                  <a:pt x="313436" y="233806"/>
                </a:lnTo>
                <a:lnTo>
                  <a:pt x="307594" y="230886"/>
                </a:lnTo>
                <a:lnTo>
                  <a:pt x="304038" y="229108"/>
                </a:lnTo>
                <a:lnTo>
                  <a:pt x="301752" y="226695"/>
                </a:lnTo>
                <a:lnTo>
                  <a:pt x="300736" y="223900"/>
                </a:lnTo>
                <a:lnTo>
                  <a:pt x="299720" y="221106"/>
                </a:lnTo>
                <a:lnTo>
                  <a:pt x="299974" y="218059"/>
                </a:lnTo>
                <a:lnTo>
                  <a:pt x="301625" y="214884"/>
                </a:lnTo>
                <a:lnTo>
                  <a:pt x="305562" y="192786"/>
                </a:lnTo>
                <a:lnTo>
                  <a:pt x="296545" y="194818"/>
                </a:lnTo>
                <a:lnTo>
                  <a:pt x="290322" y="199517"/>
                </a:lnTo>
                <a:lnTo>
                  <a:pt x="286639" y="206883"/>
                </a:lnTo>
                <a:lnTo>
                  <a:pt x="283337" y="213487"/>
                </a:lnTo>
                <a:lnTo>
                  <a:pt x="282956" y="219964"/>
                </a:lnTo>
                <a:lnTo>
                  <a:pt x="285369" y="226695"/>
                </a:lnTo>
                <a:lnTo>
                  <a:pt x="287655" y="233299"/>
                </a:lnTo>
                <a:lnTo>
                  <a:pt x="292481" y="238252"/>
                </a:lnTo>
                <a:lnTo>
                  <a:pt x="299593" y="241808"/>
                </a:lnTo>
                <a:close/>
              </a:path>
              <a:path w="844041" h="485338">
                <a:moveTo>
                  <a:pt x="414274" y="218186"/>
                </a:moveTo>
                <a:lnTo>
                  <a:pt x="422021" y="207264"/>
                </a:lnTo>
                <a:lnTo>
                  <a:pt x="408813" y="200787"/>
                </a:lnTo>
                <a:lnTo>
                  <a:pt x="359791" y="269113"/>
                </a:lnTo>
                <a:lnTo>
                  <a:pt x="373634" y="275971"/>
                </a:lnTo>
                <a:lnTo>
                  <a:pt x="392684" y="249809"/>
                </a:lnTo>
                <a:lnTo>
                  <a:pt x="398145" y="242697"/>
                </a:lnTo>
                <a:lnTo>
                  <a:pt x="401955" y="237871"/>
                </a:lnTo>
                <a:lnTo>
                  <a:pt x="404368" y="235204"/>
                </a:lnTo>
                <a:lnTo>
                  <a:pt x="406654" y="232537"/>
                </a:lnTo>
                <a:lnTo>
                  <a:pt x="409829" y="229997"/>
                </a:lnTo>
                <a:lnTo>
                  <a:pt x="413766" y="227456"/>
                </a:lnTo>
                <a:lnTo>
                  <a:pt x="417830" y="225044"/>
                </a:lnTo>
                <a:lnTo>
                  <a:pt x="421386" y="223647"/>
                </a:lnTo>
                <a:lnTo>
                  <a:pt x="424434" y="223393"/>
                </a:lnTo>
                <a:lnTo>
                  <a:pt x="427482" y="223139"/>
                </a:lnTo>
                <a:lnTo>
                  <a:pt x="432181" y="224662"/>
                </a:lnTo>
                <a:lnTo>
                  <a:pt x="435102" y="226060"/>
                </a:lnTo>
                <a:lnTo>
                  <a:pt x="437007" y="228092"/>
                </a:lnTo>
                <a:lnTo>
                  <a:pt x="437896" y="230886"/>
                </a:lnTo>
                <a:lnTo>
                  <a:pt x="438912" y="233680"/>
                </a:lnTo>
                <a:lnTo>
                  <a:pt x="438531" y="236855"/>
                </a:lnTo>
                <a:lnTo>
                  <a:pt x="436753" y="240537"/>
                </a:lnTo>
                <a:lnTo>
                  <a:pt x="435864" y="242316"/>
                </a:lnTo>
                <a:lnTo>
                  <a:pt x="433578" y="245745"/>
                </a:lnTo>
                <a:lnTo>
                  <a:pt x="429895" y="250698"/>
                </a:lnTo>
                <a:lnTo>
                  <a:pt x="401955" y="289941"/>
                </a:lnTo>
                <a:lnTo>
                  <a:pt x="415798" y="296799"/>
                </a:lnTo>
                <a:lnTo>
                  <a:pt x="437769" y="266319"/>
                </a:lnTo>
                <a:lnTo>
                  <a:pt x="439825" y="263540"/>
                </a:lnTo>
                <a:lnTo>
                  <a:pt x="449218" y="253137"/>
                </a:lnTo>
                <a:lnTo>
                  <a:pt x="458216" y="247015"/>
                </a:lnTo>
                <a:lnTo>
                  <a:pt x="464693" y="244094"/>
                </a:lnTo>
                <a:lnTo>
                  <a:pt x="470027" y="243586"/>
                </a:lnTo>
                <a:lnTo>
                  <a:pt x="474091" y="245618"/>
                </a:lnTo>
                <a:lnTo>
                  <a:pt x="476885" y="247015"/>
                </a:lnTo>
                <a:lnTo>
                  <a:pt x="478917" y="249047"/>
                </a:lnTo>
                <a:lnTo>
                  <a:pt x="480060" y="251841"/>
                </a:lnTo>
                <a:lnTo>
                  <a:pt x="481330" y="254635"/>
                </a:lnTo>
                <a:lnTo>
                  <a:pt x="480949" y="258064"/>
                </a:lnTo>
                <a:lnTo>
                  <a:pt x="479044" y="262000"/>
                </a:lnTo>
                <a:lnTo>
                  <a:pt x="478028" y="264033"/>
                </a:lnTo>
                <a:lnTo>
                  <a:pt x="475869" y="267335"/>
                </a:lnTo>
                <a:lnTo>
                  <a:pt x="472821" y="271525"/>
                </a:lnTo>
                <a:lnTo>
                  <a:pt x="444627" y="311150"/>
                </a:lnTo>
                <a:lnTo>
                  <a:pt x="458343" y="317881"/>
                </a:lnTo>
                <a:lnTo>
                  <a:pt x="488315" y="276479"/>
                </a:lnTo>
                <a:lnTo>
                  <a:pt x="491109" y="272796"/>
                </a:lnTo>
                <a:lnTo>
                  <a:pt x="493014" y="269494"/>
                </a:lnTo>
                <a:lnTo>
                  <a:pt x="494284" y="266954"/>
                </a:lnTo>
                <a:lnTo>
                  <a:pt x="497459" y="260604"/>
                </a:lnTo>
                <a:lnTo>
                  <a:pt x="497967" y="254381"/>
                </a:lnTo>
                <a:lnTo>
                  <a:pt x="495808" y="248539"/>
                </a:lnTo>
                <a:lnTo>
                  <a:pt x="493649" y="242697"/>
                </a:lnTo>
                <a:lnTo>
                  <a:pt x="489458" y="238252"/>
                </a:lnTo>
                <a:lnTo>
                  <a:pt x="483235" y="235204"/>
                </a:lnTo>
                <a:lnTo>
                  <a:pt x="476265" y="232892"/>
                </a:lnTo>
                <a:lnTo>
                  <a:pt x="464785" y="233579"/>
                </a:lnTo>
                <a:lnTo>
                  <a:pt x="452755" y="239522"/>
                </a:lnTo>
                <a:lnTo>
                  <a:pt x="453480" y="234334"/>
                </a:lnTo>
                <a:lnTo>
                  <a:pt x="450741" y="222735"/>
                </a:lnTo>
                <a:lnTo>
                  <a:pt x="441071" y="214503"/>
                </a:lnTo>
                <a:lnTo>
                  <a:pt x="437708" y="213161"/>
                </a:lnTo>
                <a:lnTo>
                  <a:pt x="426318" y="212654"/>
                </a:lnTo>
                <a:lnTo>
                  <a:pt x="414274" y="218186"/>
                </a:lnTo>
                <a:close/>
              </a:path>
              <a:path w="844041" h="485338">
                <a:moveTo>
                  <a:pt x="546678" y="267270"/>
                </a:moveTo>
                <a:lnTo>
                  <a:pt x="534585" y="266551"/>
                </a:lnTo>
                <a:lnTo>
                  <a:pt x="522224" y="269875"/>
                </a:lnTo>
                <a:lnTo>
                  <a:pt x="518668" y="290575"/>
                </a:lnTo>
                <a:lnTo>
                  <a:pt x="521970" y="286385"/>
                </a:lnTo>
                <a:lnTo>
                  <a:pt x="526542" y="283210"/>
                </a:lnTo>
                <a:lnTo>
                  <a:pt x="532511" y="280924"/>
                </a:lnTo>
                <a:lnTo>
                  <a:pt x="538480" y="278765"/>
                </a:lnTo>
                <a:lnTo>
                  <a:pt x="544322" y="279019"/>
                </a:lnTo>
                <a:lnTo>
                  <a:pt x="549783" y="281686"/>
                </a:lnTo>
                <a:lnTo>
                  <a:pt x="555879" y="270637"/>
                </a:lnTo>
                <a:lnTo>
                  <a:pt x="546678" y="267270"/>
                </a:lnTo>
                <a:close/>
              </a:path>
            </a:pathLst>
          </a:custGeom>
          <a:solidFill>
            <a:srgbClr val="0000CC"/>
          </a:solidFill>
        </p:spPr>
        <p:txBody>
          <a:bodyPr wrap="square" lIns="0" tIns="0" rIns="0" bIns="0" rtlCol="0">
            <a:noAutofit/>
          </a:bodyPr>
          <a:lstStyle/>
          <a:p>
            <a:endParaRPr/>
          </a:p>
        </p:txBody>
      </p:sp>
      <p:sp>
        <p:nvSpPr>
          <p:cNvPr id="79" name="object 79"/>
          <p:cNvSpPr/>
          <p:nvPr/>
        </p:nvSpPr>
        <p:spPr>
          <a:xfrm>
            <a:off x="4392168" y="2895587"/>
            <a:ext cx="2507741" cy="820686"/>
          </a:xfrm>
          <a:prstGeom prst="rect">
            <a:avLst/>
          </a:prstGeom>
          <a:blipFill>
            <a:blip r:embed="rId37" cstate="print"/>
            <a:stretch>
              <a:fillRect/>
            </a:stretch>
          </a:blipFill>
        </p:spPr>
        <p:txBody>
          <a:bodyPr wrap="square" lIns="0" tIns="0" rIns="0" bIns="0" rtlCol="0">
            <a:noAutofit/>
          </a:bodyPr>
          <a:lstStyle/>
          <a:p>
            <a:endParaRPr/>
          </a:p>
        </p:txBody>
      </p:sp>
      <p:sp>
        <p:nvSpPr>
          <p:cNvPr id="80" name="object 80"/>
          <p:cNvSpPr/>
          <p:nvPr/>
        </p:nvSpPr>
        <p:spPr>
          <a:xfrm>
            <a:off x="4262628" y="3909060"/>
            <a:ext cx="579894" cy="924306"/>
          </a:xfrm>
          <a:prstGeom prst="rect">
            <a:avLst/>
          </a:prstGeom>
          <a:blipFill>
            <a:blip r:embed="rId38" cstate="print"/>
            <a:stretch>
              <a:fillRect/>
            </a:stretch>
          </a:blipFill>
        </p:spPr>
        <p:txBody>
          <a:bodyPr wrap="square" lIns="0" tIns="0" rIns="0" bIns="0" rtlCol="0">
            <a:noAutofit/>
          </a:bodyPr>
          <a:lstStyle/>
          <a:p>
            <a:endParaRPr/>
          </a:p>
        </p:txBody>
      </p:sp>
      <p:sp>
        <p:nvSpPr>
          <p:cNvPr id="81" name="object 81"/>
          <p:cNvSpPr/>
          <p:nvPr/>
        </p:nvSpPr>
        <p:spPr>
          <a:xfrm>
            <a:off x="4715256" y="3621024"/>
            <a:ext cx="1858518" cy="1094994"/>
          </a:xfrm>
          <a:prstGeom prst="rect">
            <a:avLst/>
          </a:prstGeom>
          <a:blipFill>
            <a:blip r:embed="rId39" cstate="print"/>
            <a:stretch>
              <a:fillRect/>
            </a:stretch>
          </a:blipFill>
        </p:spPr>
        <p:txBody>
          <a:bodyPr wrap="square" lIns="0" tIns="0" rIns="0" bIns="0" rtlCol="0">
            <a:noAutofit/>
          </a:bodyPr>
          <a:lstStyle/>
          <a:p>
            <a:endParaRPr/>
          </a:p>
        </p:txBody>
      </p:sp>
      <p:sp>
        <p:nvSpPr>
          <p:cNvPr id="82" name="object 82"/>
          <p:cNvSpPr/>
          <p:nvPr/>
        </p:nvSpPr>
        <p:spPr>
          <a:xfrm>
            <a:off x="5172456" y="4599419"/>
            <a:ext cx="944130" cy="813066"/>
          </a:xfrm>
          <a:prstGeom prst="rect">
            <a:avLst/>
          </a:prstGeom>
          <a:blipFill>
            <a:blip r:embed="rId40" cstate="print"/>
            <a:stretch>
              <a:fillRect/>
            </a:stretch>
          </a:blipFill>
        </p:spPr>
        <p:txBody>
          <a:bodyPr wrap="square" lIns="0" tIns="0" rIns="0" bIns="0" rtlCol="0">
            <a:noAutofit/>
          </a:bodyPr>
          <a:lstStyle/>
          <a:p>
            <a:endParaRPr/>
          </a:p>
        </p:txBody>
      </p:sp>
      <p:sp>
        <p:nvSpPr>
          <p:cNvPr id="23" name="object 23"/>
          <p:cNvSpPr/>
          <p:nvPr/>
        </p:nvSpPr>
        <p:spPr>
          <a:xfrm>
            <a:off x="149352" y="737603"/>
            <a:ext cx="8225790" cy="724674"/>
          </a:xfrm>
          <a:prstGeom prst="rect">
            <a:avLst/>
          </a:prstGeom>
          <a:blipFill>
            <a:blip r:embed="rId41" cstate="print"/>
            <a:stretch>
              <a:fillRect/>
            </a:stretch>
          </a:blipFill>
        </p:spPr>
        <p:txBody>
          <a:bodyPr wrap="square" lIns="0" tIns="0" rIns="0" bIns="0" rtlCol="0">
            <a:noAutofit/>
          </a:bodyPr>
          <a:lstStyle/>
          <a:p>
            <a:endParaRPr/>
          </a:p>
        </p:txBody>
      </p:sp>
      <p:sp>
        <p:nvSpPr>
          <p:cNvPr id="22" name="object 22"/>
          <p:cNvSpPr txBox="1"/>
          <p:nvPr/>
        </p:nvSpPr>
        <p:spPr>
          <a:xfrm>
            <a:off x="209194" y="258051"/>
            <a:ext cx="5950172" cy="958856"/>
          </a:xfrm>
          <a:prstGeom prst="rect">
            <a:avLst/>
          </a:prstGeom>
        </p:spPr>
        <p:txBody>
          <a:bodyPr wrap="square" lIns="0" tIns="18859" rIns="0" bIns="0" rtlCol="0">
            <a:noAutofit/>
          </a:bodyPr>
          <a:lstStyle/>
          <a:p>
            <a:pPr marL="166623" marR="53309">
              <a:lnSpc>
                <a:spcPct val="94482"/>
              </a:lnSpc>
              <a:spcBef>
                <a:spcPts val="1671"/>
              </a:spcBef>
            </a:pPr>
            <a:endParaRPr lang="es-MX" sz="2400" spc="-1" dirty="0" smtClean="0">
              <a:solidFill>
                <a:srgbClr val="FFFFFF"/>
              </a:solidFill>
              <a:latin typeface="Franklin Gothic Book"/>
              <a:cs typeface="Franklin Gothic Book"/>
            </a:endParaRPr>
          </a:p>
          <a:p>
            <a:pPr marL="166623" marR="53309">
              <a:lnSpc>
                <a:spcPct val="94482"/>
              </a:lnSpc>
              <a:spcBef>
                <a:spcPts val="1671"/>
              </a:spcBef>
            </a:pPr>
            <a:r>
              <a:rPr sz="2400" spc="-1" dirty="0" smtClean="0">
                <a:solidFill>
                  <a:srgbClr val="FFFFFF"/>
                </a:solidFill>
                <a:latin typeface="Franklin Gothic Book"/>
                <a:cs typeface="Franklin Gothic Book"/>
              </a:rPr>
              <a:t>Control/</a:t>
            </a:r>
            <a:r>
              <a:rPr sz="2400" spc="-1" dirty="0" err="1" smtClean="0">
                <a:solidFill>
                  <a:srgbClr val="FFFFFF"/>
                </a:solidFill>
                <a:latin typeface="Franklin Gothic Book"/>
                <a:cs typeface="Franklin Gothic Book"/>
              </a:rPr>
              <a:t>Mitigación</a:t>
            </a:r>
            <a:r>
              <a:rPr sz="2400" spc="-1" dirty="0" smtClean="0">
                <a:solidFill>
                  <a:srgbClr val="FFFFFF"/>
                </a:solidFill>
                <a:latin typeface="Franklin Gothic Book"/>
                <a:cs typeface="Franklin Gothic Book"/>
              </a:rPr>
              <a:t> </a:t>
            </a:r>
            <a:r>
              <a:rPr sz="2400" spc="-1" dirty="0">
                <a:solidFill>
                  <a:srgbClr val="FFFFFF"/>
                </a:solidFill>
                <a:latin typeface="Franklin Gothic Book"/>
                <a:cs typeface="Franklin Gothic Book"/>
              </a:rPr>
              <a:t>de riesgos</a:t>
            </a:r>
            <a:endParaRPr sz="2400" dirty="0">
              <a:latin typeface="Franklin Gothic Book"/>
              <a:cs typeface="Franklin Gothic Book"/>
            </a:endParaRPr>
          </a:p>
        </p:txBody>
      </p:sp>
      <p:sp>
        <p:nvSpPr>
          <p:cNvPr id="21" name="object 21"/>
          <p:cNvSpPr txBox="1"/>
          <p:nvPr/>
        </p:nvSpPr>
        <p:spPr>
          <a:xfrm>
            <a:off x="470408" y="1369422"/>
            <a:ext cx="2022753" cy="1104330"/>
          </a:xfrm>
          <a:prstGeom prst="rect">
            <a:avLst/>
          </a:prstGeom>
        </p:spPr>
        <p:txBody>
          <a:bodyPr wrap="square" lIns="0" tIns="14954" rIns="0" bIns="0" rtlCol="0">
            <a:noAutofit/>
          </a:bodyPr>
          <a:lstStyle/>
          <a:p>
            <a:pPr marL="12700">
              <a:lnSpc>
                <a:spcPts val="2355"/>
              </a:lnSpc>
            </a:pPr>
            <a:r>
              <a:rPr sz="2200" spc="-10" dirty="0">
                <a:latin typeface="Franklin Gothic Book"/>
                <a:cs typeface="Franklin Gothic Book"/>
              </a:rPr>
              <a:t>MITIGACIÓN DEL</a:t>
            </a:r>
            <a:endParaRPr sz="2200">
              <a:latin typeface="Franklin Gothic Book"/>
              <a:cs typeface="Franklin Gothic Book"/>
            </a:endParaRPr>
          </a:p>
          <a:p>
            <a:pPr marL="75470" marR="454235" indent="-1430" algn="ctr">
              <a:lnSpc>
                <a:spcPct val="96183"/>
              </a:lnSpc>
              <a:spcBef>
                <a:spcPts val="182"/>
              </a:spcBef>
            </a:pPr>
            <a:r>
              <a:rPr sz="1300" spc="9" dirty="0">
                <a:solidFill>
                  <a:srgbClr val="FFFFFF"/>
                </a:solidFill>
                <a:latin typeface="Franklin Gothic Book"/>
                <a:cs typeface="Franklin Gothic Book"/>
              </a:rPr>
              <a:t>Ide</a:t>
            </a:r>
            <a:r>
              <a:rPr sz="1300" spc="4" dirty="0">
                <a:solidFill>
                  <a:srgbClr val="FFFFFF"/>
                </a:solidFill>
                <a:latin typeface="Franklin Gothic Book"/>
                <a:cs typeface="Franklin Gothic Book"/>
              </a:rPr>
              <a:t>n</a:t>
            </a:r>
            <a:r>
              <a:rPr sz="1300" spc="0" dirty="0">
                <a:solidFill>
                  <a:srgbClr val="FFFFFF"/>
                </a:solidFill>
                <a:latin typeface="Franklin Gothic Book"/>
                <a:cs typeface="Franklin Gothic Book"/>
              </a:rPr>
              <a:t>ti</a:t>
            </a:r>
            <a:r>
              <a:rPr sz="1300" spc="4" dirty="0">
                <a:solidFill>
                  <a:srgbClr val="FFFFFF"/>
                </a:solidFill>
                <a:latin typeface="Franklin Gothic Book"/>
                <a:cs typeface="Franklin Gothic Book"/>
              </a:rPr>
              <a:t>f</a:t>
            </a:r>
            <a:r>
              <a:rPr sz="1300" spc="0" dirty="0">
                <a:solidFill>
                  <a:srgbClr val="FFFFFF"/>
                </a:solidFill>
                <a:latin typeface="Franklin Gothic Book"/>
                <a:cs typeface="Franklin Gothic Book"/>
              </a:rPr>
              <a:t>ic</a:t>
            </a:r>
            <a:r>
              <a:rPr sz="1300" spc="9" dirty="0">
                <a:solidFill>
                  <a:srgbClr val="FFFFFF"/>
                </a:solidFill>
                <a:latin typeface="Franklin Gothic Book"/>
                <a:cs typeface="Franklin Gothic Book"/>
              </a:rPr>
              <a:t>a</a:t>
            </a:r>
            <a:r>
              <a:rPr sz="1300" spc="-4" dirty="0">
                <a:solidFill>
                  <a:srgbClr val="FFFFFF"/>
                </a:solidFill>
                <a:latin typeface="Franklin Gothic Book"/>
                <a:cs typeface="Franklin Gothic Book"/>
              </a:rPr>
              <a:t>c</a:t>
            </a:r>
            <a:r>
              <a:rPr sz="1300" spc="0" dirty="0">
                <a:solidFill>
                  <a:srgbClr val="FFFFFF"/>
                </a:solidFill>
                <a:latin typeface="Franklin Gothic Book"/>
                <a:cs typeface="Franklin Gothic Book"/>
              </a:rPr>
              <a:t>ión</a:t>
            </a:r>
            <a:r>
              <a:rPr sz="1300" spc="-113" dirty="0">
                <a:solidFill>
                  <a:srgbClr val="FFFFFF"/>
                </a:solidFill>
                <a:latin typeface="Franklin Gothic Book"/>
                <a:cs typeface="Franklin Gothic Book"/>
              </a:rPr>
              <a:t> </a:t>
            </a:r>
            <a:r>
              <a:rPr sz="1300" spc="9" dirty="0">
                <a:solidFill>
                  <a:srgbClr val="FFFFFF"/>
                </a:solidFill>
                <a:latin typeface="Franklin Gothic Book"/>
                <a:cs typeface="Franklin Gothic Book"/>
              </a:rPr>
              <a:t>d</a:t>
            </a:r>
            <a:r>
              <a:rPr sz="1300" spc="0" dirty="0">
                <a:solidFill>
                  <a:srgbClr val="FFFFFF"/>
                </a:solidFill>
                <a:latin typeface="Franklin Gothic Book"/>
                <a:cs typeface="Franklin Gothic Book"/>
              </a:rPr>
              <a:t>e</a:t>
            </a:r>
            <a:r>
              <a:rPr sz="1300" spc="-16" dirty="0">
                <a:solidFill>
                  <a:srgbClr val="FFFFFF"/>
                </a:solidFill>
                <a:latin typeface="Franklin Gothic Book"/>
                <a:cs typeface="Franklin Gothic Book"/>
              </a:rPr>
              <a:t> </a:t>
            </a:r>
            <a:r>
              <a:rPr sz="1300" spc="14" dirty="0">
                <a:solidFill>
                  <a:srgbClr val="FFFFFF"/>
                </a:solidFill>
                <a:latin typeface="Franklin Gothic Book"/>
                <a:cs typeface="Franklin Gothic Book"/>
              </a:rPr>
              <a:t>l</a:t>
            </a:r>
            <a:r>
              <a:rPr sz="1300" spc="2" dirty="0">
                <a:solidFill>
                  <a:srgbClr val="FFFFFF"/>
                </a:solidFill>
                <a:latin typeface="Franklin Gothic Book"/>
                <a:cs typeface="Franklin Gothic Book"/>
              </a:rPr>
              <a:t>o</a:t>
            </a:r>
            <a:r>
              <a:rPr sz="1300" spc="-6" dirty="0">
                <a:solidFill>
                  <a:srgbClr val="FFFFFF"/>
                </a:solidFill>
                <a:latin typeface="Franklin Gothic Book"/>
                <a:cs typeface="Franklin Gothic Book"/>
              </a:rPr>
              <a:t>s</a:t>
            </a:r>
            <a:r>
              <a:rPr sz="1300" spc="-29" dirty="0">
                <a:solidFill>
                  <a:srgbClr val="FFFFFF"/>
                </a:solidFill>
                <a:latin typeface="Franklin Gothic Book"/>
                <a:cs typeface="Franklin Gothic Book"/>
              </a:rPr>
              <a:t> </a:t>
            </a:r>
            <a:r>
              <a:rPr sz="1300" spc="14" dirty="0">
                <a:solidFill>
                  <a:srgbClr val="FFFFFF"/>
                </a:solidFill>
                <a:latin typeface="Franklin Gothic Book"/>
                <a:cs typeface="Franklin Gothic Book"/>
              </a:rPr>
              <a:t>p</a:t>
            </a:r>
            <a:r>
              <a:rPr sz="1300" spc="9" dirty="0">
                <a:solidFill>
                  <a:srgbClr val="FFFFFF"/>
                </a:solidFill>
                <a:latin typeface="Franklin Gothic Book"/>
                <a:cs typeface="Franklin Gothic Book"/>
              </a:rPr>
              <a:t>e</a:t>
            </a:r>
            <a:r>
              <a:rPr sz="1300" spc="14" dirty="0">
                <a:solidFill>
                  <a:srgbClr val="FFFFFF"/>
                </a:solidFill>
                <a:latin typeface="Franklin Gothic Book"/>
                <a:cs typeface="Franklin Gothic Book"/>
              </a:rPr>
              <a:t>li</a:t>
            </a:r>
            <a:r>
              <a:rPr sz="1300" spc="0" dirty="0">
                <a:solidFill>
                  <a:srgbClr val="FFFFFF"/>
                </a:solidFill>
                <a:latin typeface="Franklin Gothic Book"/>
                <a:cs typeface="Franklin Gothic Book"/>
              </a:rPr>
              <a:t>g</a:t>
            </a:r>
            <a:r>
              <a:rPr sz="1300" spc="-29" dirty="0">
                <a:solidFill>
                  <a:srgbClr val="FFFFFF"/>
                </a:solidFill>
                <a:latin typeface="Franklin Gothic Book"/>
                <a:cs typeface="Franklin Gothic Book"/>
              </a:rPr>
              <a:t>r</a:t>
            </a:r>
            <a:r>
              <a:rPr sz="1300" spc="9" dirty="0">
                <a:solidFill>
                  <a:srgbClr val="FFFFFF"/>
                </a:solidFill>
                <a:latin typeface="Franklin Gothic Book"/>
                <a:cs typeface="Franklin Gothic Book"/>
              </a:rPr>
              <a:t>o</a:t>
            </a:r>
            <a:r>
              <a:rPr sz="1300" spc="0" dirty="0">
                <a:solidFill>
                  <a:srgbClr val="FFFFFF"/>
                </a:solidFill>
                <a:latin typeface="Franklin Gothic Book"/>
                <a:cs typeface="Franklin Gothic Book"/>
              </a:rPr>
              <a:t>s</a:t>
            </a:r>
            <a:r>
              <a:rPr sz="1300" spc="-79" dirty="0">
                <a:solidFill>
                  <a:srgbClr val="FFFFFF"/>
                </a:solidFill>
                <a:latin typeface="Franklin Gothic Book"/>
                <a:cs typeface="Franklin Gothic Book"/>
              </a:rPr>
              <a:t> </a:t>
            </a:r>
            <a:r>
              <a:rPr sz="1300" spc="0" dirty="0">
                <a:solidFill>
                  <a:srgbClr val="FFFFFF"/>
                </a:solidFill>
                <a:latin typeface="Franklin Gothic Book"/>
                <a:cs typeface="Franklin Gothic Book"/>
              </a:rPr>
              <a:t>y</a:t>
            </a:r>
            <a:r>
              <a:rPr sz="1300" spc="-5" dirty="0">
                <a:solidFill>
                  <a:srgbClr val="FFFFFF"/>
                </a:solidFill>
                <a:latin typeface="Franklin Gothic Book"/>
                <a:cs typeface="Franklin Gothic Book"/>
              </a:rPr>
              <a:t> </a:t>
            </a:r>
            <a:r>
              <a:rPr sz="1300" spc="2" dirty="0">
                <a:solidFill>
                  <a:srgbClr val="FFFFFF"/>
                </a:solidFill>
                <a:latin typeface="Franklin Gothic Book"/>
                <a:cs typeface="Franklin Gothic Book"/>
              </a:rPr>
              <a:t>s</a:t>
            </a:r>
            <a:r>
              <a:rPr sz="1300" spc="-3" dirty="0">
                <a:solidFill>
                  <a:srgbClr val="FFFFFF"/>
                </a:solidFill>
                <a:latin typeface="Franklin Gothic Book"/>
                <a:cs typeface="Franklin Gothic Book"/>
              </a:rPr>
              <a:t>u</a:t>
            </a:r>
            <a:r>
              <a:rPr sz="1300" spc="-6" dirty="0">
                <a:solidFill>
                  <a:srgbClr val="FFFFFF"/>
                </a:solidFill>
                <a:latin typeface="Franklin Gothic Book"/>
                <a:cs typeface="Franklin Gothic Book"/>
              </a:rPr>
              <a:t>s</a:t>
            </a:r>
            <a:r>
              <a:rPr sz="1300" spc="-3" dirty="0">
                <a:solidFill>
                  <a:srgbClr val="FFFFFF"/>
                </a:solidFill>
                <a:latin typeface="Franklin Gothic Book"/>
                <a:cs typeface="Franklin Gothic Book"/>
              </a:rPr>
              <a:t> </a:t>
            </a:r>
            <a:r>
              <a:rPr sz="1300" spc="4" dirty="0">
                <a:solidFill>
                  <a:srgbClr val="FFFFFF"/>
                </a:solidFill>
                <a:latin typeface="Franklin Gothic Book"/>
                <a:cs typeface="Franklin Gothic Book"/>
              </a:rPr>
              <a:t>c</a:t>
            </a:r>
            <a:r>
              <a:rPr sz="1300" spc="9" dirty="0">
                <a:solidFill>
                  <a:srgbClr val="FFFFFF"/>
                </a:solidFill>
                <a:latin typeface="Franklin Gothic Book"/>
                <a:cs typeface="Franklin Gothic Book"/>
              </a:rPr>
              <a:t>o</a:t>
            </a:r>
            <a:r>
              <a:rPr sz="1300" spc="14" dirty="0">
                <a:solidFill>
                  <a:srgbClr val="FFFFFF"/>
                </a:solidFill>
                <a:latin typeface="Franklin Gothic Book"/>
                <a:cs typeface="Franklin Gothic Book"/>
              </a:rPr>
              <a:t>n</a:t>
            </a:r>
            <a:r>
              <a:rPr sz="1300" spc="0" dirty="0">
                <a:solidFill>
                  <a:srgbClr val="FFFFFF"/>
                </a:solidFill>
                <a:latin typeface="Franklin Gothic Book"/>
                <a:cs typeface="Franklin Gothic Book"/>
              </a:rPr>
              <a:t>s</a:t>
            </a:r>
            <a:r>
              <a:rPr sz="1300" spc="-4" dirty="0">
                <a:solidFill>
                  <a:srgbClr val="FFFFFF"/>
                </a:solidFill>
                <a:latin typeface="Franklin Gothic Book"/>
                <a:cs typeface="Franklin Gothic Book"/>
              </a:rPr>
              <a:t>ecu</a:t>
            </a:r>
            <a:r>
              <a:rPr sz="1300" spc="0" dirty="0">
                <a:solidFill>
                  <a:srgbClr val="FFFFFF"/>
                </a:solidFill>
                <a:latin typeface="Franklin Gothic Book"/>
                <a:cs typeface="Franklin Gothic Book"/>
              </a:rPr>
              <a:t>encias</a:t>
            </a:r>
            <a:r>
              <a:rPr sz="1300" spc="-121" dirty="0">
                <a:solidFill>
                  <a:srgbClr val="FFFFFF"/>
                </a:solidFill>
                <a:latin typeface="Franklin Gothic Book"/>
                <a:cs typeface="Franklin Gothic Book"/>
              </a:rPr>
              <a:t> </a:t>
            </a:r>
            <a:r>
              <a:rPr sz="1300" spc="-5" dirty="0">
                <a:solidFill>
                  <a:srgbClr val="FFFFFF"/>
                </a:solidFill>
                <a:latin typeface="Franklin Gothic Book"/>
                <a:cs typeface="Franklin Gothic Book"/>
              </a:rPr>
              <a:t>y</a:t>
            </a:r>
            <a:r>
              <a:rPr sz="1300" spc="-3" dirty="0">
                <a:solidFill>
                  <a:srgbClr val="FFFFFF"/>
                </a:solidFill>
                <a:latin typeface="Franklin Gothic Book"/>
                <a:cs typeface="Franklin Gothic Book"/>
              </a:rPr>
              <a:t> </a:t>
            </a:r>
            <a:r>
              <a:rPr sz="1300" spc="-14" dirty="0">
                <a:solidFill>
                  <a:srgbClr val="FFFFFF"/>
                </a:solidFill>
                <a:latin typeface="Franklin Gothic Book"/>
                <a:cs typeface="Franklin Gothic Book"/>
              </a:rPr>
              <a:t>e</a:t>
            </a:r>
            <a:r>
              <a:rPr sz="1300" spc="4" dirty="0">
                <a:solidFill>
                  <a:srgbClr val="FFFFFF"/>
                </a:solidFill>
                <a:latin typeface="Franklin Gothic Book"/>
                <a:cs typeface="Franklin Gothic Book"/>
              </a:rPr>
              <a:t>v</a:t>
            </a:r>
            <a:r>
              <a:rPr sz="1300" spc="9" dirty="0">
                <a:solidFill>
                  <a:srgbClr val="FFFFFF"/>
                </a:solidFill>
                <a:latin typeface="Franklin Gothic Book"/>
                <a:cs typeface="Franklin Gothic Book"/>
              </a:rPr>
              <a:t>a</a:t>
            </a:r>
            <a:r>
              <a:rPr sz="1300" spc="0" dirty="0">
                <a:solidFill>
                  <a:srgbClr val="FFFFFF"/>
                </a:solidFill>
                <a:latin typeface="Franklin Gothic Book"/>
                <a:cs typeface="Franklin Gothic Book"/>
              </a:rPr>
              <a:t>l</a:t>
            </a:r>
            <a:r>
              <a:rPr sz="1300" spc="4" dirty="0">
                <a:solidFill>
                  <a:srgbClr val="FFFFFF"/>
                </a:solidFill>
                <a:latin typeface="Franklin Gothic Book"/>
                <a:cs typeface="Franklin Gothic Book"/>
              </a:rPr>
              <a:t>u</a:t>
            </a:r>
            <a:r>
              <a:rPr sz="1300" spc="0" dirty="0">
                <a:solidFill>
                  <a:srgbClr val="FFFFFF"/>
                </a:solidFill>
                <a:latin typeface="Franklin Gothic Book"/>
                <a:cs typeface="Franklin Gothic Book"/>
              </a:rPr>
              <a:t>a</a:t>
            </a:r>
            <a:r>
              <a:rPr sz="1300" spc="-4" dirty="0">
                <a:solidFill>
                  <a:srgbClr val="FFFFFF"/>
                </a:solidFill>
                <a:latin typeface="Franklin Gothic Book"/>
                <a:cs typeface="Franklin Gothic Book"/>
              </a:rPr>
              <a:t>c</a:t>
            </a:r>
            <a:r>
              <a:rPr sz="1300" spc="0" dirty="0">
                <a:solidFill>
                  <a:srgbClr val="FFFFFF"/>
                </a:solidFill>
                <a:latin typeface="Franklin Gothic Book"/>
                <a:cs typeface="Franklin Gothic Book"/>
              </a:rPr>
              <a:t>ión</a:t>
            </a:r>
            <a:r>
              <a:rPr sz="1300" spc="-89" dirty="0">
                <a:solidFill>
                  <a:srgbClr val="FFFFFF"/>
                </a:solidFill>
                <a:latin typeface="Franklin Gothic Book"/>
                <a:cs typeface="Franklin Gothic Book"/>
              </a:rPr>
              <a:t> </a:t>
            </a:r>
            <a:r>
              <a:rPr sz="1300" spc="9" dirty="0">
                <a:solidFill>
                  <a:srgbClr val="FFFFFF"/>
                </a:solidFill>
                <a:latin typeface="Franklin Gothic Book"/>
                <a:cs typeface="Franklin Gothic Book"/>
              </a:rPr>
              <a:t>de</a:t>
            </a:r>
            <a:r>
              <a:rPr sz="1300" spc="0" dirty="0">
                <a:solidFill>
                  <a:srgbClr val="FFFFFF"/>
                </a:solidFill>
                <a:latin typeface="Franklin Gothic Book"/>
                <a:cs typeface="Franklin Gothic Book"/>
              </a:rPr>
              <a:t>l</a:t>
            </a:r>
            <a:r>
              <a:rPr sz="1300" spc="-38" dirty="0">
                <a:solidFill>
                  <a:srgbClr val="FFFFFF"/>
                </a:solidFill>
                <a:latin typeface="Franklin Gothic Book"/>
                <a:cs typeface="Franklin Gothic Book"/>
              </a:rPr>
              <a:t> </a:t>
            </a:r>
            <a:r>
              <a:rPr sz="1300" spc="9" dirty="0">
                <a:solidFill>
                  <a:srgbClr val="FFFFFF"/>
                </a:solidFill>
                <a:latin typeface="Franklin Gothic Book"/>
                <a:cs typeface="Franklin Gothic Book"/>
              </a:rPr>
              <a:t>r</a:t>
            </a:r>
            <a:r>
              <a:rPr sz="1300" spc="11" dirty="0">
                <a:solidFill>
                  <a:srgbClr val="FFFFFF"/>
                </a:solidFill>
                <a:latin typeface="Franklin Gothic Book"/>
                <a:cs typeface="Franklin Gothic Book"/>
              </a:rPr>
              <a:t>i</a:t>
            </a:r>
            <a:r>
              <a:rPr sz="1300" spc="2" dirty="0">
                <a:solidFill>
                  <a:srgbClr val="FFFFFF"/>
                </a:solidFill>
                <a:latin typeface="Franklin Gothic Book"/>
                <a:cs typeface="Franklin Gothic Book"/>
              </a:rPr>
              <a:t>e</a:t>
            </a:r>
            <a:r>
              <a:rPr sz="1300" spc="-6" dirty="0">
                <a:solidFill>
                  <a:srgbClr val="FFFFFF"/>
                </a:solidFill>
                <a:latin typeface="Franklin Gothic Book"/>
                <a:cs typeface="Franklin Gothic Book"/>
              </a:rPr>
              <a:t>sgo</a:t>
            </a:r>
            <a:endParaRPr sz="1300">
              <a:latin typeface="Franklin Gothic Book"/>
              <a:cs typeface="Franklin Gothic Book"/>
            </a:endParaRPr>
          </a:p>
        </p:txBody>
      </p:sp>
      <p:sp>
        <p:nvSpPr>
          <p:cNvPr id="20" name="object 20"/>
          <p:cNvSpPr txBox="1"/>
          <p:nvPr/>
        </p:nvSpPr>
        <p:spPr>
          <a:xfrm>
            <a:off x="2497952" y="1369422"/>
            <a:ext cx="1929626" cy="1122110"/>
          </a:xfrm>
          <a:prstGeom prst="rect">
            <a:avLst/>
          </a:prstGeom>
        </p:spPr>
        <p:txBody>
          <a:bodyPr wrap="square" lIns="0" tIns="14954" rIns="0" bIns="0" rtlCol="0">
            <a:noAutofit/>
          </a:bodyPr>
          <a:lstStyle/>
          <a:p>
            <a:pPr algn="ctr">
              <a:lnSpc>
                <a:spcPts val="2355"/>
              </a:lnSpc>
            </a:pPr>
            <a:r>
              <a:rPr sz="2200" spc="-11" dirty="0">
                <a:latin typeface="Franklin Gothic Book"/>
                <a:cs typeface="Franklin Gothic Book"/>
              </a:rPr>
              <a:t>RIESGO DE UNA</a:t>
            </a:r>
            <a:endParaRPr sz="2200">
              <a:latin typeface="Franklin Gothic Book"/>
              <a:cs typeface="Franklin Gothic Book"/>
            </a:endParaRPr>
          </a:p>
          <a:p>
            <a:pPr marL="352874" marR="333678" indent="0" algn="ctr">
              <a:lnSpc>
                <a:spcPts val="1800"/>
              </a:lnSpc>
              <a:spcBef>
                <a:spcPts val="1066"/>
              </a:spcBef>
            </a:pPr>
            <a:r>
              <a:rPr sz="1300" spc="9" dirty="0">
                <a:solidFill>
                  <a:srgbClr val="FFFFFF"/>
                </a:solidFill>
                <a:latin typeface="Franklin Gothic Book"/>
                <a:cs typeface="Franklin Gothic Book"/>
              </a:rPr>
              <a:t>E</a:t>
            </a:r>
            <a:r>
              <a:rPr sz="1300" spc="4" dirty="0">
                <a:solidFill>
                  <a:srgbClr val="FFFFFF"/>
                </a:solidFill>
                <a:latin typeface="Franklin Gothic Book"/>
                <a:cs typeface="Franklin Gothic Book"/>
              </a:rPr>
              <a:t>v</a:t>
            </a:r>
            <a:r>
              <a:rPr sz="1300" spc="9" dirty="0">
                <a:solidFill>
                  <a:srgbClr val="FFFFFF"/>
                </a:solidFill>
                <a:latin typeface="Franklin Gothic Book"/>
                <a:cs typeface="Franklin Gothic Book"/>
              </a:rPr>
              <a:t>a</a:t>
            </a:r>
            <a:r>
              <a:rPr sz="1300" spc="14" dirty="0">
                <a:solidFill>
                  <a:srgbClr val="FFFFFF"/>
                </a:solidFill>
                <a:latin typeface="Franklin Gothic Book"/>
                <a:cs typeface="Franklin Gothic Book"/>
              </a:rPr>
              <a:t>l</a:t>
            </a:r>
            <a:r>
              <a:rPr sz="1300" spc="-4" dirty="0">
                <a:solidFill>
                  <a:srgbClr val="FFFFFF"/>
                </a:solidFill>
                <a:latin typeface="Franklin Gothic Book"/>
                <a:cs typeface="Franklin Gothic Book"/>
              </a:rPr>
              <a:t>u</a:t>
            </a:r>
            <a:r>
              <a:rPr sz="1300" spc="0" dirty="0">
                <a:solidFill>
                  <a:srgbClr val="FFFFFF"/>
                </a:solidFill>
                <a:latin typeface="Franklin Gothic Book"/>
                <a:cs typeface="Franklin Gothic Book"/>
              </a:rPr>
              <a:t>a</a:t>
            </a:r>
            <a:r>
              <a:rPr sz="1300" spc="-4" dirty="0">
                <a:solidFill>
                  <a:srgbClr val="FFFFFF"/>
                </a:solidFill>
                <a:latin typeface="Franklin Gothic Book"/>
                <a:cs typeface="Franklin Gothic Book"/>
              </a:rPr>
              <a:t>c</a:t>
            </a:r>
            <a:r>
              <a:rPr sz="1300" spc="0" dirty="0">
                <a:solidFill>
                  <a:srgbClr val="FFFFFF"/>
                </a:solidFill>
                <a:latin typeface="Franklin Gothic Book"/>
                <a:cs typeface="Franklin Gothic Book"/>
              </a:rPr>
              <a:t>ión</a:t>
            </a:r>
            <a:r>
              <a:rPr sz="1300" spc="-86" dirty="0">
                <a:solidFill>
                  <a:srgbClr val="FFFFFF"/>
                </a:solidFill>
                <a:latin typeface="Franklin Gothic Book"/>
                <a:cs typeface="Franklin Gothic Book"/>
              </a:rPr>
              <a:t> </a:t>
            </a:r>
            <a:r>
              <a:rPr sz="1300" spc="9" dirty="0">
                <a:solidFill>
                  <a:srgbClr val="FFFFFF"/>
                </a:solidFill>
                <a:latin typeface="Franklin Gothic Book"/>
                <a:cs typeface="Franklin Gothic Book"/>
              </a:rPr>
              <a:t>d</a:t>
            </a:r>
            <a:r>
              <a:rPr sz="1300" spc="0" dirty="0">
                <a:solidFill>
                  <a:srgbClr val="FFFFFF"/>
                </a:solidFill>
                <a:latin typeface="Franklin Gothic Book"/>
                <a:cs typeface="Franklin Gothic Book"/>
              </a:rPr>
              <a:t>e</a:t>
            </a:r>
            <a:r>
              <a:rPr sz="1300" spc="-18" dirty="0">
                <a:solidFill>
                  <a:srgbClr val="FFFFFF"/>
                </a:solidFill>
                <a:latin typeface="Franklin Gothic Book"/>
                <a:cs typeface="Franklin Gothic Book"/>
              </a:rPr>
              <a:t> </a:t>
            </a:r>
            <a:r>
              <a:rPr sz="1300" spc="14" dirty="0">
                <a:solidFill>
                  <a:srgbClr val="FFFFFF"/>
                </a:solidFill>
                <a:latin typeface="Franklin Gothic Book"/>
                <a:cs typeface="Franklin Gothic Book"/>
              </a:rPr>
              <a:t>l</a:t>
            </a:r>
            <a:r>
              <a:rPr sz="1300" spc="2" dirty="0">
                <a:solidFill>
                  <a:srgbClr val="FFFFFF"/>
                </a:solidFill>
                <a:latin typeface="Franklin Gothic Book"/>
                <a:cs typeface="Franklin Gothic Book"/>
              </a:rPr>
              <a:t>a</a:t>
            </a:r>
            <a:r>
              <a:rPr sz="1300" spc="-6" dirty="0">
                <a:solidFill>
                  <a:srgbClr val="FFFFFF"/>
                </a:solidFill>
                <a:latin typeface="Franklin Gothic Book"/>
                <a:cs typeface="Franklin Gothic Book"/>
              </a:rPr>
              <a:t>s</a:t>
            </a:r>
            <a:r>
              <a:rPr sz="1300" spc="-3" dirty="0">
                <a:solidFill>
                  <a:srgbClr val="FFFFFF"/>
                </a:solidFill>
                <a:latin typeface="Franklin Gothic Book"/>
                <a:cs typeface="Franklin Gothic Book"/>
              </a:rPr>
              <a:t> </a:t>
            </a:r>
            <a:r>
              <a:rPr sz="1300" spc="9" dirty="0">
                <a:solidFill>
                  <a:srgbClr val="FFFFFF"/>
                </a:solidFill>
                <a:latin typeface="Franklin Gothic Book"/>
                <a:cs typeface="Franklin Gothic Book"/>
              </a:rPr>
              <a:t>de</a:t>
            </a:r>
            <a:r>
              <a:rPr sz="1300" spc="-29" dirty="0">
                <a:solidFill>
                  <a:srgbClr val="FFFFFF"/>
                </a:solidFill>
                <a:latin typeface="Franklin Gothic Book"/>
                <a:cs typeface="Franklin Gothic Book"/>
              </a:rPr>
              <a:t>f</a:t>
            </a:r>
            <a:r>
              <a:rPr sz="1300" spc="9" dirty="0">
                <a:solidFill>
                  <a:srgbClr val="FFFFFF"/>
                </a:solidFill>
                <a:latin typeface="Franklin Gothic Book"/>
                <a:cs typeface="Franklin Gothic Book"/>
              </a:rPr>
              <a:t>e</a:t>
            </a:r>
            <a:r>
              <a:rPr sz="1300" spc="4" dirty="0">
                <a:solidFill>
                  <a:srgbClr val="FFFFFF"/>
                </a:solidFill>
                <a:latin typeface="Franklin Gothic Book"/>
                <a:cs typeface="Franklin Gothic Book"/>
              </a:rPr>
              <a:t>n</a:t>
            </a:r>
            <a:r>
              <a:rPr sz="1300" spc="0" dirty="0">
                <a:solidFill>
                  <a:srgbClr val="FFFFFF"/>
                </a:solidFill>
                <a:latin typeface="Franklin Gothic Book"/>
                <a:cs typeface="Franklin Gothic Book"/>
              </a:rPr>
              <a:t>sas</a:t>
            </a:r>
            <a:r>
              <a:rPr sz="1300" spc="-90" dirty="0">
                <a:solidFill>
                  <a:srgbClr val="FFFFFF"/>
                </a:solidFill>
                <a:latin typeface="Franklin Gothic Book"/>
                <a:cs typeface="Franklin Gothic Book"/>
              </a:rPr>
              <a:t> </a:t>
            </a:r>
            <a:r>
              <a:rPr sz="1300" spc="2" dirty="0">
                <a:solidFill>
                  <a:srgbClr val="FFFFFF"/>
                </a:solidFill>
                <a:latin typeface="Franklin Gothic Book"/>
                <a:cs typeface="Franklin Gothic Book"/>
              </a:rPr>
              <a:t>de</a:t>
            </a:r>
            <a:r>
              <a:rPr sz="1300" spc="6" dirty="0">
                <a:solidFill>
                  <a:srgbClr val="FFFFFF"/>
                </a:solidFill>
                <a:latin typeface="Franklin Gothic Book"/>
                <a:cs typeface="Franklin Gothic Book"/>
              </a:rPr>
              <a:t>n</a:t>
            </a:r>
            <a:r>
              <a:rPr sz="1300" spc="-3" dirty="0">
                <a:solidFill>
                  <a:srgbClr val="FFFFFF"/>
                </a:solidFill>
                <a:latin typeface="Franklin Gothic Book"/>
                <a:cs typeface="Franklin Gothic Book"/>
              </a:rPr>
              <a:t>t</a:t>
            </a:r>
            <a:r>
              <a:rPr sz="1300" spc="-24" dirty="0">
                <a:solidFill>
                  <a:srgbClr val="FFFFFF"/>
                </a:solidFill>
                <a:latin typeface="Franklin Gothic Book"/>
                <a:cs typeface="Franklin Gothic Book"/>
              </a:rPr>
              <a:t>r</a:t>
            </a:r>
            <a:r>
              <a:rPr sz="1300" spc="-6" dirty="0">
                <a:solidFill>
                  <a:srgbClr val="FFFFFF"/>
                </a:solidFill>
                <a:latin typeface="Franklin Gothic Book"/>
                <a:cs typeface="Franklin Gothic Book"/>
              </a:rPr>
              <a:t>o</a:t>
            </a:r>
            <a:r>
              <a:rPr sz="1300" spc="-3" dirty="0">
                <a:solidFill>
                  <a:srgbClr val="FFFFFF"/>
                </a:solidFill>
                <a:latin typeface="Franklin Gothic Book"/>
                <a:cs typeface="Franklin Gothic Book"/>
              </a:rPr>
              <a:t> </a:t>
            </a:r>
            <a:r>
              <a:rPr sz="1300" spc="9" dirty="0">
                <a:solidFill>
                  <a:srgbClr val="FFFFFF"/>
                </a:solidFill>
                <a:latin typeface="Franklin Gothic Book"/>
                <a:cs typeface="Franklin Gothic Book"/>
              </a:rPr>
              <a:t>de</a:t>
            </a:r>
            <a:r>
              <a:rPr sz="1300" spc="0" dirty="0">
                <a:solidFill>
                  <a:srgbClr val="FFFFFF"/>
                </a:solidFill>
                <a:latin typeface="Franklin Gothic Book"/>
                <a:cs typeface="Franklin Gothic Book"/>
              </a:rPr>
              <a:t>l</a:t>
            </a:r>
            <a:r>
              <a:rPr sz="1300" spc="-28" dirty="0">
                <a:solidFill>
                  <a:srgbClr val="FFFFFF"/>
                </a:solidFill>
                <a:latin typeface="Franklin Gothic Book"/>
                <a:cs typeface="Franklin Gothic Book"/>
              </a:rPr>
              <a:t> </a:t>
            </a:r>
            <a:r>
              <a:rPr sz="1300" spc="2" dirty="0">
                <a:solidFill>
                  <a:srgbClr val="FFFFFF"/>
                </a:solidFill>
                <a:latin typeface="Franklin Gothic Book"/>
                <a:cs typeface="Franklin Gothic Book"/>
              </a:rPr>
              <a:t>s</a:t>
            </a:r>
            <a:r>
              <a:rPr sz="1300" spc="11" dirty="0">
                <a:solidFill>
                  <a:srgbClr val="FFFFFF"/>
                </a:solidFill>
                <a:latin typeface="Franklin Gothic Book"/>
                <a:cs typeface="Franklin Gothic Book"/>
              </a:rPr>
              <a:t>i</a:t>
            </a:r>
            <a:r>
              <a:rPr sz="1300" spc="2" dirty="0">
                <a:solidFill>
                  <a:srgbClr val="FFFFFF"/>
                </a:solidFill>
                <a:latin typeface="Franklin Gothic Book"/>
                <a:cs typeface="Franklin Gothic Book"/>
              </a:rPr>
              <a:t>s</a:t>
            </a:r>
            <a:r>
              <a:rPr sz="1300" spc="-28" dirty="0">
                <a:solidFill>
                  <a:srgbClr val="FFFFFF"/>
                </a:solidFill>
                <a:latin typeface="Franklin Gothic Book"/>
                <a:cs typeface="Franklin Gothic Book"/>
              </a:rPr>
              <a:t>t</a:t>
            </a:r>
            <a:r>
              <a:rPr sz="1300" spc="-6" dirty="0">
                <a:solidFill>
                  <a:srgbClr val="FFFFFF"/>
                </a:solidFill>
                <a:latin typeface="Franklin Gothic Book"/>
                <a:cs typeface="Franklin Gothic Book"/>
              </a:rPr>
              <a:t>e</a:t>
            </a:r>
            <a:r>
              <a:rPr sz="1300" spc="-1" dirty="0">
                <a:solidFill>
                  <a:srgbClr val="FFFFFF"/>
                </a:solidFill>
                <a:latin typeface="Franklin Gothic Book"/>
                <a:cs typeface="Franklin Gothic Book"/>
              </a:rPr>
              <a:t>m</a:t>
            </a:r>
            <a:r>
              <a:rPr sz="1300" spc="-6" dirty="0">
                <a:solidFill>
                  <a:srgbClr val="FFFFFF"/>
                </a:solidFill>
                <a:latin typeface="Franklin Gothic Book"/>
                <a:cs typeface="Franklin Gothic Book"/>
              </a:rPr>
              <a:t>a</a:t>
            </a:r>
            <a:endParaRPr sz="1300">
              <a:latin typeface="Franklin Gothic Book"/>
              <a:cs typeface="Franklin Gothic Book"/>
            </a:endParaRPr>
          </a:p>
        </p:txBody>
      </p:sp>
      <p:sp>
        <p:nvSpPr>
          <p:cNvPr id="19" name="object 19"/>
          <p:cNvSpPr txBox="1"/>
          <p:nvPr/>
        </p:nvSpPr>
        <p:spPr>
          <a:xfrm>
            <a:off x="4452427" y="1369422"/>
            <a:ext cx="1006164" cy="304291"/>
          </a:xfrm>
          <a:prstGeom prst="rect">
            <a:avLst/>
          </a:prstGeom>
        </p:spPr>
        <p:txBody>
          <a:bodyPr wrap="square" lIns="0" tIns="14954" rIns="0" bIns="0" rtlCol="0">
            <a:noAutofit/>
          </a:bodyPr>
          <a:lstStyle/>
          <a:p>
            <a:pPr marL="12700">
              <a:lnSpc>
                <a:spcPts val="2355"/>
              </a:lnSpc>
            </a:pPr>
            <a:r>
              <a:rPr sz="2200" spc="-9" dirty="0">
                <a:latin typeface="Franklin Gothic Book"/>
                <a:cs typeface="Franklin Gothic Book"/>
              </a:rPr>
              <a:t>MIRADA</a:t>
            </a:r>
            <a:endParaRPr sz="2200">
              <a:latin typeface="Franklin Gothic Book"/>
              <a:cs typeface="Franklin Gothic Book"/>
            </a:endParaRPr>
          </a:p>
        </p:txBody>
      </p:sp>
      <p:sp>
        <p:nvSpPr>
          <p:cNvPr id="18" name="object 18"/>
          <p:cNvSpPr txBox="1"/>
          <p:nvPr/>
        </p:nvSpPr>
        <p:spPr>
          <a:xfrm>
            <a:off x="7247382" y="1844341"/>
            <a:ext cx="1185906" cy="647191"/>
          </a:xfrm>
          <a:prstGeom prst="rect">
            <a:avLst/>
          </a:prstGeom>
        </p:spPr>
        <p:txBody>
          <a:bodyPr wrap="square" lIns="0" tIns="9080" rIns="0" bIns="0" rtlCol="0">
            <a:noAutofit/>
          </a:bodyPr>
          <a:lstStyle/>
          <a:p>
            <a:pPr algn="ctr">
              <a:lnSpc>
                <a:spcPts val="1430"/>
              </a:lnSpc>
            </a:pPr>
            <a:r>
              <a:rPr sz="1300" spc="-4" dirty="0">
                <a:solidFill>
                  <a:srgbClr val="FFFFFF"/>
                </a:solidFill>
                <a:latin typeface="Franklin Gothic Book"/>
                <a:cs typeface="Franklin Gothic Book"/>
              </a:rPr>
              <a:t>Aceptación de la</a:t>
            </a:r>
            <a:endParaRPr sz="1300">
              <a:latin typeface="Franklin Gothic Book"/>
              <a:cs typeface="Franklin Gothic Book"/>
            </a:endParaRPr>
          </a:p>
          <a:p>
            <a:pPr marL="23044" marR="35715" algn="ctr">
              <a:lnSpc>
                <a:spcPts val="1800"/>
              </a:lnSpc>
              <a:spcBef>
                <a:spcPts val="93"/>
              </a:spcBef>
            </a:pPr>
            <a:r>
              <a:rPr sz="1300" spc="-2" dirty="0">
                <a:solidFill>
                  <a:srgbClr val="FFFFFF"/>
                </a:solidFill>
                <a:latin typeface="Franklin Gothic Book"/>
                <a:cs typeface="Franklin Gothic Book"/>
              </a:rPr>
              <a:t>mitigación del o de los riesgos</a:t>
            </a:r>
            <a:endParaRPr sz="1300">
              <a:latin typeface="Franklin Gothic Book"/>
              <a:cs typeface="Franklin Gothic Book"/>
            </a:endParaRPr>
          </a:p>
        </p:txBody>
      </p:sp>
      <p:sp>
        <p:nvSpPr>
          <p:cNvPr id="17" name="object 17"/>
          <p:cNvSpPr txBox="1"/>
          <p:nvPr/>
        </p:nvSpPr>
        <p:spPr>
          <a:xfrm>
            <a:off x="4956810" y="1958641"/>
            <a:ext cx="1418015" cy="418591"/>
          </a:xfrm>
          <a:prstGeom prst="rect">
            <a:avLst/>
          </a:prstGeom>
        </p:spPr>
        <p:txBody>
          <a:bodyPr wrap="square" lIns="0" tIns="9080" rIns="0" bIns="0" rtlCol="0">
            <a:noAutofit/>
          </a:bodyPr>
          <a:lstStyle/>
          <a:p>
            <a:pPr marL="12700">
              <a:lnSpc>
                <a:spcPts val="1430"/>
              </a:lnSpc>
            </a:pPr>
            <a:r>
              <a:rPr sz="1300" spc="-1" dirty="0">
                <a:solidFill>
                  <a:srgbClr val="FFFFFF"/>
                </a:solidFill>
                <a:latin typeface="Franklin Gothic Book"/>
                <a:cs typeface="Franklin Gothic Book"/>
              </a:rPr>
              <a:t>Control y mitigación</a:t>
            </a:r>
            <a:endParaRPr sz="1300">
              <a:latin typeface="Franklin Gothic Book"/>
              <a:cs typeface="Franklin Gothic Book"/>
            </a:endParaRPr>
          </a:p>
          <a:p>
            <a:pPr marL="27939" marR="24688">
              <a:lnSpc>
                <a:spcPct val="94482"/>
              </a:lnSpc>
              <a:spcBef>
                <a:spcPts val="253"/>
              </a:spcBef>
            </a:pPr>
            <a:r>
              <a:rPr sz="1300" spc="0" dirty="0">
                <a:solidFill>
                  <a:srgbClr val="FFFFFF"/>
                </a:solidFill>
                <a:latin typeface="Franklin Gothic Book"/>
                <a:cs typeface="Franklin Gothic Book"/>
              </a:rPr>
              <a:t>del o de los riesgos</a:t>
            </a:r>
            <a:endParaRPr sz="1300">
              <a:latin typeface="Franklin Gothic Book"/>
              <a:cs typeface="Franklin Gothic Book"/>
            </a:endParaRPr>
          </a:p>
        </p:txBody>
      </p:sp>
      <p:sp>
        <p:nvSpPr>
          <p:cNvPr id="16" name="object 16"/>
          <p:cNvSpPr txBox="1"/>
          <p:nvPr/>
        </p:nvSpPr>
        <p:spPr>
          <a:xfrm>
            <a:off x="518566" y="3147615"/>
            <a:ext cx="142109" cy="189991"/>
          </a:xfrm>
          <a:prstGeom prst="rect">
            <a:avLst/>
          </a:prstGeom>
        </p:spPr>
        <p:txBody>
          <a:bodyPr wrap="square" lIns="0" tIns="9080" rIns="0" bIns="0" rtlCol="0">
            <a:noAutofit/>
          </a:bodyPr>
          <a:lstStyle/>
          <a:p>
            <a:pPr marL="12700">
              <a:lnSpc>
                <a:spcPts val="1430"/>
              </a:lnSpc>
            </a:pPr>
            <a:r>
              <a:rPr sz="1300" dirty="0">
                <a:solidFill>
                  <a:srgbClr val="FFFFFF"/>
                </a:solidFill>
                <a:latin typeface="Franklin Gothic Book"/>
                <a:cs typeface="Franklin Gothic Book"/>
              </a:rPr>
              <a:t>P</a:t>
            </a:r>
            <a:endParaRPr sz="1300">
              <a:latin typeface="Franklin Gothic Book"/>
              <a:cs typeface="Franklin Gothic Book"/>
            </a:endParaRPr>
          </a:p>
        </p:txBody>
      </p:sp>
      <p:sp>
        <p:nvSpPr>
          <p:cNvPr id="15" name="object 15"/>
          <p:cNvSpPr txBox="1"/>
          <p:nvPr/>
        </p:nvSpPr>
        <p:spPr>
          <a:xfrm>
            <a:off x="965098" y="3147615"/>
            <a:ext cx="142109" cy="189991"/>
          </a:xfrm>
          <a:prstGeom prst="rect">
            <a:avLst/>
          </a:prstGeom>
        </p:spPr>
        <p:txBody>
          <a:bodyPr wrap="square" lIns="0" tIns="9080" rIns="0" bIns="0" rtlCol="0">
            <a:noAutofit/>
          </a:bodyPr>
          <a:lstStyle/>
          <a:p>
            <a:pPr marL="12700">
              <a:lnSpc>
                <a:spcPts val="1430"/>
              </a:lnSpc>
            </a:pPr>
            <a:r>
              <a:rPr sz="1300" dirty="0">
                <a:solidFill>
                  <a:srgbClr val="FFFFFF"/>
                </a:solidFill>
                <a:latin typeface="Franklin Gothic Book"/>
                <a:cs typeface="Franklin Gothic Book"/>
              </a:rPr>
              <a:t>P</a:t>
            </a:r>
            <a:endParaRPr sz="1300">
              <a:latin typeface="Franklin Gothic Book"/>
              <a:cs typeface="Franklin Gothic Book"/>
            </a:endParaRPr>
          </a:p>
        </p:txBody>
      </p:sp>
      <p:sp>
        <p:nvSpPr>
          <p:cNvPr id="14" name="object 14"/>
          <p:cNvSpPr txBox="1"/>
          <p:nvPr/>
        </p:nvSpPr>
        <p:spPr>
          <a:xfrm>
            <a:off x="1411986" y="3147615"/>
            <a:ext cx="142109" cy="189991"/>
          </a:xfrm>
          <a:prstGeom prst="rect">
            <a:avLst/>
          </a:prstGeom>
        </p:spPr>
        <p:txBody>
          <a:bodyPr wrap="square" lIns="0" tIns="9080" rIns="0" bIns="0" rtlCol="0">
            <a:noAutofit/>
          </a:bodyPr>
          <a:lstStyle/>
          <a:p>
            <a:pPr marL="12700">
              <a:lnSpc>
                <a:spcPts val="1430"/>
              </a:lnSpc>
            </a:pPr>
            <a:r>
              <a:rPr sz="1300" dirty="0">
                <a:solidFill>
                  <a:srgbClr val="FFFFFF"/>
                </a:solidFill>
                <a:latin typeface="Franklin Gothic Book"/>
                <a:cs typeface="Franklin Gothic Book"/>
              </a:rPr>
              <a:t>P</a:t>
            </a:r>
            <a:endParaRPr sz="1300">
              <a:latin typeface="Franklin Gothic Book"/>
              <a:cs typeface="Franklin Gothic Book"/>
            </a:endParaRPr>
          </a:p>
        </p:txBody>
      </p:sp>
      <p:sp>
        <p:nvSpPr>
          <p:cNvPr id="13" name="object 13"/>
          <p:cNvSpPr txBox="1"/>
          <p:nvPr/>
        </p:nvSpPr>
        <p:spPr>
          <a:xfrm>
            <a:off x="1858772" y="3147615"/>
            <a:ext cx="142109" cy="189991"/>
          </a:xfrm>
          <a:prstGeom prst="rect">
            <a:avLst/>
          </a:prstGeom>
        </p:spPr>
        <p:txBody>
          <a:bodyPr wrap="square" lIns="0" tIns="9080" rIns="0" bIns="0" rtlCol="0">
            <a:noAutofit/>
          </a:bodyPr>
          <a:lstStyle/>
          <a:p>
            <a:pPr marL="12700">
              <a:lnSpc>
                <a:spcPts val="1430"/>
              </a:lnSpc>
            </a:pPr>
            <a:r>
              <a:rPr sz="1300" dirty="0">
                <a:solidFill>
                  <a:srgbClr val="FFFFFF"/>
                </a:solidFill>
                <a:latin typeface="Franklin Gothic Book"/>
                <a:cs typeface="Franklin Gothic Book"/>
              </a:rPr>
              <a:t>P</a:t>
            </a:r>
            <a:endParaRPr sz="1300">
              <a:latin typeface="Franklin Gothic Book"/>
              <a:cs typeface="Franklin Gothic Book"/>
            </a:endParaRPr>
          </a:p>
        </p:txBody>
      </p:sp>
      <p:sp>
        <p:nvSpPr>
          <p:cNvPr id="12" name="object 12"/>
          <p:cNvSpPr txBox="1"/>
          <p:nvPr/>
        </p:nvSpPr>
        <p:spPr>
          <a:xfrm>
            <a:off x="5200904" y="3284597"/>
            <a:ext cx="1219376" cy="177800"/>
          </a:xfrm>
          <a:prstGeom prst="rect">
            <a:avLst/>
          </a:prstGeom>
        </p:spPr>
        <p:txBody>
          <a:bodyPr wrap="square" lIns="0" tIns="8445" rIns="0" bIns="0" rtlCol="0">
            <a:noAutofit/>
          </a:bodyPr>
          <a:lstStyle/>
          <a:p>
            <a:pPr marL="12700">
              <a:lnSpc>
                <a:spcPts val="1330"/>
              </a:lnSpc>
            </a:pPr>
            <a:r>
              <a:rPr sz="1200" dirty="0">
                <a:solidFill>
                  <a:srgbClr val="000099"/>
                </a:solidFill>
                <a:latin typeface="Franklin Gothic Book"/>
                <a:cs typeface="Franklin Gothic Book"/>
              </a:rPr>
              <a:t>Región Intolerable</a:t>
            </a:r>
            <a:endParaRPr sz="1200">
              <a:latin typeface="Franklin Gothic Book"/>
              <a:cs typeface="Franklin Gothic Book"/>
            </a:endParaRPr>
          </a:p>
        </p:txBody>
      </p:sp>
      <p:sp>
        <p:nvSpPr>
          <p:cNvPr id="11" name="object 11"/>
          <p:cNvSpPr txBox="1"/>
          <p:nvPr/>
        </p:nvSpPr>
        <p:spPr>
          <a:xfrm>
            <a:off x="6954774" y="3344584"/>
            <a:ext cx="1848086" cy="1775467"/>
          </a:xfrm>
          <a:prstGeom prst="rect">
            <a:avLst/>
          </a:prstGeom>
        </p:spPr>
        <p:txBody>
          <a:bodyPr wrap="square" lIns="0" tIns="9080" rIns="0" bIns="0" rtlCol="0">
            <a:noAutofit/>
          </a:bodyPr>
          <a:lstStyle/>
          <a:p>
            <a:pPr marL="12700">
              <a:lnSpc>
                <a:spcPts val="1430"/>
              </a:lnSpc>
            </a:pPr>
            <a:r>
              <a:rPr sz="1300" spc="-146" dirty="0">
                <a:solidFill>
                  <a:srgbClr val="FFFFFF"/>
                </a:solidFill>
                <a:latin typeface="MS PGothic"/>
                <a:cs typeface="MS PGothic"/>
              </a:rPr>
              <a:t>➢ </a:t>
            </a:r>
            <a:r>
              <a:rPr sz="1300" spc="-5" dirty="0">
                <a:solidFill>
                  <a:srgbClr val="FFFFFF"/>
                </a:solidFill>
                <a:latin typeface="Franklin Gothic Book"/>
                <a:cs typeface="Franklin Gothic Book"/>
              </a:rPr>
              <a:t>¿Tiene en cuenta todos</a:t>
            </a:r>
            <a:endParaRPr sz="1300">
              <a:latin typeface="Franklin Gothic Book"/>
              <a:cs typeface="Franklin Gothic Book"/>
            </a:endParaRPr>
          </a:p>
          <a:p>
            <a:pPr marL="191007" marR="24728">
              <a:lnSpc>
                <a:spcPct val="94482"/>
              </a:lnSpc>
              <a:spcBef>
                <a:spcPts val="13"/>
              </a:spcBef>
            </a:pPr>
            <a:r>
              <a:rPr sz="1300" spc="-1" dirty="0">
                <a:solidFill>
                  <a:srgbClr val="FFFFFF"/>
                </a:solidFill>
                <a:latin typeface="Franklin Gothic Book"/>
                <a:cs typeface="Franklin Gothic Book"/>
              </a:rPr>
              <a:t>los riesgos?</a:t>
            </a:r>
            <a:endParaRPr sz="1300">
              <a:latin typeface="Franklin Gothic Book"/>
              <a:cs typeface="Franklin Gothic Book"/>
            </a:endParaRPr>
          </a:p>
          <a:p>
            <a:pPr marL="12700" marR="24728">
              <a:lnSpc>
                <a:spcPts val="1560"/>
              </a:lnSpc>
              <a:spcBef>
                <a:spcPts val="78"/>
              </a:spcBef>
            </a:pPr>
            <a:r>
              <a:rPr sz="1300" spc="-146" dirty="0">
                <a:solidFill>
                  <a:srgbClr val="FFFFFF"/>
                </a:solidFill>
                <a:latin typeface="MS PGothic"/>
                <a:cs typeface="MS PGothic"/>
              </a:rPr>
              <a:t>➢ </a:t>
            </a:r>
            <a:r>
              <a:rPr sz="1300" spc="-5" dirty="0">
                <a:solidFill>
                  <a:srgbClr val="FFFFFF"/>
                </a:solidFill>
                <a:latin typeface="Franklin Gothic Book"/>
                <a:cs typeface="Franklin Gothic Book"/>
              </a:rPr>
              <a:t>¿Es efectiva?</a:t>
            </a:r>
            <a:endParaRPr sz="1300">
              <a:latin typeface="Franklin Gothic Book"/>
              <a:cs typeface="Franklin Gothic Book"/>
            </a:endParaRPr>
          </a:p>
          <a:p>
            <a:pPr marL="12700" marR="24728">
              <a:lnSpc>
                <a:spcPts val="1560"/>
              </a:lnSpc>
            </a:pPr>
            <a:r>
              <a:rPr sz="1300" spc="-146" dirty="0">
                <a:solidFill>
                  <a:srgbClr val="FFFFFF"/>
                </a:solidFill>
                <a:latin typeface="MS PGothic"/>
                <a:cs typeface="MS PGothic"/>
              </a:rPr>
              <a:t>➢ </a:t>
            </a:r>
            <a:r>
              <a:rPr sz="1300" spc="-1" dirty="0">
                <a:solidFill>
                  <a:srgbClr val="FFFFFF"/>
                </a:solidFill>
                <a:latin typeface="Franklin Gothic Book"/>
                <a:cs typeface="Franklin Gothic Book"/>
              </a:rPr>
              <a:t>¿Es apropiada?</a:t>
            </a:r>
            <a:endParaRPr sz="1300">
              <a:latin typeface="Franklin Gothic Book"/>
              <a:cs typeface="Franklin Gothic Book"/>
            </a:endParaRPr>
          </a:p>
          <a:p>
            <a:pPr marL="12700" marR="24728">
              <a:lnSpc>
                <a:spcPts val="1560"/>
              </a:lnSpc>
            </a:pPr>
            <a:r>
              <a:rPr sz="1300" spc="-146" dirty="0">
                <a:solidFill>
                  <a:srgbClr val="FFFFFF"/>
                </a:solidFill>
                <a:latin typeface="MS PGothic"/>
                <a:cs typeface="MS PGothic"/>
              </a:rPr>
              <a:t>➢ </a:t>
            </a:r>
            <a:r>
              <a:rPr sz="1300" spc="-1" dirty="0">
                <a:solidFill>
                  <a:srgbClr val="FFFFFF"/>
                </a:solidFill>
                <a:latin typeface="Franklin Gothic Book"/>
                <a:cs typeface="Franklin Gothic Book"/>
              </a:rPr>
              <a:t>¿Es necesaria una</a:t>
            </a:r>
            <a:endParaRPr sz="1300">
              <a:latin typeface="Franklin Gothic Book"/>
              <a:cs typeface="Franklin Gothic Book"/>
            </a:endParaRPr>
          </a:p>
          <a:p>
            <a:pPr marL="191007" marR="241360">
              <a:lnSpc>
                <a:spcPts val="1473"/>
              </a:lnSpc>
              <a:spcBef>
                <a:spcPts val="6"/>
              </a:spcBef>
            </a:pPr>
            <a:r>
              <a:rPr sz="1300" dirty="0">
                <a:solidFill>
                  <a:srgbClr val="FFFFFF"/>
                </a:solidFill>
                <a:latin typeface="Franklin Gothic Book"/>
                <a:cs typeface="Franklin Gothic Book"/>
              </a:rPr>
              <a:t>mitiga</a:t>
            </a:r>
            <a:r>
              <a:rPr sz="1300" spc="-4" dirty="0">
                <a:solidFill>
                  <a:srgbClr val="FFFFFF"/>
                </a:solidFill>
                <a:latin typeface="Franklin Gothic Book"/>
                <a:cs typeface="Franklin Gothic Book"/>
              </a:rPr>
              <a:t>c</a:t>
            </a:r>
            <a:r>
              <a:rPr sz="1300" spc="0" dirty="0">
                <a:solidFill>
                  <a:srgbClr val="FFFFFF"/>
                </a:solidFill>
                <a:latin typeface="Franklin Gothic Book"/>
                <a:cs typeface="Franklin Gothic Book"/>
              </a:rPr>
              <a:t>ión</a:t>
            </a:r>
            <a:r>
              <a:rPr sz="1300" spc="-41" dirty="0">
                <a:solidFill>
                  <a:srgbClr val="FFFFFF"/>
                </a:solidFill>
                <a:latin typeface="Franklin Gothic Book"/>
                <a:cs typeface="Franklin Gothic Book"/>
              </a:rPr>
              <a:t> </a:t>
            </a:r>
            <a:r>
              <a:rPr sz="1300" spc="0" dirty="0">
                <a:solidFill>
                  <a:srgbClr val="FFFFFF"/>
                </a:solidFill>
                <a:latin typeface="Franklin Gothic Book"/>
                <a:cs typeface="Franklin Gothic Book"/>
              </a:rPr>
              <a:t>a</a:t>
            </a:r>
            <a:r>
              <a:rPr sz="1300" spc="-4" dirty="0">
                <a:solidFill>
                  <a:srgbClr val="FFFFFF"/>
                </a:solidFill>
                <a:latin typeface="Franklin Gothic Book"/>
                <a:cs typeface="Franklin Gothic Book"/>
              </a:rPr>
              <a:t>d</a:t>
            </a:r>
            <a:r>
              <a:rPr sz="1300" spc="0" dirty="0">
                <a:solidFill>
                  <a:srgbClr val="FFFFFF"/>
                </a:solidFill>
                <a:latin typeface="Franklin Gothic Book"/>
                <a:cs typeface="Franklin Gothic Book"/>
              </a:rPr>
              <a:t>icio</a:t>
            </a:r>
            <a:r>
              <a:rPr sz="1300" spc="4" dirty="0">
                <a:solidFill>
                  <a:srgbClr val="FFFFFF"/>
                </a:solidFill>
                <a:latin typeface="Franklin Gothic Book"/>
                <a:cs typeface="Franklin Gothic Book"/>
              </a:rPr>
              <a:t>n</a:t>
            </a:r>
            <a:r>
              <a:rPr sz="1300" spc="0" dirty="0">
                <a:solidFill>
                  <a:srgbClr val="FFFFFF"/>
                </a:solidFill>
                <a:latin typeface="Franklin Gothic Book"/>
                <a:cs typeface="Franklin Gothic Book"/>
              </a:rPr>
              <a:t>al o</a:t>
            </a:r>
            <a:r>
              <a:rPr sz="1300" spc="-6" dirty="0">
                <a:solidFill>
                  <a:srgbClr val="FFFFFF"/>
                </a:solidFill>
                <a:latin typeface="Franklin Gothic Book"/>
                <a:cs typeface="Franklin Gothic Book"/>
              </a:rPr>
              <a:t> </a:t>
            </a:r>
            <a:r>
              <a:rPr sz="1300" spc="-4" dirty="0">
                <a:solidFill>
                  <a:srgbClr val="FFFFFF"/>
                </a:solidFill>
                <a:latin typeface="Franklin Gothic Book"/>
                <a:cs typeface="Franklin Gothic Book"/>
              </a:rPr>
              <a:t>d</a:t>
            </a:r>
            <a:r>
              <a:rPr sz="1300" spc="0" dirty="0">
                <a:solidFill>
                  <a:srgbClr val="FFFFFF"/>
                </a:solidFill>
                <a:latin typeface="Franklin Gothic Book"/>
                <a:cs typeface="Franklin Gothic Book"/>
              </a:rPr>
              <a:t>i</a:t>
            </a:r>
            <a:r>
              <a:rPr sz="1300" spc="-39" dirty="0">
                <a:solidFill>
                  <a:srgbClr val="FFFFFF"/>
                </a:solidFill>
                <a:latin typeface="Franklin Gothic Book"/>
                <a:cs typeface="Franklin Gothic Book"/>
              </a:rPr>
              <a:t>f</a:t>
            </a:r>
            <a:r>
              <a:rPr sz="1300" spc="0" dirty="0">
                <a:solidFill>
                  <a:srgbClr val="FFFFFF"/>
                </a:solidFill>
                <a:latin typeface="Franklin Gothic Book"/>
                <a:cs typeface="Franklin Gothic Book"/>
              </a:rPr>
              <a:t>eren</a:t>
            </a:r>
            <a:r>
              <a:rPr sz="1300" spc="-19" dirty="0">
                <a:solidFill>
                  <a:srgbClr val="FFFFFF"/>
                </a:solidFill>
                <a:latin typeface="Franklin Gothic Book"/>
                <a:cs typeface="Franklin Gothic Book"/>
              </a:rPr>
              <a:t>t</a:t>
            </a:r>
            <a:r>
              <a:rPr sz="1300" spc="0" dirty="0">
                <a:solidFill>
                  <a:srgbClr val="FFFFFF"/>
                </a:solidFill>
                <a:latin typeface="Franklin Gothic Book"/>
                <a:cs typeface="Franklin Gothic Book"/>
              </a:rPr>
              <a:t>e?</a:t>
            </a:r>
            <a:endParaRPr sz="1300">
              <a:latin typeface="Franklin Gothic Book"/>
              <a:cs typeface="Franklin Gothic Book"/>
            </a:endParaRPr>
          </a:p>
          <a:p>
            <a:pPr marL="12700" marR="24728">
              <a:lnSpc>
                <a:spcPts val="1475"/>
              </a:lnSpc>
              <a:spcBef>
                <a:spcPts val="159"/>
              </a:spcBef>
            </a:pPr>
            <a:r>
              <a:rPr sz="1300" spc="-146" dirty="0">
                <a:solidFill>
                  <a:srgbClr val="FFFFFF"/>
                </a:solidFill>
                <a:latin typeface="MS PGothic"/>
                <a:cs typeface="MS PGothic"/>
              </a:rPr>
              <a:t>➢ </a:t>
            </a:r>
            <a:r>
              <a:rPr sz="1300" spc="-2" dirty="0">
                <a:solidFill>
                  <a:srgbClr val="FFFFFF"/>
                </a:solidFill>
                <a:latin typeface="Franklin Gothic Book"/>
                <a:cs typeface="Franklin Gothic Book"/>
              </a:rPr>
              <a:t>¿Genera la mitigación</a:t>
            </a:r>
            <a:endParaRPr sz="1300">
              <a:latin typeface="Franklin Gothic Book"/>
              <a:cs typeface="Franklin Gothic Book"/>
            </a:endParaRPr>
          </a:p>
          <a:p>
            <a:pPr marL="191007" marR="24728">
              <a:lnSpc>
                <a:spcPct val="94482"/>
              </a:lnSpc>
              <a:spcBef>
                <a:spcPts val="11"/>
              </a:spcBef>
            </a:pPr>
            <a:r>
              <a:rPr sz="1300" spc="-4" dirty="0">
                <a:solidFill>
                  <a:srgbClr val="FFFFFF"/>
                </a:solidFill>
                <a:latin typeface="Franklin Gothic Book"/>
                <a:cs typeface="Franklin Gothic Book"/>
              </a:rPr>
              <a:t>riesgos adicionales ?</a:t>
            </a:r>
            <a:endParaRPr sz="1300">
              <a:latin typeface="Franklin Gothic Book"/>
              <a:cs typeface="Franklin Gothic Book"/>
            </a:endParaRPr>
          </a:p>
        </p:txBody>
      </p:sp>
      <p:sp>
        <p:nvSpPr>
          <p:cNvPr id="10" name="object 10"/>
          <p:cNvSpPr txBox="1"/>
          <p:nvPr/>
        </p:nvSpPr>
        <p:spPr>
          <a:xfrm>
            <a:off x="541731" y="3818175"/>
            <a:ext cx="1406705" cy="189991"/>
          </a:xfrm>
          <a:prstGeom prst="rect">
            <a:avLst/>
          </a:prstGeom>
        </p:spPr>
        <p:txBody>
          <a:bodyPr wrap="square" lIns="0" tIns="9080" rIns="0" bIns="0" rtlCol="0">
            <a:noAutofit/>
          </a:bodyPr>
          <a:lstStyle/>
          <a:p>
            <a:pPr marL="12700">
              <a:lnSpc>
                <a:spcPts val="1430"/>
              </a:lnSpc>
            </a:pPr>
            <a:r>
              <a:rPr sz="1300" spc="-1" dirty="0">
                <a:solidFill>
                  <a:srgbClr val="FFFFFF"/>
                </a:solidFill>
                <a:latin typeface="Franklin Gothic Book"/>
                <a:cs typeface="Franklin Gothic Book"/>
              </a:rPr>
              <a:t>Cada consecuencia</a:t>
            </a:r>
            <a:endParaRPr sz="1300">
              <a:latin typeface="Franklin Gothic Book"/>
              <a:cs typeface="Franklin Gothic Book"/>
            </a:endParaRPr>
          </a:p>
        </p:txBody>
      </p:sp>
      <p:sp>
        <p:nvSpPr>
          <p:cNvPr id="9" name="object 9"/>
          <p:cNvSpPr txBox="1"/>
          <p:nvPr/>
        </p:nvSpPr>
        <p:spPr>
          <a:xfrm>
            <a:off x="5104638" y="4083986"/>
            <a:ext cx="1207250" cy="189991"/>
          </a:xfrm>
          <a:prstGeom prst="rect">
            <a:avLst/>
          </a:prstGeom>
        </p:spPr>
        <p:txBody>
          <a:bodyPr wrap="square" lIns="0" tIns="9080" rIns="0" bIns="0" rtlCol="0">
            <a:noAutofit/>
          </a:bodyPr>
          <a:lstStyle/>
          <a:p>
            <a:pPr marL="12700">
              <a:lnSpc>
                <a:spcPts val="1430"/>
              </a:lnSpc>
            </a:pPr>
            <a:r>
              <a:rPr sz="1300" spc="-4" dirty="0">
                <a:solidFill>
                  <a:srgbClr val="000099"/>
                </a:solidFill>
                <a:latin typeface="Franklin Gothic Book"/>
                <a:cs typeface="Franklin Gothic Book"/>
              </a:rPr>
              <a:t>Región Tolerable</a:t>
            </a:r>
            <a:endParaRPr sz="1300">
              <a:latin typeface="Franklin Gothic Book"/>
              <a:cs typeface="Franklin Gothic Book"/>
            </a:endParaRPr>
          </a:p>
        </p:txBody>
      </p:sp>
      <p:sp>
        <p:nvSpPr>
          <p:cNvPr id="8" name="object 8"/>
          <p:cNvSpPr txBox="1"/>
          <p:nvPr/>
        </p:nvSpPr>
        <p:spPr>
          <a:xfrm>
            <a:off x="513994" y="4510706"/>
            <a:ext cx="150949" cy="189992"/>
          </a:xfrm>
          <a:prstGeom prst="rect">
            <a:avLst/>
          </a:prstGeom>
        </p:spPr>
        <p:txBody>
          <a:bodyPr wrap="square" lIns="0" tIns="9080" rIns="0" bIns="0" rtlCol="0">
            <a:noAutofit/>
          </a:bodyPr>
          <a:lstStyle/>
          <a:p>
            <a:pPr marL="12700">
              <a:lnSpc>
                <a:spcPts val="1430"/>
              </a:lnSpc>
            </a:pPr>
            <a:r>
              <a:rPr sz="1300" dirty="0">
                <a:solidFill>
                  <a:srgbClr val="FFFFFF"/>
                </a:solidFill>
                <a:latin typeface="Franklin Gothic Book"/>
                <a:cs typeface="Franklin Gothic Book"/>
              </a:rPr>
              <a:t>R</a:t>
            </a:r>
            <a:endParaRPr sz="1300">
              <a:latin typeface="Franklin Gothic Book"/>
              <a:cs typeface="Franklin Gothic Book"/>
            </a:endParaRPr>
          </a:p>
        </p:txBody>
      </p:sp>
      <p:sp>
        <p:nvSpPr>
          <p:cNvPr id="7" name="object 7"/>
          <p:cNvSpPr txBox="1"/>
          <p:nvPr/>
        </p:nvSpPr>
        <p:spPr>
          <a:xfrm>
            <a:off x="960526" y="4510706"/>
            <a:ext cx="150949" cy="189992"/>
          </a:xfrm>
          <a:prstGeom prst="rect">
            <a:avLst/>
          </a:prstGeom>
        </p:spPr>
        <p:txBody>
          <a:bodyPr wrap="square" lIns="0" tIns="9080" rIns="0" bIns="0" rtlCol="0">
            <a:noAutofit/>
          </a:bodyPr>
          <a:lstStyle/>
          <a:p>
            <a:pPr marL="12700">
              <a:lnSpc>
                <a:spcPts val="1430"/>
              </a:lnSpc>
            </a:pPr>
            <a:r>
              <a:rPr sz="1300" dirty="0">
                <a:solidFill>
                  <a:srgbClr val="FFFFFF"/>
                </a:solidFill>
                <a:latin typeface="Franklin Gothic Book"/>
                <a:cs typeface="Franklin Gothic Book"/>
              </a:rPr>
              <a:t>R</a:t>
            </a:r>
            <a:endParaRPr sz="1300">
              <a:latin typeface="Franklin Gothic Book"/>
              <a:cs typeface="Franklin Gothic Book"/>
            </a:endParaRPr>
          </a:p>
        </p:txBody>
      </p:sp>
      <p:sp>
        <p:nvSpPr>
          <p:cNvPr id="6" name="object 6"/>
          <p:cNvSpPr txBox="1"/>
          <p:nvPr/>
        </p:nvSpPr>
        <p:spPr>
          <a:xfrm>
            <a:off x="1407414" y="4510706"/>
            <a:ext cx="150949" cy="189992"/>
          </a:xfrm>
          <a:prstGeom prst="rect">
            <a:avLst/>
          </a:prstGeom>
        </p:spPr>
        <p:txBody>
          <a:bodyPr wrap="square" lIns="0" tIns="9080" rIns="0" bIns="0" rtlCol="0">
            <a:noAutofit/>
          </a:bodyPr>
          <a:lstStyle/>
          <a:p>
            <a:pPr marL="12700">
              <a:lnSpc>
                <a:spcPts val="1430"/>
              </a:lnSpc>
            </a:pPr>
            <a:r>
              <a:rPr sz="1300" dirty="0">
                <a:solidFill>
                  <a:srgbClr val="FFFFFF"/>
                </a:solidFill>
                <a:latin typeface="Franklin Gothic Book"/>
                <a:cs typeface="Franklin Gothic Book"/>
              </a:rPr>
              <a:t>R</a:t>
            </a:r>
            <a:endParaRPr sz="1300">
              <a:latin typeface="Franklin Gothic Book"/>
              <a:cs typeface="Franklin Gothic Book"/>
            </a:endParaRPr>
          </a:p>
        </p:txBody>
      </p:sp>
      <p:sp>
        <p:nvSpPr>
          <p:cNvPr id="5" name="object 5"/>
          <p:cNvSpPr txBox="1"/>
          <p:nvPr/>
        </p:nvSpPr>
        <p:spPr>
          <a:xfrm>
            <a:off x="1854200" y="4510706"/>
            <a:ext cx="150949" cy="189992"/>
          </a:xfrm>
          <a:prstGeom prst="rect">
            <a:avLst/>
          </a:prstGeom>
        </p:spPr>
        <p:txBody>
          <a:bodyPr wrap="square" lIns="0" tIns="9080" rIns="0" bIns="0" rtlCol="0">
            <a:noAutofit/>
          </a:bodyPr>
          <a:lstStyle/>
          <a:p>
            <a:pPr marL="12700">
              <a:lnSpc>
                <a:spcPts val="1430"/>
              </a:lnSpc>
            </a:pPr>
            <a:r>
              <a:rPr sz="1300" dirty="0">
                <a:solidFill>
                  <a:srgbClr val="FFFFFF"/>
                </a:solidFill>
                <a:latin typeface="Franklin Gothic Book"/>
                <a:cs typeface="Franklin Gothic Book"/>
              </a:rPr>
              <a:t>R</a:t>
            </a:r>
            <a:endParaRPr sz="1300">
              <a:latin typeface="Franklin Gothic Book"/>
              <a:cs typeface="Franklin Gothic Book"/>
            </a:endParaRPr>
          </a:p>
        </p:txBody>
      </p:sp>
      <p:sp>
        <p:nvSpPr>
          <p:cNvPr id="4" name="object 4"/>
          <p:cNvSpPr txBox="1"/>
          <p:nvPr/>
        </p:nvSpPr>
        <p:spPr>
          <a:xfrm>
            <a:off x="5410581" y="4729033"/>
            <a:ext cx="514771" cy="276860"/>
          </a:xfrm>
          <a:prstGeom prst="rect">
            <a:avLst/>
          </a:prstGeom>
        </p:spPr>
        <p:txBody>
          <a:bodyPr wrap="square" lIns="0" tIns="0" rIns="0" bIns="0" rtlCol="0">
            <a:noAutofit/>
          </a:bodyPr>
          <a:lstStyle/>
          <a:p>
            <a:pPr marL="12700" indent="57912">
              <a:lnSpc>
                <a:spcPts val="1020"/>
              </a:lnSpc>
            </a:pPr>
            <a:r>
              <a:rPr sz="900" spc="9" dirty="0">
                <a:solidFill>
                  <a:srgbClr val="000099"/>
                </a:solidFill>
                <a:latin typeface="Franklin Gothic Book"/>
                <a:cs typeface="Franklin Gothic Book"/>
              </a:rPr>
              <a:t>Re</a:t>
            </a:r>
            <a:r>
              <a:rPr sz="900" spc="14" dirty="0">
                <a:solidFill>
                  <a:srgbClr val="000099"/>
                </a:solidFill>
                <a:latin typeface="Franklin Gothic Book"/>
                <a:cs typeface="Franklin Gothic Book"/>
              </a:rPr>
              <a:t>g</a:t>
            </a:r>
            <a:r>
              <a:rPr sz="900" spc="0" dirty="0">
                <a:solidFill>
                  <a:srgbClr val="000099"/>
                </a:solidFill>
                <a:latin typeface="Franklin Gothic Book"/>
                <a:cs typeface="Franklin Gothic Book"/>
              </a:rPr>
              <a:t>ión </a:t>
            </a:r>
            <a:r>
              <a:rPr sz="900" spc="14" dirty="0">
                <a:solidFill>
                  <a:srgbClr val="000099"/>
                </a:solidFill>
                <a:latin typeface="Franklin Gothic Book"/>
                <a:cs typeface="Franklin Gothic Book"/>
              </a:rPr>
              <a:t>a</a:t>
            </a:r>
            <a:r>
              <a:rPr sz="900" spc="9" dirty="0">
                <a:solidFill>
                  <a:srgbClr val="000099"/>
                </a:solidFill>
                <a:latin typeface="Franklin Gothic Book"/>
                <a:cs typeface="Franklin Gothic Book"/>
              </a:rPr>
              <a:t>ce</a:t>
            </a:r>
            <a:r>
              <a:rPr sz="900" spc="0" dirty="0">
                <a:solidFill>
                  <a:srgbClr val="000099"/>
                </a:solidFill>
                <a:latin typeface="Franklin Gothic Book"/>
                <a:cs typeface="Franklin Gothic Book"/>
              </a:rPr>
              <a:t>pt</a:t>
            </a:r>
            <a:r>
              <a:rPr sz="900" spc="-9" dirty="0">
                <a:solidFill>
                  <a:srgbClr val="000099"/>
                </a:solidFill>
                <a:latin typeface="Franklin Gothic Book"/>
                <a:cs typeface="Franklin Gothic Book"/>
              </a:rPr>
              <a:t>a</a:t>
            </a:r>
            <a:r>
              <a:rPr sz="900" spc="9" dirty="0">
                <a:solidFill>
                  <a:srgbClr val="000099"/>
                </a:solidFill>
                <a:latin typeface="Franklin Gothic Book"/>
                <a:cs typeface="Franklin Gothic Book"/>
              </a:rPr>
              <a:t>bl</a:t>
            </a:r>
            <a:r>
              <a:rPr sz="900" spc="0" dirty="0">
                <a:solidFill>
                  <a:srgbClr val="000099"/>
                </a:solidFill>
                <a:latin typeface="Franklin Gothic Book"/>
                <a:cs typeface="Franklin Gothic Book"/>
              </a:rPr>
              <a:t>e</a:t>
            </a:r>
            <a:endParaRPr sz="900">
              <a:latin typeface="Franklin Gothic Book"/>
              <a:cs typeface="Franklin Gothic Book"/>
            </a:endParaRPr>
          </a:p>
        </p:txBody>
      </p:sp>
      <p:sp>
        <p:nvSpPr>
          <p:cNvPr id="3" name="object 3"/>
          <p:cNvSpPr txBox="1"/>
          <p:nvPr/>
        </p:nvSpPr>
        <p:spPr>
          <a:xfrm>
            <a:off x="808431" y="5165645"/>
            <a:ext cx="874136" cy="189992"/>
          </a:xfrm>
          <a:prstGeom prst="rect">
            <a:avLst/>
          </a:prstGeom>
        </p:spPr>
        <p:txBody>
          <a:bodyPr wrap="square" lIns="0" tIns="9080" rIns="0" bIns="0" rtlCol="0">
            <a:noAutofit/>
          </a:bodyPr>
          <a:lstStyle/>
          <a:p>
            <a:pPr marL="12700">
              <a:lnSpc>
                <a:spcPts val="1430"/>
              </a:lnSpc>
            </a:pPr>
            <a:r>
              <a:rPr sz="1300" spc="0" dirty="0">
                <a:solidFill>
                  <a:srgbClr val="FFFFFF"/>
                </a:solidFill>
                <a:latin typeface="Franklin Gothic Book"/>
                <a:cs typeface="Franklin Gothic Book"/>
              </a:rPr>
              <a:t>Cada riesgo</a:t>
            </a:r>
            <a:endParaRPr sz="1300">
              <a:latin typeface="Franklin Gothic Book"/>
              <a:cs typeface="Franklin Gothic Book"/>
            </a:endParaRPr>
          </a:p>
        </p:txBody>
      </p:sp>
      <p:sp>
        <p:nvSpPr>
          <p:cNvPr id="2" name="object 2"/>
          <p:cNvSpPr txBox="1"/>
          <p:nvPr/>
        </p:nvSpPr>
        <p:spPr>
          <a:xfrm>
            <a:off x="4827270" y="5568641"/>
            <a:ext cx="1816045" cy="388170"/>
          </a:xfrm>
          <a:prstGeom prst="rect">
            <a:avLst/>
          </a:prstGeom>
        </p:spPr>
        <p:txBody>
          <a:bodyPr wrap="square" lIns="0" tIns="9080" rIns="0" bIns="0" rtlCol="0">
            <a:noAutofit/>
          </a:bodyPr>
          <a:lstStyle/>
          <a:p>
            <a:pPr algn="ctr">
              <a:lnSpc>
                <a:spcPts val="1430"/>
              </a:lnSpc>
            </a:pPr>
            <a:r>
              <a:rPr sz="1300" spc="-4" dirty="0">
                <a:solidFill>
                  <a:srgbClr val="FFFFFF"/>
                </a:solidFill>
                <a:latin typeface="Franklin Gothic Book"/>
                <a:cs typeface="Franklin Gothic Book"/>
              </a:rPr>
              <a:t>Realimentación (Garantía</a:t>
            </a:r>
            <a:endParaRPr sz="1300">
              <a:latin typeface="Franklin Gothic Book"/>
              <a:cs typeface="Franklin Gothic Book"/>
            </a:endParaRPr>
          </a:p>
          <a:p>
            <a:pPr marL="315546" marR="327247" algn="ctr">
              <a:lnSpc>
                <a:spcPct val="94482"/>
              </a:lnSpc>
              <a:spcBef>
                <a:spcPts val="13"/>
              </a:spcBef>
            </a:pPr>
            <a:r>
              <a:rPr sz="1300" spc="0" dirty="0">
                <a:solidFill>
                  <a:srgbClr val="FFFFFF"/>
                </a:solidFill>
                <a:latin typeface="Franklin Gothic Book"/>
                <a:cs typeface="Franklin Gothic Book"/>
              </a:rPr>
              <a:t>de la seguridad)</a:t>
            </a:r>
            <a:endParaRPr sz="1300">
              <a:latin typeface="Franklin Gothic Book"/>
              <a:cs typeface="Franklin Gothic Book"/>
            </a:endParaRPr>
          </a:p>
        </p:txBody>
      </p:sp>
      <p:sp>
        <p:nvSpPr>
          <p:cNvPr id="83" name="object 20"/>
          <p:cNvSpPr txBox="1"/>
          <p:nvPr/>
        </p:nvSpPr>
        <p:spPr>
          <a:xfrm>
            <a:off x="216408" y="265792"/>
            <a:ext cx="6953606" cy="380795"/>
          </a:xfrm>
          <a:prstGeom prst="rect">
            <a:avLst/>
          </a:prstGeom>
        </p:spPr>
        <p:txBody>
          <a:bodyPr wrap="square" lIns="0" tIns="18859" rIns="0" bIns="0" rtlCol="0">
            <a:noAutofit/>
          </a:bodyPr>
          <a:lstStyle/>
          <a:p>
            <a:pPr marL="12700">
              <a:lnSpc>
                <a:spcPts val="2970"/>
              </a:lnSpc>
            </a:pPr>
            <a:r>
              <a:rPr lang="es-MX" sz="2800" spc="3" dirty="0" smtClean="0">
                <a:solidFill>
                  <a:srgbClr val="F86A1B"/>
                </a:solidFill>
                <a:effectLst>
                  <a:outerShdw blurRad="38100" dist="38100" dir="2700000" algn="tl">
                    <a:srgbClr val="000000">
                      <a:alpha val="43137"/>
                    </a:srgbClr>
                  </a:outerShdw>
                </a:effectLst>
                <a:latin typeface="Franklin Gothic Book"/>
                <a:cs typeface="Franklin Gothic Book"/>
              </a:rPr>
              <a:t>5. </a:t>
            </a:r>
            <a:r>
              <a:rPr sz="2800" spc="3" dirty="0" err="1" smtClean="0">
                <a:solidFill>
                  <a:srgbClr val="F86A1B"/>
                </a:solidFill>
                <a:effectLst>
                  <a:outerShdw blurRad="38100" dist="38100" dir="2700000" algn="tl">
                    <a:srgbClr val="000000">
                      <a:alpha val="43137"/>
                    </a:srgbClr>
                  </a:outerShdw>
                </a:effectLst>
                <a:latin typeface="Franklin Gothic Book"/>
                <a:cs typeface="Franklin Gothic Book"/>
              </a:rPr>
              <a:t>Gestión</a:t>
            </a:r>
            <a:r>
              <a:rPr lang="en-US" sz="2800" spc="3" dirty="0" smtClean="0">
                <a:solidFill>
                  <a:srgbClr val="F86A1B"/>
                </a:solidFill>
                <a:effectLst>
                  <a:outerShdw blurRad="38100" dist="38100" dir="2700000" algn="tl">
                    <a:srgbClr val="000000">
                      <a:alpha val="43137"/>
                    </a:srgbClr>
                  </a:outerShdw>
                </a:effectLst>
                <a:latin typeface="Franklin Gothic Book"/>
                <a:cs typeface="Franklin Gothic Book"/>
              </a:rPr>
              <a:t> </a:t>
            </a:r>
            <a:r>
              <a:rPr lang="en-US" sz="2800" spc="3" dirty="0">
                <a:solidFill>
                  <a:srgbClr val="F86A1B"/>
                </a:solidFill>
                <a:effectLst>
                  <a:outerShdw blurRad="38100" dist="38100" dir="2700000" algn="tl">
                    <a:srgbClr val="000000">
                      <a:alpha val="43137"/>
                    </a:srgbClr>
                  </a:outerShdw>
                </a:effectLst>
                <a:latin typeface="Franklin Gothic Book"/>
                <a:cs typeface="Franklin Gothic Book"/>
              </a:rPr>
              <a:t>de </a:t>
            </a:r>
            <a:r>
              <a:rPr lang="en-US" sz="2800" spc="3" dirty="0" err="1">
                <a:solidFill>
                  <a:srgbClr val="F86A1B"/>
                </a:solidFill>
                <a:effectLst>
                  <a:outerShdw blurRad="38100" dist="38100" dir="2700000" algn="tl">
                    <a:srgbClr val="000000">
                      <a:alpha val="43137"/>
                    </a:srgbClr>
                  </a:outerShdw>
                </a:effectLst>
                <a:latin typeface="Franklin Gothic Book"/>
                <a:cs typeface="Franklin Gothic Book"/>
              </a:rPr>
              <a:t>Riesgos</a:t>
            </a:r>
            <a:endParaRPr sz="2800" dirty="0">
              <a:effectLst>
                <a:outerShdw blurRad="38100" dist="38100" dir="2700000" algn="tl">
                  <a:srgbClr val="000000">
                    <a:alpha val="43137"/>
                  </a:srgbClr>
                </a:outerShdw>
              </a:effectLst>
              <a:latin typeface="Franklin Gothic Book"/>
              <a:cs typeface="Franklin Gothic Book"/>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p:cNvSpPr/>
          <p:nvPr/>
        </p:nvSpPr>
        <p:spPr>
          <a:xfrm>
            <a:off x="609600" y="1600200"/>
            <a:ext cx="8208264" cy="4753356"/>
          </a:xfrm>
          <a:custGeom>
            <a:avLst/>
            <a:gdLst/>
            <a:ahLst/>
            <a:cxnLst/>
            <a:rect l="l" t="t" r="r" b="b"/>
            <a:pathLst>
              <a:path w="8208264" h="4753355">
                <a:moveTo>
                  <a:pt x="0" y="4753356"/>
                </a:moveTo>
                <a:lnTo>
                  <a:pt x="8208264" y="4753356"/>
                </a:lnTo>
                <a:lnTo>
                  <a:pt x="8208264" y="0"/>
                </a:lnTo>
                <a:lnTo>
                  <a:pt x="0" y="0"/>
                </a:lnTo>
                <a:lnTo>
                  <a:pt x="0" y="4753356"/>
                </a:lnTo>
                <a:close/>
              </a:path>
            </a:pathLst>
          </a:custGeom>
          <a:noFill/>
        </p:spPr>
        <p:txBody>
          <a:bodyPr wrap="square" lIns="0" tIns="0" rIns="0" bIns="0" rtlCol="0">
            <a:noAutofit/>
          </a:bodyPr>
          <a:lstStyle/>
          <a:p>
            <a:endParaRPr/>
          </a:p>
        </p:txBody>
      </p:sp>
      <p:sp>
        <p:nvSpPr>
          <p:cNvPr id="19" name="object 19"/>
          <p:cNvSpPr/>
          <p:nvPr/>
        </p:nvSpPr>
        <p:spPr>
          <a:xfrm>
            <a:off x="6364224" y="1863839"/>
            <a:ext cx="526567" cy="614946"/>
          </a:xfrm>
          <a:prstGeom prst="rect">
            <a:avLst/>
          </a:prstGeom>
          <a:blipFill>
            <a:blip r:embed="rId2" cstate="print"/>
            <a:stretch>
              <a:fillRect/>
            </a:stretch>
          </a:blipFill>
        </p:spPr>
        <p:txBody>
          <a:bodyPr wrap="square" lIns="0" tIns="0" rIns="0" bIns="0" rtlCol="0">
            <a:noAutofit/>
          </a:bodyPr>
          <a:lstStyle/>
          <a:p>
            <a:endParaRPr/>
          </a:p>
        </p:txBody>
      </p:sp>
      <p:sp>
        <p:nvSpPr>
          <p:cNvPr id="20" name="object 20"/>
          <p:cNvSpPr/>
          <p:nvPr/>
        </p:nvSpPr>
        <p:spPr>
          <a:xfrm>
            <a:off x="6364224" y="2674607"/>
            <a:ext cx="526567" cy="614946"/>
          </a:xfrm>
          <a:prstGeom prst="rect">
            <a:avLst/>
          </a:prstGeom>
          <a:blipFill>
            <a:blip r:embed="rId3" cstate="print"/>
            <a:stretch>
              <a:fillRect/>
            </a:stretch>
          </a:blipFill>
        </p:spPr>
        <p:txBody>
          <a:bodyPr wrap="square" lIns="0" tIns="0" rIns="0" bIns="0" rtlCol="0">
            <a:noAutofit/>
          </a:bodyPr>
          <a:lstStyle/>
          <a:p>
            <a:endParaRPr/>
          </a:p>
        </p:txBody>
      </p:sp>
      <p:sp>
        <p:nvSpPr>
          <p:cNvPr id="21" name="object 21"/>
          <p:cNvSpPr/>
          <p:nvPr/>
        </p:nvSpPr>
        <p:spPr>
          <a:xfrm>
            <a:off x="853440" y="5209032"/>
            <a:ext cx="2654045" cy="1002030"/>
          </a:xfrm>
          <a:prstGeom prst="rect">
            <a:avLst/>
          </a:prstGeom>
          <a:blipFill>
            <a:blip r:embed="rId4" cstate="print"/>
            <a:stretch>
              <a:fillRect/>
            </a:stretch>
          </a:blipFill>
        </p:spPr>
        <p:txBody>
          <a:bodyPr wrap="square" lIns="0" tIns="0" rIns="0" bIns="0" rtlCol="0">
            <a:noAutofit/>
          </a:bodyPr>
          <a:lstStyle/>
          <a:p>
            <a:endParaRPr/>
          </a:p>
        </p:txBody>
      </p:sp>
      <p:sp>
        <p:nvSpPr>
          <p:cNvPr id="22" name="object 22"/>
          <p:cNvSpPr/>
          <p:nvPr/>
        </p:nvSpPr>
        <p:spPr>
          <a:xfrm>
            <a:off x="6364224" y="5350764"/>
            <a:ext cx="526567" cy="621042"/>
          </a:xfrm>
          <a:prstGeom prst="rect">
            <a:avLst/>
          </a:prstGeom>
          <a:blipFill>
            <a:blip r:embed="rId5" cstate="print"/>
            <a:stretch>
              <a:fillRect/>
            </a:stretch>
          </a:blipFill>
        </p:spPr>
        <p:txBody>
          <a:bodyPr wrap="square" lIns="0" tIns="0" rIns="0" bIns="0" rtlCol="0">
            <a:noAutofit/>
          </a:bodyPr>
          <a:lstStyle/>
          <a:p>
            <a:endParaRPr/>
          </a:p>
        </p:txBody>
      </p:sp>
      <p:sp>
        <p:nvSpPr>
          <p:cNvPr id="23" name="object 23"/>
          <p:cNvSpPr/>
          <p:nvPr/>
        </p:nvSpPr>
        <p:spPr>
          <a:xfrm>
            <a:off x="6364224" y="3460978"/>
            <a:ext cx="526567" cy="622579"/>
          </a:xfrm>
          <a:prstGeom prst="rect">
            <a:avLst/>
          </a:prstGeom>
          <a:blipFill>
            <a:blip r:embed="rId6" cstate="print"/>
            <a:stretch>
              <a:fillRect/>
            </a:stretch>
          </a:blipFill>
        </p:spPr>
        <p:txBody>
          <a:bodyPr wrap="square" lIns="0" tIns="0" rIns="0" bIns="0" rtlCol="0">
            <a:noAutofit/>
          </a:bodyPr>
          <a:lstStyle/>
          <a:p>
            <a:endParaRPr/>
          </a:p>
        </p:txBody>
      </p:sp>
      <p:sp>
        <p:nvSpPr>
          <p:cNvPr id="24" name="object 24"/>
          <p:cNvSpPr/>
          <p:nvPr/>
        </p:nvSpPr>
        <p:spPr>
          <a:xfrm>
            <a:off x="6380988" y="4363212"/>
            <a:ext cx="526542" cy="614933"/>
          </a:xfrm>
          <a:prstGeom prst="rect">
            <a:avLst/>
          </a:prstGeom>
          <a:blipFill>
            <a:blip r:embed="rId7" cstate="print"/>
            <a:stretch>
              <a:fillRect/>
            </a:stretch>
          </a:blipFill>
        </p:spPr>
        <p:txBody>
          <a:bodyPr wrap="square" lIns="0" tIns="0" rIns="0" bIns="0" rtlCol="0">
            <a:noAutofit/>
          </a:bodyPr>
          <a:lstStyle/>
          <a:p>
            <a:endParaRPr/>
          </a:p>
        </p:txBody>
      </p:sp>
      <p:sp>
        <p:nvSpPr>
          <p:cNvPr id="25" name="object 25"/>
          <p:cNvSpPr/>
          <p:nvPr/>
        </p:nvSpPr>
        <p:spPr>
          <a:xfrm>
            <a:off x="781812" y="1805927"/>
            <a:ext cx="5561837" cy="730770"/>
          </a:xfrm>
          <a:prstGeom prst="rect">
            <a:avLst/>
          </a:prstGeom>
          <a:blipFill>
            <a:blip r:embed="rId8" cstate="print"/>
            <a:stretch>
              <a:fillRect/>
            </a:stretch>
          </a:blipFill>
        </p:spPr>
        <p:txBody>
          <a:bodyPr wrap="square" lIns="0" tIns="0" rIns="0" bIns="0" rtlCol="0">
            <a:noAutofit/>
          </a:bodyPr>
          <a:lstStyle/>
          <a:p>
            <a:endParaRPr/>
          </a:p>
        </p:txBody>
      </p:sp>
      <p:sp>
        <p:nvSpPr>
          <p:cNvPr id="26" name="object 26"/>
          <p:cNvSpPr/>
          <p:nvPr/>
        </p:nvSpPr>
        <p:spPr>
          <a:xfrm>
            <a:off x="3523360" y="2463418"/>
            <a:ext cx="85725" cy="169672"/>
          </a:xfrm>
          <a:custGeom>
            <a:avLst/>
            <a:gdLst/>
            <a:ahLst/>
            <a:cxnLst/>
            <a:rect l="l" t="t" r="r" b="b"/>
            <a:pathLst>
              <a:path w="85725" h="169672">
                <a:moveTo>
                  <a:pt x="28576" y="83820"/>
                </a:moveTo>
                <a:lnTo>
                  <a:pt x="0" y="83566"/>
                </a:lnTo>
                <a:lnTo>
                  <a:pt x="42037" y="169672"/>
                </a:lnTo>
                <a:lnTo>
                  <a:pt x="85725" y="84328"/>
                </a:lnTo>
                <a:lnTo>
                  <a:pt x="57152" y="84073"/>
                </a:lnTo>
                <a:lnTo>
                  <a:pt x="57023" y="98298"/>
                </a:lnTo>
                <a:lnTo>
                  <a:pt x="28448" y="98044"/>
                </a:lnTo>
                <a:lnTo>
                  <a:pt x="28576" y="83820"/>
                </a:lnTo>
                <a:close/>
              </a:path>
              <a:path w="85725" h="169672">
                <a:moveTo>
                  <a:pt x="28448" y="98044"/>
                </a:moveTo>
                <a:lnTo>
                  <a:pt x="57023" y="98298"/>
                </a:lnTo>
                <a:lnTo>
                  <a:pt x="57152" y="84073"/>
                </a:lnTo>
                <a:lnTo>
                  <a:pt x="57912" y="254"/>
                </a:lnTo>
                <a:lnTo>
                  <a:pt x="29337" y="0"/>
                </a:lnTo>
                <a:lnTo>
                  <a:pt x="28576" y="83820"/>
                </a:lnTo>
                <a:lnTo>
                  <a:pt x="28448" y="98044"/>
                </a:lnTo>
                <a:close/>
              </a:path>
            </a:pathLst>
          </a:custGeom>
          <a:solidFill>
            <a:srgbClr val="000099"/>
          </a:solidFill>
        </p:spPr>
        <p:txBody>
          <a:bodyPr wrap="square" lIns="0" tIns="0" rIns="0" bIns="0" rtlCol="0">
            <a:noAutofit/>
          </a:bodyPr>
          <a:lstStyle/>
          <a:p>
            <a:endParaRPr/>
          </a:p>
        </p:txBody>
      </p:sp>
      <p:sp>
        <p:nvSpPr>
          <p:cNvPr id="27" name="object 27"/>
          <p:cNvSpPr/>
          <p:nvPr/>
        </p:nvSpPr>
        <p:spPr>
          <a:xfrm>
            <a:off x="781812" y="2610599"/>
            <a:ext cx="5561837" cy="781062"/>
          </a:xfrm>
          <a:prstGeom prst="rect">
            <a:avLst/>
          </a:prstGeom>
          <a:blipFill>
            <a:blip r:embed="rId9" cstate="print"/>
            <a:stretch>
              <a:fillRect/>
            </a:stretch>
          </a:blipFill>
        </p:spPr>
        <p:txBody>
          <a:bodyPr wrap="square" lIns="0" tIns="0" rIns="0" bIns="0" rtlCol="0">
            <a:noAutofit/>
          </a:bodyPr>
          <a:lstStyle/>
          <a:p>
            <a:endParaRPr/>
          </a:p>
        </p:txBody>
      </p:sp>
      <p:sp>
        <p:nvSpPr>
          <p:cNvPr id="28" name="object 28"/>
          <p:cNvSpPr/>
          <p:nvPr/>
        </p:nvSpPr>
        <p:spPr>
          <a:xfrm>
            <a:off x="3523234" y="3269615"/>
            <a:ext cx="85725" cy="181356"/>
          </a:xfrm>
          <a:custGeom>
            <a:avLst/>
            <a:gdLst/>
            <a:ahLst/>
            <a:cxnLst/>
            <a:rect l="l" t="t" r="r" b="b"/>
            <a:pathLst>
              <a:path w="85725" h="181355">
                <a:moveTo>
                  <a:pt x="28580" y="95504"/>
                </a:moveTo>
                <a:lnTo>
                  <a:pt x="0" y="95250"/>
                </a:lnTo>
                <a:lnTo>
                  <a:pt x="42163" y="181356"/>
                </a:lnTo>
                <a:lnTo>
                  <a:pt x="85725" y="96012"/>
                </a:lnTo>
                <a:lnTo>
                  <a:pt x="57155" y="95758"/>
                </a:lnTo>
                <a:lnTo>
                  <a:pt x="57023" y="110109"/>
                </a:lnTo>
                <a:lnTo>
                  <a:pt x="28448" y="109855"/>
                </a:lnTo>
                <a:lnTo>
                  <a:pt x="28580" y="95504"/>
                </a:lnTo>
                <a:close/>
              </a:path>
              <a:path w="85725" h="181355">
                <a:moveTo>
                  <a:pt x="28448" y="109855"/>
                </a:moveTo>
                <a:lnTo>
                  <a:pt x="57023" y="110109"/>
                </a:lnTo>
                <a:lnTo>
                  <a:pt x="57155" y="95758"/>
                </a:lnTo>
                <a:lnTo>
                  <a:pt x="58038" y="253"/>
                </a:lnTo>
                <a:lnTo>
                  <a:pt x="29463" y="0"/>
                </a:lnTo>
                <a:lnTo>
                  <a:pt x="28580" y="95504"/>
                </a:lnTo>
                <a:lnTo>
                  <a:pt x="28448" y="109855"/>
                </a:lnTo>
                <a:close/>
              </a:path>
            </a:pathLst>
          </a:custGeom>
          <a:solidFill>
            <a:srgbClr val="000099"/>
          </a:solidFill>
        </p:spPr>
        <p:txBody>
          <a:bodyPr wrap="square" lIns="0" tIns="0" rIns="0" bIns="0" rtlCol="0">
            <a:noAutofit/>
          </a:bodyPr>
          <a:lstStyle/>
          <a:p>
            <a:endParaRPr/>
          </a:p>
        </p:txBody>
      </p:sp>
      <p:sp>
        <p:nvSpPr>
          <p:cNvPr id="29" name="object 29"/>
          <p:cNvSpPr/>
          <p:nvPr/>
        </p:nvSpPr>
        <p:spPr>
          <a:xfrm>
            <a:off x="781812" y="3428987"/>
            <a:ext cx="5561837" cy="781062"/>
          </a:xfrm>
          <a:prstGeom prst="rect">
            <a:avLst/>
          </a:prstGeom>
          <a:blipFill>
            <a:blip r:embed="rId10" cstate="print"/>
            <a:stretch>
              <a:fillRect/>
            </a:stretch>
          </a:blipFill>
        </p:spPr>
        <p:txBody>
          <a:bodyPr wrap="square" lIns="0" tIns="0" rIns="0" bIns="0" rtlCol="0">
            <a:noAutofit/>
          </a:bodyPr>
          <a:lstStyle/>
          <a:p>
            <a:endParaRPr/>
          </a:p>
        </p:txBody>
      </p:sp>
      <p:sp>
        <p:nvSpPr>
          <p:cNvPr id="30" name="object 30"/>
          <p:cNvSpPr/>
          <p:nvPr/>
        </p:nvSpPr>
        <p:spPr>
          <a:xfrm>
            <a:off x="3523234" y="4086479"/>
            <a:ext cx="85725" cy="203581"/>
          </a:xfrm>
          <a:custGeom>
            <a:avLst/>
            <a:gdLst/>
            <a:ahLst/>
            <a:cxnLst/>
            <a:rect l="l" t="t" r="r" b="b"/>
            <a:pathLst>
              <a:path w="85725" h="203580">
                <a:moveTo>
                  <a:pt x="28557" y="117686"/>
                </a:moveTo>
                <a:lnTo>
                  <a:pt x="0" y="117474"/>
                </a:lnTo>
                <a:lnTo>
                  <a:pt x="42163" y="203580"/>
                </a:lnTo>
                <a:lnTo>
                  <a:pt x="85725" y="118109"/>
                </a:lnTo>
                <a:lnTo>
                  <a:pt x="57133" y="117898"/>
                </a:lnTo>
                <a:lnTo>
                  <a:pt x="57023" y="132206"/>
                </a:lnTo>
                <a:lnTo>
                  <a:pt x="28448" y="131952"/>
                </a:lnTo>
                <a:lnTo>
                  <a:pt x="28557" y="117686"/>
                </a:lnTo>
                <a:close/>
              </a:path>
              <a:path w="85725" h="203580">
                <a:moveTo>
                  <a:pt x="28448" y="131952"/>
                </a:moveTo>
                <a:lnTo>
                  <a:pt x="57023" y="132206"/>
                </a:lnTo>
                <a:lnTo>
                  <a:pt x="57133" y="117898"/>
                </a:lnTo>
                <a:lnTo>
                  <a:pt x="58038" y="253"/>
                </a:lnTo>
                <a:lnTo>
                  <a:pt x="29463" y="0"/>
                </a:lnTo>
                <a:lnTo>
                  <a:pt x="28557" y="117686"/>
                </a:lnTo>
                <a:lnTo>
                  <a:pt x="28448" y="131952"/>
                </a:lnTo>
                <a:close/>
              </a:path>
            </a:pathLst>
          </a:custGeom>
          <a:solidFill>
            <a:srgbClr val="000099"/>
          </a:solidFill>
        </p:spPr>
        <p:txBody>
          <a:bodyPr wrap="square" lIns="0" tIns="0" rIns="0" bIns="0" rtlCol="0">
            <a:noAutofit/>
          </a:bodyPr>
          <a:lstStyle/>
          <a:p>
            <a:endParaRPr/>
          </a:p>
        </p:txBody>
      </p:sp>
      <p:sp>
        <p:nvSpPr>
          <p:cNvPr id="31" name="object 31"/>
          <p:cNvSpPr/>
          <p:nvPr/>
        </p:nvSpPr>
        <p:spPr>
          <a:xfrm>
            <a:off x="781812" y="4268711"/>
            <a:ext cx="5561837" cy="781062"/>
          </a:xfrm>
          <a:prstGeom prst="rect">
            <a:avLst/>
          </a:prstGeom>
          <a:blipFill>
            <a:blip r:embed="rId11" cstate="print"/>
            <a:stretch>
              <a:fillRect/>
            </a:stretch>
          </a:blipFill>
        </p:spPr>
        <p:txBody>
          <a:bodyPr wrap="square" lIns="0" tIns="0" rIns="0" bIns="0" rtlCol="0">
            <a:noAutofit/>
          </a:bodyPr>
          <a:lstStyle/>
          <a:p>
            <a:endParaRPr/>
          </a:p>
        </p:txBody>
      </p:sp>
      <p:sp>
        <p:nvSpPr>
          <p:cNvPr id="32" name="object 32"/>
          <p:cNvSpPr/>
          <p:nvPr/>
        </p:nvSpPr>
        <p:spPr>
          <a:xfrm>
            <a:off x="2088388" y="4926330"/>
            <a:ext cx="1490980" cy="303783"/>
          </a:xfrm>
          <a:custGeom>
            <a:avLst/>
            <a:gdLst/>
            <a:ahLst/>
            <a:cxnLst/>
            <a:rect l="l" t="t" r="r" b="b"/>
            <a:pathLst>
              <a:path w="1490980" h="303783">
                <a:moveTo>
                  <a:pt x="35052" y="137667"/>
                </a:moveTo>
                <a:lnTo>
                  <a:pt x="42925" y="166242"/>
                </a:lnTo>
                <a:lnTo>
                  <a:pt x="57150" y="151891"/>
                </a:lnTo>
                <a:lnTo>
                  <a:pt x="1462405" y="151891"/>
                </a:lnTo>
                <a:lnTo>
                  <a:pt x="1462404" y="137668"/>
                </a:lnTo>
                <a:lnTo>
                  <a:pt x="35052" y="137667"/>
                </a:lnTo>
                <a:close/>
              </a:path>
              <a:path w="1490980" h="303783">
                <a:moveTo>
                  <a:pt x="1490980" y="0"/>
                </a:moveTo>
                <a:lnTo>
                  <a:pt x="1462405" y="0"/>
                </a:lnTo>
                <a:lnTo>
                  <a:pt x="1476756" y="137667"/>
                </a:lnTo>
                <a:lnTo>
                  <a:pt x="1484630" y="166242"/>
                </a:lnTo>
                <a:lnTo>
                  <a:pt x="1490980" y="159765"/>
                </a:lnTo>
                <a:lnTo>
                  <a:pt x="1490980" y="0"/>
                </a:lnTo>
                <a:close/>
              </a:path>
              <a:path w="1490980" h="303783">
                <a:moveTo>
                  <a:pt x="28575" y="218058"/>
                </a:moveTo>
                <a:lnTo>
                  <a:pt x="0" y="218058"/>
                </a:lnTo>
                <a:lnTo>
                  <a:pt x="42925" y="303783"/>
                </a:lnTo>
                <a:lnTo>
                  <a:pt x="85725" y="218058"/>
                </a:lnTo>
                <a:lnTo>
                  <a:pt x="57150" y="218058"/>
                </a:lnTo>
                <a:lnTo>
                  <a:pt x="57150" y="232409"/>
                </a:lnTo>
                <a:lnTo>
                  <a:pt x="28575" y="232409"/>
                </a:lnTo>
                <a:lnTo>
                  <a:pt x="28575" y="218058"/>
                </a:lnTo>
                <a:close/>
              </a:path>
              <a:path w="1490980" h="303783">
                <a:moveTo>
                  <a:pt x="1462405" y="0"/>
                </a:moveTo>
                <a:lnTo>
                  <a:pt x="1462405" y="151891"/>
                </a:lnTo>
                <a:lnTo>
                  <a:pt x="57150" y="151891"/>
                </a:lnTo>
                <a:lnTo>
                  <a:pt x="42925" y="166242"/>
                </a:lnTo>
                <a:lnTo>
                  <a:pt x="35052" y="137667"/>
                </a:lnTo>
                <a:lnTo>
                  <a:pt x="28575" y="144017"/>
                </a:lnTo>
                <a:lnTo>
                  <a:pt x="28575" y="232409"/>
                </a:lnTo>
                <a:lnTo>
                  <a:pt x="57150" y="232409"/>
                </a:lnTo>
                <a:lnTo>
                  <a:pt x="57149" y="166242"/>
                </a:lnTo>
                <a:lnTo>
                  <a:pt x="1484630" y="166242"/>
                </a:lnTo>
                <a:lnTo>
                  <a:pt x="1476756" y="137667"/>
                </a:lnTo>
                <a:lnTo>
                  <a:pt x="1462405" y="0"/>
                </a:lnTo>
                <a:close/>
              </a:path>
            </a:pathLst>
          </a:custGeom>
          <a:solidFill>
            <a:srgbClr val="000099"/>
          </a:solidFill>
        </p:spPr>
        <p:txBody>
          <a:bodyPr wrap="square" lIns="0" tIns="0" rIns="0" bIns="0" rtlCol="0">
            <a:noAutofit/>
          </a:bodyPr>
          <a:lstStyle/>
          <a:p>
            <a:endParaRPr/>
          </a:p>
        </p:txBody>
      </p:sp>
      <p:sp>
        <p:nvSpPr>
          <p:cNvPr id="33" name="object 33"/>
          <p:cNvSpPr/>
          <p:nvPr/>
        </p:nvSpPr>
        <p:spPr>
          <a:xfrm>
            <a:off x="3470147" y="5160264"/>
            <a:ext cx="2654046" cy="1152906"/>
          </a:xfrm>
          <a:prstGeom prst="rect">
            <a:avLst/>
          </a:prstGeom>
          <a:blipFill>
            <a:blip r:embed="rId12" cstate="print"/>
            <a:stretch>
              <a:fillRect/>
            </a:stretch>
          </a:blipFill>
        </p:spPr>
        <p:txBody>
          <a:bodyPr wrap="square" lIns="0" tIns="0" rIns="0" bIns="0" rtlCol="0">
            <a:noAutofit/>
          </a:bodyPr>
          <a:lstStyle/>
          <a:p>
            <a:endParaRPr/>
          </a:p>
        </p:txBody>
      </p:sp>
      <p:sp>
        <p:nvSpPr>
          <p:cNvPr id="34" name="object 34"/>
          <p:cNvSpPr/>
          <p:nvPr/>
        </p:nvSpPr>
        <p:spPr>
          <a:xfrm>
            <a:off x="3558667" y="4926330"/>
            <a:ext cx="1454277" cy="303783"/>
          </a:xfrm>
          <a:custGeom>
            <a:avLst/>
            <a:gdLst/>
            <a:ahLst/>
            <a:cxnLst/>
            <a:rect l="l" t="t" r="r" b="b"/>
            <a:pathLst>
              <a:path w="1454277" h="303783">
                <a:moveTo>
                  <a:pt x="1397127" y="218058"/>
                </a:moveTo>
                <a:lnTo>
                  <a:pt x="1368552" y="218058"/>
                </a:lnTo>
                <a:lnTo>
                  <a:pt x="1411351" y="303783"/>
                </a:lnTo>
                <a:lnTo>
                  <a:pt x="1454277" y="218058"/>
                </a:lnTo>
                <a:lnTo>
                  <a:pt x="1425702" y="218058"/>
                </a:lnTo>
                <a:lnTo>
                  <a:pt x="1425702" y="232409"/>
                </a:lnTo>
                <a:lnTo>
                  <a:pt x="1397127" y="232409"/>
                </a:lnTo>
                <a:lnTo>
                  <a:pt x="1397127" y="218058"/>
                </a:lnTo>
                <a:close/>
              </a:path>
              <a:path w="1454277" h="303783">
                <a:moveTo>
                  <a:pt x="1397127" y="232409"/>
                </a:moveTo>
                <a:lnTo>
                  <a:pt x="1425702" y="232409"/>
                </a:lnTo>
                <a:lnTo>
                  <a:pt x="1425702" y="218058"/>
                </a:lnTo>
                <a:lnTo>
                  <a:pt x="1411351" y="166242"/>
                </a:lnTo>
                <a:lnTo>
                  <a:pt x="1397126" y="166243"/>
                </a:lnTo>
                <a:lnTo>
                  <a:pt x="1397127" y="232409"/>
                </a:lnTo>
                <a:close/>
              </a:path>
              <a:path w="1454277" h="303783">
                <a:moveTo>
                  <a:pt x="28575" y="151891"/>
                </a:moveTo>
                <a:lnTo>
                  <a:pt x="14350" y="166242"/>
                </a:lnTo>
                <a:lnTo>
                  <a:pt x="1397126" y="166243"/>
                </a:lnTo>
                <a:lnTo>
                  <a:pt x="28575" y="151891"/>
                </a:lnTo>
                <a:close/>
              </a:path>
              <a:path w="1454277" h="303783">
                <a:moveTo>
                  <a:pt x="28574" y="137668"/>
                </a:moveTo>
                <a:lnTo>
                  <a:pt x="1397127" y="151891"/>
                </a:lnTo>
                <a:lnTo>
                  <a:pt x="1411351" y="137667"/>
                </a:lnTo>
                <a:lnTo>
                  <a:pt x="28574" y="137668"/>
                </a:lnTo>
                <a:close/>
              </a:path>
              <a:path w="1454277" h="303783">
                <a:moveTo>
                  <a:pt x="1425702" y="144017"/>
                </a:moveTo>
                <a:lnTo>
                  <a:pt x="1419352" y="137667"/>
                </a:lnTo>
                <a:lnTo>
                  <a:pt x="1411351" y="137667"/>
                </a:lnTo>
                <a:lnTo>
                  <a:pt x="1397127" y="151891"/>
                </a:lnTo>
                <a:lnTo>
                  <a:pt x="28574" y="137668"/>
                </a:lnTo>
                <a:lnTo>
                  <a:pt x="14350" y="137667"/>
                </a:lnTo>
                <a:lnTo>
                  <a:pt x="6476" y="166242"/>
                </a:lnTo>
                <a:lnTo>
                  <a:pt x="14350" y="166242"/>
                </a:lnTo>
                <a:lnTo>
                  <a:pt x="28575" y="151891"/>
                </a:lnTo>
                <a:lnTo>
                  <a:pt x="1397126" y="166243"/>
                </a:lnTo>
                <a:lnTo>
                  <a:pt x="1411351" y="166242"/>
                </a:lnTo>
                <a:lnTo>
                  <a:pt x="1425702" y="218058"/>
                </a:lnTo>
                <a:lnTo>
                  <a:pt x="1425702" y="144017"/>
                </a:lnTo>
                <a:close/>
              </a:path>
              <a:path w="1454277" h="303783">
                <a:moveTo>
                  <a:pt x="28575" y="0"/>
                </a:moveTo>
                <a:lnTo>
                  <a:pt x="0" y="0"/>
                </a:lnTo>
                <a:lnTo>
                  <a:pt x="0" y="159765"/>
                </a:lnTo>
                <a:lnTo>
                  <a:pt x="6476" y="166242"/>
                </a:lnTo>
                <a:lnTo>
                  <a:pt x="14350" y="137667"/>
                </a:lnTo>
                <a:lnTo>
                  <a:pt x="28574" y="137668"/>
                </a:lnTo>
                <a:lnTo>
                  <a:pt x="28575" y="0"/>
                </a:lnTo>
                <a:close/>
              </a:path>
            </a:pathLst>
          </a:custGeom>
          <a:solidFill>
            <a:srgbClr val="000099"/>
          </a:solidFill>
        </p:spPr>
        <p:txBody>
          <a:bodyPr wrap="square" lIns="0" tIns="0" rIns="0" bIns="0" rtlCol="0">
            <a:noAutofit/>
          </a:bodyPr>
          <a:lstStyle/>
          <a:p>
            <a:endParaRPr/>
          </a:p>
        </p:txBody>
      </p:sp>
      <p:sp>
        <p:nvSpPr>
          <p:cNvPr id="14" name="object 14"/>
          <p:cNvSpPr/>
          <p:nvPr/>
        </p:nvSpPr>
        <p:spPr>
          <a:xfrm>
            <a:off x="281940" y="672071"/>
            <a:ext cx="8222742" cy="726198"/>
          </a:xfrm>
          <a:prstGeom prst="rect">
            <a:avLst/>
          </a:prstGeom>
          <a:blipFill>
            <a:blip r:embed="rId13" cstate="print"/>
            <a:stretch>
              <a:fillRect/>
            </a:stretch>
          </a:blipFill>
        </p:spPr>
        <p:txBody>
          <a:bodyPr wrap="square" lIns="0" tIns="0" rIns="0" bIns="0" rtlCol="0">
            <a:noAutofit/>
          </a:bodyPr>
          <a:lstStyle/>
          <a:p>
            <a:endParaRPr/>
          </a:p>
        </p:txBody>
      </p:sp>
      <p:sp>
        <p:nvSpPr>
          <p:cNvPr id="13" name="object 13"/>
          <p:cNvSpPr txBox="1"/>
          <p:nvPr/>
        </p:nvSpPr>
        <p:spPr>
          <a:xfrm>
            <a:off x="228600" y="767596"/>
            <a:ext cx="8036520" cy="1250230"/>
          </a:xfrm>
          <a:prstGeom prst="rect">
            <a:avLst/>
          </a:prstGeom>
        </p:spPr>
        <p:txBody>
          <a:bodyPr wrap="square" lIns="0" tIns="18859" rIns="0" bIns="0" rtlCol="0">
            <a:noAutofit/>
          </a:bodyPr>
          <a:lstStyle/>
          <a:p>
            <a:pPr marL="3610965" marR="3131931" algn="ctr">
              <a:lnSpc>
                <a:spcPct val="94482"/>
              </a:lnSpc>
              <a:spcBef>
                <a:spcPts val="1155"/>
              </a:spcBef>
            </a:pPr>
            <a:r>
              <a:rPr sz="2400" spc="-1" dirty="0" err="1" smtClean="0">
                <a:solidFill>
                  <a:srgbClr val="FFFFFF"/>
                </a:solidFill>
                <a:latin typeface="Franklin Gothic Book"/>
                <a:cs typeface="Franklin Gothic Book"/>
              </a:rPr>
              <a:t>Resumen</a:t>
            </a:r>
            <a:endParaRPr sz="2400" dirty="0">
              <a:latin typeface="Franklin Gothic Book"/>
              <a:cs typeface="Franklin Gothic Book"/>
            </a:endParaRPr>
          </a:p>
          <a:p>
            <a:pPr marL="350723">
              <a:lnSpc>
                <a:spcPct val="94482"/>
              </a:lnSpc>
              <a:spcBef>
                <a:spcPts val="1012"/>
              </a:spcBef>
            </a:pPr>
            <a:r>
              <a:rPr sz="2000" spc="-3" dirty="0">
                <a:solidFill>
                  <a:srgbClr val="0579A2"/>
                </a:solidFill>
                <a:latin typeface="Franklin Gothic Book"/>
                <a:cs typeface="Franklin Gothic Book"/>
              </a:rPr>
              <a:t>PROCESO DE GESTIÓN DE LOS RIESGOS DE SEGURIDAD OPERACIONAL</a:t>
            </a:r>
            <a:endParaRPr sz="2000" dirty="0">
              <a:latin typeface="Franklin Gothic Book"/>
              <a:cs typeface="Franklin Gothic Book"/>
            </a:endParaRPr>
          </a:p>
        </p:txBody>
      </p:sp>
      <p:sp>
        <p:nvSpPr>
          <p:cNvPr id="12" name="object 12"/>
          <p:cNvSpPr txBox="1"/>
          <p:nvPr/>
        </p:nvSpPr>
        <p:spPr>
          <a:xfrm>
            <a:off x="7015352" y="1944860"/>
            <a:ext cx="1296967" cy="482853"/>
          </a:xfrm>
          <a:prstGeom prst="rect">
            <a:avLst/>
          </a:prstGeom>
        </p:spPr>
        <p:txBody>
          <a:bodyPr wrap="square" lIns="0" tIns="11049" rIns="0" bIns="0" rtlCol="0">
            <a:noAutofit/>
          </a:bodyPr>
          <a:lstStyle/>
          <a:p>
            <a:pPr marL="12700" marR="30403">
              <a:lnSpc>
                <a:spcPts val="1739"/>
              </a:lnSpc>
            </a:pPr>
            <a:r>
              <a:rPr sz="1600" spc="5" dirty="0">
                <a:latin typeface="Franklin Gothic Book"/>
                <a:cs typeface="Franklin Gothic Book"/>
              </a:rPr>
              <a:t>Identificación</a:t>
            </a:r>
            <a:endParaRPr sz="1600">
              <a:latin typeface="Franklin Gothic Book"/>
              <a:cs typeface="Franklin Gothic Book"/>
            </a:endParaRPr>
          </a:p>
          <a:p>
            <a:pPr marL="12700">
              <a:lnSpc>
                <a:spcPct val="94482"/>
              </a:lnSpc>
              <a:spcBef>
                <a:spcPts val="102"/>
              </a:spcBef>
            </a:pPr>
            <a:r>
              <a:rPr sz="1600" spc="0" dirty="0">
                <a:latin typeface="Franklin Gothic Book"/>
                <a:cs typeface="Franklin Gothic Book"/>
              </a:rPr>
              <a:t>de los peligros</a:t>
            </a:r>
            <a:endParaRPr sz="1600">
              <a:latin typeface="Franklin Gothic Book"/>
              <a:cs typeface="Franklin Gothic Book"/>
            </a:endParaRPr>
          </a:p>
        </p:txBody>
      </p:sp>
      <p:sp>
        <p:nvSpPr>
          <p:cNvPr id="11" name="object 11"/>
          <p:cNvSpPr txBox="1"/>
          <p:nvPr/>
        </p:nvSpPr>
        <p:spPr>
          <a:xfrm>
            <a:off x="1445132" y="2039602"/>
            <a:ext cx="4273824" cy="228091"/>
          </a:xfrm>
          <a:prstGeom prst="rect">
            <a:avLst/>
          </a:prstGeom>
        </p:spPr>
        <p:txBody>
          <a:bodyPr wrap="square" lIns="0" tIns="11049" rIns="0" bIns="0" rtlCol="0">
            <a:noAutofit/>
          </a:bodyPr>
          <a:lstStyle/>
          <a:p>
            <a:pPr marL="12700">
              <a:lnSpc>
                <a:spcPts val="1739"/>
              </a:lnSpc>
            </a:pPr>
            <a:r>
              <a:rPr sz="1600" spc="-5" dirty="0">
                <a:latin typeface="Franklin Gothic Book"/>
                <a:cs typeface="Franklin Gothic Book"/>
              </a:rPr>
              <a:t>Equipamiento, procedimientos, organización, etc.</a:t>
            </a:r>
            <a:endParaRPr sz="1600">
              <a:latin typeface="Franklin Gothic Book"/>
              <a:cs typeface="Franklin Gothic Book"/>
            </a:endParaRPr>
          </a:p>
        </p:txBody>
      </p:sp>
      <p:sp>
        <p:nvSpPr>
          <p:cNvPr id="10" name="object 10"/>
          <p:cNvSpPr txBox="1"/>
          <p:nvPr/>
        </p:nvSpPr>
        <p:spPr>
          <a:xfrm>
            <a:off x="7015352" y="2639169"/>
            <a:ext cx="1596167" cy="482600"/>
          </a:xfrm>
          <a:prstGeom prst="rect">
            <a:avLst/>
          </a:prstGeom>
        </p:spPr>
        <p:txBody>
          <a:bodyPr wrap="square" lIns="0" tIns="11049" rIns="0" bIns="0" rtlCol="0">
            <a:noAutofit/>
          </a:bodyPr>
          <a:lstStyle/>
          <a:p>
            <a:pPr marL="12700">
              <a:lnSpc>
                <a:spcPts val="1739"/>
              </a:lnSpc>
            </a:pPr>
            <a:r>
              <a:rPr sz="1600" spc="-1" dirty="0">
                <a:latin typeface="Franklin Gothic Book"/>
                <a:cs typeface="Franklin Gothic Book"/>
              </a:rPr>
              <a:t>Análisis del riesgo</a:t>
            </a:r>
            <a:endParaRPr sz="1600">
              <a:latin typeface="Franklin Gothic Book"/>
              <a:cs typeface="Franklin Gothic Book"/>
            </a:endParaRPr>
          </a:p>
          <a:p>
            <a:pPr marL="12700" marR="30403">
              <a:lnSpc>
                <a:spcPct val="94482"/>
              </a:lnSpc>
              <a:spcBef>
                <a:spcPts val="103"/>
              </a:spcBef>
            </a:pPr>
            <a:r>
              <a:rPr sz="1600" spc="2" dirty="0">
                <a:latin typeface="Franklin Gothic Book"/>
                <a:cs typeface="Franklin Gothic Book"/>
              </a:rPr>
              <a:t>Probabilidad</a:t>
            </a:r>
            <a:endParaRPr sz="1600">
              <a:latin typeface="Franklin Gothic Book"/>
              <a:cs typeface="Franklin Gothic Book"/>
            </a:endParaRPr>
          </a:p>
        </p:txBody>
      </p:sp>
      <p:sp>
        <p:nvSpPr>
          <p:cNvPr id="9" name="object 9"/>
          <p:cNvSpPr txBox="1"/>
          <p:nvPr/>
        </p:nvSpPr>
        <p:spPr>
          <a:xfrm>
            <a:off x="1586865" y="2718798"/>
            <a:ext cx="3971281" cy="482599"/>
          </a:xfrm>
          <a:prstGeom prst="rect">
            <a:avLst/>
          </a:prstGeom>
        </p:spPr>
        <p:txBody>
          <a:bodyPr wrap="square" lIns="0" tIns="11049" rIns="0" bIns="0" rtlCol="0">
            <a:noAutofit/>
          </a:bodyPr>
          <a:lstStyle/>
          <a:p>
            <a:pPr algn="ctr">
              <a:lnSpc>
                <a:spcPts val="1739"/>
              </a:lnSpc>
            </a:pPr>
            <a:r>
              <a:rPr sz="1600" spc="-2" dirty="0">
                <a:latin typeface="Franklin Gothic Book"/>
                <a:cs typeface="Franklin Gothic Book"/>
              </a:rPr>
              <a:t>Analizar las consecuencias y las posibilidades</a:t>
            </a:r>
            <a:endParaRPr sz="1600">
              <a:latin typeface="Franklin Gothic Book"/>
              <a:cs typeface="Franklin Gothic Book"/>
            </a:endParaRPr>
          </a:p>
          <a:p>
            <a:pPr marL="1428407" marR="1447261" algn="ctr">
              <a:lnSpc>
                <a:spcPct val="94482"/>
              </a:lnSpc>
              <a:spcBef>
                <a:spcPts val="103"/>
              </a:spcBef>
            </a:pPr>
            <a:r>
              <a:rPr sz="1600" spc="-3" dirty="0">
                <a:latin typeface="Franklin Gothic Book"/>
                <a:cs typeface="Franklin Gothic Book"/>
              </a:rPr>
              <a:t>que ocurran</a:t>
            </a:r>
            <a:endParaRPr sz="1600">
              <a:latin typeface="Franklin Gothic Book"/>
              <a:cs typeface="Franklin Gothic Book"/>
            </a:endParaRPr>
          </a:p>
        </p:txBody>
      </p:sp>
      <p:sp>
        <p:nvSpPr>
          <p:cNvPr id="8" name="object 8"/>
          <p:cNvSpPr txBox="1"/>
          <p:nvPr/>
        </p:nvSpPr>
        <p:spPr>
          <a:xfrm>
            <a:off x="7032498" y="3471273"/>
            <a:ext cx="1592435" cy="482600"/>
          </a:xfrm>
          <a:prstGeom prst="rect">
            <a:avLst/>
          </a:prstGeom>
        </p:spPr>
        <p:txBody>
          <a:bodyPr wrap="square" lIns="0" tIns="11049" rIns="0" bIns="0" rtlCol="0">
            <a:noAutofit/>
          </a:bodyPr>
          <a:lstStyle/>
          <a:p>
            <a:pPr marL="12700">
              <a:lnSpc>
                <a:spcPts val="1739"/>
              </a:lnSpc>
            </a:pPr>
            <a:r>
              <a:rPr sz="1600" spc="-2" dirty="0">
                <a:latin typeface="Franklin Gothic Book"/>
                <a:cs typeface="Franklin Gothic Book"/>
              </a:rPr>
              <a:t>Análisis del riesgo</a:t>
            </a:r>
            <a:endParaRPr sz="1600">
              <a:latin typeface="Franklin Gothic Book"/>
              <a:cs typeface="Franklin Gothic Book"/>
            </a:endParaRPr>
          </a:p>
          <a:p>
            <a:pPr marL="12700" marR="30403">
              <a:lnSpc>
                <a:spcPct val="94482"/>
              </a:lnSpc>
              <a:spcBef>
                <a:spcPts val="103"/>
              </a:spcBef>
            </a:pPr>
            <a:r>
              <a:rPr sz="1600" dirty="0">
                <a:latin typeface="Franklin Gothic Book"/>
                <a:cs typeface="Franklin Gothic Book"/>
              </a:rPr>
              <a:t>Severidad</a:t>
            </a:r>
            <a:endParaRPr sz="1600">
              <a:latin typeface="Franklin Gothic Book"/>
              <a:cs typeface="Franklin Gothic Book"/>
            </a:endParaRPr>
          </a:p>
        </p:txBody>
      </p:sp>
      <p:sp>
        <p:nvSpPr>
          <p:cNvPr id="7" name="object 7"/>
          <p:cNvSpPr txBox="1"/>
          <p:nvPr/>
        </p:nvSpPr>
        <p:spPr>
          <a:xfrm>
            <a:off x="1038250" y="3536551"/>
            <a:ext cx="5059966" cy="482600"/>
          </a:xfrm>
          <a:prstGeom prst="rect">
            <a:avLst/>
          </a:prstGeom>
        </p:spPr>
        <p:txBody>
          <a:bodyPr wrap="square" lIns="0" tIns="11049" rIns="0" bIns="0" rtlCol="0">
            <a:noAutofit/>
          </a:bodyPr>
          <a:lstStyle/>
          <a:p>
            <a:pPr algn="ctr">
              <a:lnSpc>
                <a:spcPts val="1739"/>
              </a:lnSpc>
            </a:pPr>
            <a:r>
              <a:rPr sz="1600" spc="-5" dirty="0">
                <a:latin typeface="Franklin Gothic Book"/>
                <a:cs typeface="Franklin Gothic Book"/>
              </a:rPr>
              <a:t>Analizar la seriedad de las consecuencias si se estima que</a:t>
            </a:r>
            <a:endParaRPr sz="1600">
              <a:latin typeface="Franklin Gothic Book"/>
              <a:cs typeface="Franklin Gothic Book"/>
            </a:endParaRPr>
          </a:p>
          <a:p>
            <a:pPr marL="1867293" marR="1876394" algn="ctr">
              <a:lnSpc>
                <a:spcPct val="94482"/>
              </a:lnSpc>
              <a:spcBef>
                <a:spcPts val="103"/>
              </a:spcBef>
            </a:pPr>
            <a:r>
              <a:rPr sz="1600" spc="-4" dirty="0">
                <a:latin typeface="Franklin Gothic Book"/>
                <a:cs typeface="Franklin Gothic Book"/>
              </a:rPr>
              <a:t>pueden ocurrir</a:t>
            </a:r>
            <a:endParaRPr sz="1600">
              <a:latin typeface="Franklin Gothic Book"/>
              <a:cs typeface="Franklin Gothic Book"/>
            </a:endParaRPr>
          </a:p>
        </p:txBody>
      </p:sp>
      <p:sp>
        <p:nvSpPr>
          <p:cNvPr id="6" name="object 6"/>
          <p:cNvSpPr txBox="1"/>
          <p:nvPr/>
        </p:nvSpPr>
        <p:spPr>
          <a:xfrm>
            <a:off x="7032751" y="4342366"/>
            <a:ext cx="1304990" cy="735642"/>
          </a:xfrm>
          <a:prstGeom prst="rect">
            <a:avLst/>
          </a:prstGeom>
        </p:spPr>
        <p:txBody>
          <a:bodyPr wrap="square" lIns="0" tIns="11049" rIns="0" bIns="0" rtlCol="0">
            <a:noAutofit/>
          </a:bodyPr>
          <a:lstStyle/>
          <a:p>
            <a:pPr marL="12700">
              <a:lnSpc>
                <a:spcPts val="1739"/>
              </a:lnSpc>
            </a:pPr>
            <a:r>
              <a:rPr sz="1600" spc="0" dirty="0">
                <a:latin typeface="Franklin Gothic Book"/>
                <a:cs typeface="Franklin Gothic Book"/>
              </a:rPr>
              <a:t>Evaluación del</a:t>
            </a:r>
            <a:endParaRPr sz="1600">
              <a:latin typeface="Franklin Gothic Book"/>
              <a:cs typeface="Franklin Gothic Book"/>
            </a:endParaRPr>
          </a:p>
          <a:p>
            <a:pPr marL="12700" marR="30403">
              <a:lnSpc>
                <a:spcPct val="94482"/>
              </a:lnSpc>
              <a:spcBef>
                <a:spcPts val="103"/>
              </a:spcBef>
            </a:pPr>
            <a:r>
              <a:rPr sz="1600" spc="-2" dirty="0">
                <a:latin typeface="Franklin Gothic Book"/>
                <a:cs typeface="Franklin Gothic Book"/>
              </a:rPr>
              <a:t>riesgo y</a:t>
            </a:r>
            <a:endParaRPr sz="1600">
              <a:latin typeface="Franklin Gothic Book"/>
              <a:cs typeface="Franklin Gothic Book"/>
            </a:endParaRPr>
          </a:p>
          <a:p>
            <a:pPr marL="12700" marR="30403">
              <a:lnSpc>
                <a:spcPct val="94482"/>
              </a:lnSpc>
              <a:spcBef>
                <a:spcPts val="175"/>
              </a:spcBef>
            </a:pPr>
            <a:r>
              <a:rPr sz="1600" spc="3" dirty="0">
                <a:latin typeface="Franklin Gothic Book"/>
                <a:cs typeface="Franklin Gothic Book"/>
              </a:rPr>
              <a:t>tolerabilidad</a:t>
            </a:r>
            <a:endParaRPr sz="1600">
              <a:latin typeface="Franklin Gothic Book"/>
              <a:cs typeface="Franklin Gothic Book"/>
            </a:endParaRPr>
          </a:p>
        </p:txBody>
      </p:sp>
      <p:sp>
        <p:nvSpPr>
          <p:cNvPr id="5" name="object 5"/>
          <p:cNvSpPr txBox="1"/>
          <p:nvPr/>
        </p:nvSpPr>
        <p:spPr>
          <a:xfrm>
            <a:off x="1400937" y="4376275"/>
            <a:ext cx="4332712" cy="482600"/>
          </a:xfrm>
          <a:prstGeom prst="rect">
            <a:avLst/>
          </a:prstGeom>
        </p:spPr>
        <p:txBody>
          <a:bodyPr wrap="square" lIns="0" tIns="11049" rIns="0" bIns="0" rtlCol="0">
            <a:noAutofit/>
          </a:bodyPr>
          <a:lstStyle/>
          <a:p>
            <a:pPr algn="ctr">
              <a:lnSpc>
                <a:spcPts val="1739"/>
              </a:lnSpc>
            </a:pPr>
            <a:r>
              <a:rPr sz="1600" spc="-5" dirty="0">
                <a:latin typeface="Franklin Gothic Book"/>
                <a:cs typeface="Franklin Gothic Book"/>
              </a:rPr>
              <a:t>¿Es el riesgo consecuente aceptable y está dentro</a:t>
            </a:r>
            <a:endParaRPr sz="1600">
              <a:latin typeface="Franklin Gothic Book"/>
              <a:cs typeface="Franklin Gothic Book"/>
            </a:endParaRPr>
          </a:p>
          <a:p>
            <a:pPr marL="239306" marR="241310" algn="ctr">
              <a:lnSpc>
                <a:spcPct val="94482"/>
              </a:lnSpc>
              <a:spcBef>
                <a:spcPts val="103"/>
              </a:spcBef>
            </a:pPr>
            <a:r>
              <a:rPr sz="1600" spc="-2" dirty="0">
                <a:latin typeface="Franklin Gothic Book"/>
                <a:cs typeface="Franklin Gothic Book"/>
              </a:rPr>
              <a:t>del criterio de seguridad de la organización?</a:t>
            </a:r>
            <a:endParaRPr sz="1600">
              <a:latin typeface="Franklin Gothic Book"/>
              <a:cs typeface="Franklin Gothic Book"/>
            </a:endParaRPr>
          </a:p>
        </p:txBody>
      </p:sp>
      <p:sp>
        <p:nvSpPr>
          <p:cNvPr id="4" name="object 4"/>
          <p:cNvSpPr txBox="1"/>
          <p:nvPr/>
        </p:nvSpPr>
        <p:spPr>
          <a:xfrm>
            <a:off x="3996690" y="5249815"/>
            <a:ext cx="1604060" cy="890008"/>
          </a:xfrm>
          <a:prstGeom prst="rect">
            <a:avLst/>
          </a:prstGeom>
        </p:spPr>
        <p:txBody>
          <a:bodyPr wrap="square" lIns="0" tIns="9779" rIns="0" bIns="0" rtlCol="0">
            <a:noAutofit/>
          </a:bodyPr>
          <a:lstStyle/>
          <a:p>
            <a:pPr marL="660212" marR="658539" algn="ctr">
              <a:lnSpc>
                <a:spcPts val="1540"/>
              </a:lnSpc>
            </a:pPr>
            <a:r>
              <a:rPr sz="1400" spc="9" dirty="0">
                <a:latin typeface="Franklin Gothic Book"/>
                <a:cs typeface="Franklin Gothic Book"/>
              </a:rPr>
              <a:t>NO</a:t>
            </a:r>
            <a:endParaRPr sz="1400">
              <a:latin typeface="Franklin Gothic Book"/>
              <a:cs typeface="Franklin Gothic Book"/>
            </a:endParaRPr>
          </a:p>
          <a:p>
            <a:pPr indent="666" algn="ctr">
              <a:lnSpc>
                <a:spcPts val="1587"/>
              </a:lnSpc>
              <a:spcBef>
                <a:spcPts val="138"/>
              </a:spcBef>
            </a:pPr>
            <a:r>
              <a:rPr sz="1400" spc="-6" dirty="0">
                <a:latin typeface="Franklin Gothic Book"/>
                <a:cs typeface="Franklin Gothic Book"/>
              </a:rPr>
              <a:t>Tomar acción para </a:t>
            </a:r>
            <a:endParaRPr sz="1400">
              <a:latin typeface="Franklin Gothic Book"/>
              <a:cs typeface="Franklin Gothic Book"/>
            </a:endParaRPr>
          </a:p>
          <a:p>
            <a:pPr algn="ctr">
              <a:lnSpc>
                <a:spcPts val="1587"/>
              </a:lnSpc>
              <a:spcBef>
                <a:spcPts val="212"/>
              </a:spcBef>
            </a:pPr>
            <a:r>
              <a:rPr sz="1400" spc="14" dirty="0">
                <a:latin typeface="Franklin Gothic Book"/>
                <a:cs typeface="Franklin Gothic Book"/>
              </a:rPr>
              <a:t>r</a:t>
            </a:r>
            <a:r>
              <a:rPr sz="1400" spc="0" dirty="0">
                <a:latin typeface="Franklin Gothic Book"/>
                <a:cs typeface="Franklin Gothic Book"/>
              </a:rPr>
              <a:t>ed</a:t>
            </a:r>
            <a:r>
              <a:rPr sz="1400" spc="-4" dirty="0">
                <a:latin typeface="Franklin Gothic Book"/>
                <a:cs typeface="Franklin Gothic Book"/>
              </a:rPr>
              <a:t>u</a:t>
            </a:r>
            <a:r>
              <a:rPr sz="1400" spc="4" dirty="0">
                <a:latin typeface="Franklin Gothic Book"/>
                <a:cs typeface="Franklin Gothic Book"/>
              </a:rPr>
              <a:t>c</a:t>
            </a:r>
            <a:r>
              <a:rPr sz="1400" spc="0" dirty="0">
                <a:latin typeface="Franklin Gothic Book"/>
                <a:cs typeface="Franklin Gothic Book"/>
              </a:rPr>
              <a:t>ir</a:t>
            </a:r>
            <a:r>
              <a:rPr sz="1400" spc="-34" dirty="0">
                <a:latin typeface="Franklin Gothic Book"/>
                <a:cs typeface="Franklin Gothic Book"/>
              </a:rPr>
              <a:t> </a:t>
            </a:r>
            <a:r>
              <a:rPr sz="1400" spc="9" dirty="0">
                <a:latin typeface="Franklin Gothic Book"/>
                <a:cs typeface="Franklin Gothic Book"/>
              </a:rPr>
              <a:t>e</a:t>
            </a:r>
            <a:r>
              <a:rPr sz="1400" spc="0" dirty="0">
                <a:latin typeface="Franklin Gothic Book"/>
                <a:cs typeface="Franklin Gothic Book"/>
              </a:rPr>
              <a:t>l</a:t>
            </a:r>
            <a:r>
              <a:rPr sz="1400" spc="-14" dirty="0">
                <a:latin typeface="Franklin Gothic Book"/>
                <a:cs typeface="Franklin Gothic Book"/>
              </a:rPr>
              <a:t> </a:t>
            </a:r>
            <a:r>
              <a:rPr sz="1400" spc="14" dirty="0">
                <a:latin typeface="Franklin Gothic Book"/>
                <a:cs typeface="Franklin Gothic Book"/>
              </a:rPr>
              <a:t>r</a:t>
            </a:r>
            <a:r>
              <a:rPr sz="1400" spc="9" dirty="0">
                <a:latin typeface="Franklin Gothic Book"/>
                <a:cs typeface="Franklin Gothic Book"/>
              </a:rPr>
              <a:t>i</a:t>
            </a:r>
            <a:r>
              <a:rPr sz="1400" spc="0" dirty="0">
                <a:latin typeface="Franklin Gothic Book"/>
                <a:cs typeface="Franklin Gothic Book"/>
              </a:rPr>
              <a:t>es</a:t>
            </a:r>
            <a:r>
              <a:rPr sz="1400" spc="-9" dirty="0">
                <a:latin typeface="Franklin Gothic Book"/>
                <a:cs typeface="Franklin Gothic Book"/>
              </a:rPr>
              <a:t>g</a:t>
            </a:r>
            <a:r>
              <a:rPr sz="1400" spc="0" dirty="0">
                <a:latin typeface="Franklin Gothic Book"/>
                <a:cs typeface="Franklin Gothic Book"/>
              </a:rPr>
              <a:t>o</a:t>
            </a:r>
            <a:r>
              <a:rPr sz="1400" spc="-34" dirty="0">
                <a:latin typeface="Franklin Gothic Book"/>
                <a:cs typeface="Franklin Gothic Book"/>
              </a:rPr>
              <a:t> </a:t>
            </a:r>
            <a:r>
              <a:rPr sz="1400" spc="0" dirty="0">
                <a:latin typeface="Franklin Gothic Book"/>
                <a:cs typeface="Franklin Gothic Book"/>
              </a:rPr>
              <a:t>a</a:t>
            </a:r>
            <a:r>
              <a:rPr sz="1400" spc="-14" dirty="0">
                <a:latin typeface="Franklin Gothic Book"/>
                <a:cs typeface="Franklin Gothic Book"/>
              </a:rPr>
              <a:t> </a:t>
            </a:r>
            <a:r>
              <a:rPr sz="1400" spc="4" dirty="0">
                <a:latin typeface="Franklin Gothic Book"/>
                <a:cs typeface="Franklin Gothic Book"/>
              </a:rPr>
              <a:t>u</a:t>
            </a:r>
            <a:r>
              <a:rPr sz="1400" spc="0" dirty="0">
                <a:latin typeface="Franklin Gothic Book"/>
                <a:cs typeface="Franklin Gothic Book"/>
              </a:rPr>
              <a:t>n </a:t>
            </a:r>
            <a:endParaRPr sz="1400">
              <a:latin typeface="Franklin Gothic Book"/>
              <a:cs typeface="Franklin Gothic Book"/>
            </a:endParaRPr>
          </a:p>
          <a:p>
            <a:pPr algn="ctr">
              <a:lnSpc>
                <a:spcPts val="1587"/>
              </a:lnSpc>
              <a:spcBef>
                <a:spcPts val="212"/>
              </a:spcBef>
            </a:pPr>
            <a:r>
              <a:rPr sz="1400" spc="-1" dirty="0">
                <a:latin typeface="Franklin Gothic Book"/>
                <a:cs typeface="Franklin Gothic Book"/>
              </a:rPr>
              <a:t>nivel aceptable</a:t>
            </a:r>
            <a:endParaRPr sz="1400">
              <a:latin typeface="Franklin Gothic Book"/>
              <a:cs typeface="Franklin Gothic Book"/>
            </a:endParaRPr>
          </a:p>
        </p:txBody>
      </p:sp>
      <p:sp>
        <p:nvSpPr>
          <p:cNvPr id="3" name="object 3"/>
          <p:cNvSpPr txBox="1"/>
          <p:nvPr/>
        </p:nvSpPr>
        <p:spPr>
          <a:xfrm>
            <a:off x="6964172" y="5411351"/>
            <a:ext cx="1647042" cy="471990"/>
          </a:xfrm>
          <a:prstGeom prst="rect">
            <a:avLst/>
          </a:prstGeom>
        </p:spPr>
        <p:txBody>
          <a:bodyPr wrap="square" lIns="0" tIns="11049" rIns="0" bIns="0" rtlCol="0">
            <a:noAutofit/>
          </a:bodyPr>
          <a:lstStyle/>
          <a:p>
            <a:pPr marL="12700">
              <a:lnSpc>
                <a:spcPts val="1739"/>
              </a:lnSpc>
            </a:pPr>
            <a:r>
              <a:rPr sz="1600" spc="1" dirty="0">
                <a:latin typeface="Franklin Gothic Book"/>
                <a:cs typeface="Franklin Gothic Book"/>
              </a:rPr>
              <a:t>Control/mitigación</a:t>
            </a:r>
            <a:endParaRPr sz="1600">
              <a:latin typeface="Franklin Gothic Book"/>
              <a:cs typeface="Franklin Gothic Book"/>
            </a:endParaRPr>
          </a:p>
          <a:p>
            <a:pPr marL="62992" marR="30403">
              <a:lnSpc>
                <a:spcPct val="94482"/>
              </a:lnSpc>
              <a:spcBef>
                <a:spcPts val="18"/>
              </a:spcBef>
            </a:pPr>
            <a:r>
              <a:rPr sz="1600" spc="3" dirty="0">
                <a:latin typeface="Franklin Gothic Book"/>
                <a:cs typeface="Franklin Gothic Book"/>
              </a:rPr>
              <a:t>del riesgo</a:t>
            </a:r>
            <a:endParaRPr sz="1600">
              <a:latin typeface="Franklin Gothic Book"/>
              <a:cs typeface="Franklin Gothic Book"/>
            </a:endParaRPr>
          </a:p>
        </p:txBody>
      </p:sp>
      <p:sp>
        <p:nvSpPr>
          <p:cNvPr id="2" name="object 2"/>
          <p:cNvSpPr txBox="1"/>
          <p:nvPr/>
        </p:nvSpPr>
        <p:spPr>
          <a:xfrm>
            <a:off x="1349502" y="5452804"/>
            <a:ext cx="1676636" cy="482600"/>
          </a:xfrm>
          <a:prstGeom prst="rect">
            <a:avLst/>
          </a:prstGeom>
        </p:spPr>
        <p:txBody>
          <a:bodyPr wrap="square" lIns="0" tIns="11049" rIns="0" bIns="0" rtlCol="0">
            <a:noAutofit/>
          </a:bodyPr>
          <a:lstStyle/>
          <a:p>
            <a:pPr marL="719620" marR="733383" algn="ctr">
              <a:lnSpc>
                <a:spcPts val="1739"/>
              </a:lnSpc>
            </a:pPr>
            <a:r>
              <a:rPr sz="1600" spc="0" dirty="0">
                <a:latin typeface="Franklin Gothic Book"/>
                <a:cs typeface="Franklin Gothic Book"/>
              </a:rPr>
              <a:t>SI</a:t>
            </a:r>
            <a:endParaRPr sz="1600">
              <a:latin typeface="Franklin Gothic Book"/>
              <a:cs typeface="Franklin Gothic Book"/>
            </a:endParaRPr>
          </a:p>
          <a:p>
            <a:pPr algn="ctr">
              <a:lnSpc>
                <a:spcPct val="94482"/>
              </a:lnSpc>
              <a:spcBef>
                <a:spcPts val="103"/>
              </a:spcBef>
            </a:pPr>
            <a:r>
              <a:rPr sz="1600" spc="-3" dirty="0">
                <a:latin typeface="Franklin Gothic Book"/>
                <a:cs typeface="Franklin Gothic Book"/>
              </a:rPr>
              <a:t>Se acepta el riesgo</a:t>
            </a:r>
            <a:endParaRPr sz="1600">
              <a:latin typeface="Franklin Gothic Book"/>
              <a:cs typeface="Franklin Gothic Book"/>
            </a:endParaRPr>
          </a:p>
        </p:txBody>
      </p:sp>
      <p:sp>
        <p:nvSpPr>
          <p:cNvPr id="35" name="object 20"/>
          <p:cNvSpPr txBox="1"/>
          <p:nvPr/>
        </p:nvSpPr>
        <p:spPr>
          <a:xfrm>
            <a:off x="216408" y="265792"/>
            <a:ext cx="6953606" cy="380795"/>
          </a:xfrm>
          <a:prstGeom prst="rect">
            <a:avLst/>
          </a:prstGeom>
        </p:spPr>
        <p:txBody>
          <a:bodyPr wrap="square" lIns="0" tIns="18859" rIns="0" bIns="0" rtlCol="0">
            <a:noAutofit/>
          </a:bodyPr>
          <a:lstStyle/>
          <a:p>
            <a:pPr marL="12700">
              <a:lnSpc>
                <a:spcPts val="2970"/>
              </a:lnSpc>
            </a:pPr>
            <a:r>
              <a:rPr lang="es-MX" sz="2800" spc="3" dirty="0" smtClean="0">
                <a:solidFill>
                  <a:srgbClr val="F86A1B"/>
                </a:solidFill>
                <a:effectLst>
                  <a:outerShdw blurRad="38100" dist="38100" dir="2700000" algn="tl">
                    <a:srgbClr val="000000">
                      <a:alpha val="43137"/>
                    </a:srgbClr>
                  </a:outerShdw>
                </a:effectLst>
                <a:latin typeface="Franklin Gothic Book"/>
                <a:cs typeface="Franklin Gothic Book"/>
              </a:rPr>
              <a:t>5. </a:t>
            </a:r>
            <a:r>
              <a:rPr sz="2800" spc="3" dirty="0" err="1" smtClean="0">
                <a:solidFill>
                  <a:srgbClr val="F86A1B"/>
                </a:solidFill>
                <a:effectLst>
                  <a:outerShdw blurRad="38100" dist="38100" dir="2700000" algn="tl">
                    <a:srgbClr val="000000">
                      <a:alpha val="43137"/>
                    </a:srgbClr>
                  </a:outerShdw>
                </a:effectLst>
                <a:latin typeface="Franklin Gothic Book"/>
                <a:cs typeface="Franklin Gothic Book"/>
              </a:rPr>
              <a:t>Gestión</a:t>
            </a:r>
            <a:r>
              <a:rPr lang="en-US" sz="2800" spc="3" dirty="0" smtClean="0">
                <a:solidFill>
                  <a:srgbClr val="F86A1B"/>
                </a:solidFill>
                <a:effectLst>
                  <a:outerShdw blurRad="38100" dist="38100" dir="2700000" algn="tl">
                    <a:srgbClr val="000000">
                      <a:alpha val="43137"/>
                    </a:srgbClr>
                  </a:outerShdw>
                </a:effectLst>
                <a:latin typeface="Franklin Gothic Book"/>
                <a:cs typeface="Franklin Gothic Book"/>
              </a:rPr>
              <a:t> </a:t>
            </a:r>
            <a:r>
              <a:rPr lang="en-US" sz="2800" spc="3" dirty="0">
                <a:solidFill>
                  <a:srgbClr val="F86A1B"/>
                </a:solidFill>
                <a:effectLst>
                  <a:outerShdw blurRad="38100" dist="38100" dir="2700000" algn="tl">
                    <a:srgbClr val="000000">
                      <a:alpha val="43137"/>
                    </a:srgbClr>
                  </a:outerShdw>
                </a:effectLst>
                <a:latin typeface="Franklin Gothic Book"/>
                <a:cs typeface="Franklin Gothic Book"/>
              </a:rPr>
              <a:t>de </a:t>
            </a:r>
            <a:r>
              <a:rPr lang="en-US" sz="2800" spc="3" dirty="0" err="1">
                <a:solidFill>
                  <a:srgbClr val="F86A1B"/>
                </a:solidFill>
                <a:effectLst>
                  <a:outerShdw blurRad="38100" dist="38100" dir="2700000" algn="tl">
                    <a:srgbClr val="000000">
                      <a:alpha val="43137"/>
                    </a:srgbClr>
                  </a:outerShdw>
                </a:effectLst>
                <a:latin typeface="Franklin Gothic Book"/>
                <a:cs typeface="Franklin Gothic Book"/>
              </a:rPr>
              <a:t>Riesgos</a:t>
            </a:r>
            <a:endParaRPr sz="2800" dirty="0">
              <a:effectLst>
                <a:outerShdw blurRad="38100" dist="38100" dir="2700000" algn="tl">
                  <a:srgbClr val="000000">
                    <a:alpha val="43137"/>
                  </a:srgbClr>
                </a:outerShdw>
              </a:effectLst>
              <a:latin typeface="Franklin Gothic Book"/>
              <a:cs typeface="Franklin Gothic Book"/>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281940" y="672071"/>
            <a:ext cx="8222742" cy="89929"/>
          </a:xfrm>
          <a:prstGeom prst="rect">
            <a:avLst/>
          </a:prstGeom>
          <a:blipFill>
            <a:blip r:embed="rId2" cstate="print"/>
            <a:stretch>
              <a:fillRect/>
            </a:stretch>
          </a:blipFill>
        </p:spPr>
        <p:txBody>
          <a:bodyPr wrap="square" lIns="0" tIns="0" rIns="0" bIns="0" rtlCol="0">
            <a:noAutofit/>
          </a:bodyPr>
          <a:lstStyle/>
          <a:p>
            <a:endParaRPr/>
          </a:p>
        </p:txBody>
      </p:sp>
      <p:sp>
        <p:nvSpPr>
          <p:cNvPr id="35" name="object 20"/>
          <p:cNvSpPr txBox="1"/>
          <p:nvPr/>
        </p:nvSpPr>
        <p:spPr>
          <a:xfrm>
            <a:off x="216408" y="265792"/>
            <a:ext cx="6953606" cy="380795"/>
          </a:xfrm>
          <a:prstGeom prst="rect">
            <a:avLst/>
          </a:prstGeom>
        </p:spPr>
        <p:txBody>
          <a:bodyPr wrap="square" lIns="0" tIns="18859" rIns="0" bIns="0" rtlCol="0">
            <a:noAutofit/>
          </a:bodyPr>
          <a:lstStyle/>
          <a:p>
            <a:pPr marL="12700">
              <a:lnSpc>
                <a:spcPts val="2970"/>
              </a:lnSpc>
            </a:pPr>
            <a:r>
              <a:rPr lang="es-MX" sz="2800" spc="3" dirty="0">
                <a:solidFill>
                  <a:srgbClr val="F86A1B"/>
                </a:solidFill>
                <a:effectLst>
                  <a:outerShdw blurRad="38100" dist="38100" dir="2700000" algn="tl">
                    <a:srgbClr val="000000">
                      <a:alpha val="43137"/>
                    </a:srgbClr>
                  </a:outerShdw>
                </a:effectLst>
                <a:latin typeface="Franklin Gothic Book"/>
                <a:cs typeface="Franklin Gothic Book"/>
              </a:rPr>
              <a:t>6. Garantía de la seguridad operacional.</a:t>
            </a:r>
          </a:p>
          <a:p>
            <a:pPr marL="12700">
              <a:lnSpc>
                <a:spcPts val="2970"/>
              </a:lnSpc>
            </a:pPr>
            <a:endParaRPr sz="2800" dirty="0">
              <a:effectLst>
                <a:outerShdw blurRad="38100" dist="38100" dir="2700000" algn="tl">
                  <a:srgbClr val="000000">
                    <a:alpha val="43137"/>
                  </a:srgbClr>
                </a:outerShdw>
              </a:effectLst>
              <a:latin typeface="Franklin Gothic Book"/>
              <a:cs typeface="Franklin Gothic Book"/>
            </a:endParaRPr>
          </a:p>
        </p:txBody>
      </p:sp>
      <p:sp>
        <p:nvSpPr>
          <p:cNvPr id="15" name="Rectángulo 14"/>
          <p:cNvSpPr/>
          <p:nvPr/>
        </p:nvSpPr>
        <p:spPr>
          <a:xfrm>
            <a:off x="319320" y="1143000"/>
            <a:ext cx="7148279" cy="369332"/>
          </a:xfrm>
          <a:prstGeom prst="rect">
            <a:avLst/>
          </a:prstGeom>
        </p:spPr>
        <p:txBody>
          <a:bodyPr wrap="square">
            <a:spAutoFit/>
          </a:bodyPr>
          <a:lstStyle/>
          <a:p>
            <a:r>
              <a:rPr lang="es-MX" b="1" i="1" u="sng" dirty="0"/>
              <a:t>6.1 PROGRAMA DE AUDITORIAS INTERNAS DE SEGURIDAD OPERACIONAL</a:t>
            </a:r>
          </a:p>
        </p:txBody>
      </p:sp>
      <p:sp>
        <p:nvSpPr>
          <p:cNvPr id="16" name="Rectángulo 15"/>
          <p:cNvSpPr/>
          <p:nvPr/>
        </p:nvSpPr>
        <p:spPr>
          <a:xfrm>
            <a:off x="319320" y="1676400"/>
            <a:ext cx="8519880" cy="3139321"/>
          </a:xfrm>
          <a:prstGeom prst="rect">
            <a:avLst/>
          </a:prstGeom>
        </p:spPr>
        <p:txBody>
          <a:bodyPr wrap="square">
            <a:spAutoFit/>
          </a:bodyPr>
          <a:lstStyle/>
          <a:p>
            <a:pPr algn="just"/>
            <a:r>
              <a:rPr lang="es-MX" dirty="0"/>
              <a:t>Las auditorías internas resultan más eficaces cuando las realizan personas o departamentos independientes de las </a:t>
            </a:r>
            <a:r>
              <a:rPr lang="es-MX" dirty="0" smtClean="0"/>
              <a:t> funciones </a:t>
            </a:r>
            <a:r>
              <a:rPr lang="es-MX" dirty="0"/>
              <a:t>que se están auditando, por lo cual será auditoría cruzada, donde forma aleatoria se auditaran los siguientes </a:t>
            </a:r>
            <a:r>
              <a:rPr lang="es-MX" dirty="0" smtClean="0"/>
              <a:t>departamentos </a:t>
            </a:r>
            <a:r>
              <a:rPr lang="es-MX" dirty="0"/>
              <a:t>por personas que no </a:t>
            </a:r>
            <a:r>
              <a:rPr lang="es-MX" dirty="0" smtClean="0"/>
              <a:t>pertenezcan </a:t>
            </a:r>
            <a:r>
              <a:rPr lang="es-MX" dirty="0"/>
              <a:t>al mismo (el Auditor puede ser personal interno o externo que cuente </a:t>
            </a:r>
            <a:r>
              <a:rPr lang="es-MX" dirty="0" smtClean="0"/>
              <a:t>con </a:t>
            </a:r>
            <a:r>
              <a:rPr lang="es-MX" dirty="0"/>
              <a:t>conocimiento básico SMS y experiencia en una empresa con SMS implementado de por lo menos un año</a:t>
            </a:r>
            <a:r>
              <a:rPr lang="es-MX" dirty="0" smtClean="0"/>
              <a:t>).</a:t>
            </a:r>
          </a:p>
          <a:p>
            <a:pPr algn="just"/>
            <a:endParaRPr lang="es-MX" dirty="0"/>
          </a:p>
          <a:p>
            <a:pPr algn="just"/>
            <a:r>
              <a:rPr lang="es-MX" dirty="0"/>
              <a:t>• Gerencia General</a:t>
            </a:r>
          </a:p>
          <a:p>
            <a:pPr algn="just"/>
            <a:r>
              <a:rPr lang="es-MX" dirty="0"/>
              <a:t>• Operaciones</a:t>
            </a:r>
          </a:p>
          <a:p>
            <a:pPr algn="just"/>
            <a:r>
              <a:rPr lang="es-MX" dirty="0"/>
              <a:t>• Mantenimiento</a:t>
            </a:r>
          </a:p>
          <a:p>
            <a:pPr algn="just"/>
            <a:r>
              <a:rPr lang="es-MX" dirty="0"/>
              <a:t>• Seguridad</a:t>
            </a:r>
          </a:p>
        </p:txBody>
      </p:sp>
      <p:pic>
        <p:nvPicPr>
          <p:cNvPr id="7170" name="Picture 2" descr="https://lh3.googleusercontent.com/pw/AIL4fc9hg-SzIPRJXbF8WwzSJzBF6ofK1QPE-4tPsp-VQtAaFnDsNegeYUJbLDGlVSrN_6S1bIYgv9V__KyhBLR53gR8pwrJkZpLlubaw9ZSRDQBrqUt9LlzusK2f2weTDGwhU6It-sIbcc3GNeDgGDguJiBfxhEodROINMqEgcu5k8e-riYQ2FdG91OgE1cseExglx49OWW2XfnF2iAfiy1mdBJXFHL9wb28Crl0TsQF2X6oWZECZEX4zuHBD1YNfisU4xFKYIdC2wIKbL5Z7Nt6gZYrRaEqcRcUtpiOPlBZbuVSyDcj79qqHgqSZD6idfRSP0MqYcbqDjpgInGesQ22CJS4mUZj2HvhhfyGbQH8pQ1ZBWdG5DHcEb0uskOKQ6Iu4YhqWwmCpQ3BaKvTvz1U2f7BciCwgabYE8J3Q6rLHRmXL5LF4IFtcAOU3_r255Xy5pY8JBwg1rvbVuHzPQZy1dmZog1iI-Mldljleu6TJ9vi5zF_upt-LZna4_asqQUFrRLJpQFJA2XeV7oI5RO5YuWA4DCRBwrFfKQmNvZUWhjk1IO0PR2VzmIwZPQ5HPrWh81_VG1CJCSaAmZ0toXseoELeAbf-WqP1FA5snTcpMOnRYwUT1cKnU1QQi32RKfM3EXP0Iu6slVQyPEPqdsQIVcTKpzf8OzpzofcTKcri9-wjT0x-aeWUcKBjiDODk_aPOEH3yCjQRzS4ROJHlUaYKTr75g8Y17I-ZVlneTD9isqexNyaei0bQOuE_ZtbvxUZMnyirf9brY6iIpS0-PEECYkU-6b5go3vhzGIa24ilHrY2ibZ9vbbay2zZ59DwhJSB-rjNQ8yuDJ-xlt0Y-FPChiduU9j7PIkzngCQV34FCstAIFDeRtR0cm_R4RFP9X6z0a1m0Nk4gvjA4DxHA0l-2vA=w1220-h915-s-no?authuser=0"/>
          <p:cNvPicPr>
            <a:picLocks noChangeAspect="1" noChangeArrowheads="1"/>
          </p:cNvPicPr>
          <p:nvPr/>
        </p:nvPicPr>
        <p:blipFill rotWithShape="1">
          <a:blip r:embed="rId3">
            <a:extLst>
              <a:ext uri="{28A0092B-C50C-407E-A947-70E740481C1C}">
                <a14:useLocalDpi xmlns:a14="http://schemas.microsoft.com/office/drawing/2010/main" val="0"/>
              </a:ext>
            </a:extLst>
          </a:blip>
          <a:srcRect t="25638" b="13227"/>
          <a:stretch/>
        </p:blipFill>
        <p:spPr bwMode="auto">
          <a:xfrm>
            <a:off x="3581400" y="3634621"/>
            <a:ext cx="5151882" cy="23622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217846" y="4979789"/>
            <a:ext cx="3364992" cy="1477328"/>
          </a:xfrm>
          <a:prstGeom prst="rect">
            <a:avLst/>
          </a:prstGeom>
        </p:spPr>
        <p:txBody>
          <a:bodyPr wrap="square">
            <a:spAutoFit/>
          </a:bodyPr>
          <a:lstStyle/>
          <a:p>
            <a:endParaRPr lang="es-MX" b="1" i="1" u="sng" dirty="0"/>
          </a:p>
          <a:p>
            <a:r>
              <a:rPr lang="es-MX" b="1" i="1" u="sng" dirty="0"/>
              <a:t>Las auditorías internas de Seguridad Operacional se efectuarán una vez al </a:t>
            </a:r>
            <a:r>
              <a:rPr lang="es-MX" b="1" i="1" u="sng" dirty="0" smtClean="0"/>
              <a:t>año durante el mes de abril.</a:t>
            </a:r>
            <a:endParaRPr lang="es-MX" b="1" i="1" u="sng" dirty="0"/>
          </a:p>
        </p:txBody>
      </p:sp>
    </p:spTree>
    <p:extLst>
      <p:ext uri="{BB962C8B-B14F-4D97-AF65-F5344CB8AC3E}">
        <p14:creationId xmlns:p14="http://schemas.microsoft.com/office/powerpoint/2010/main" val="2065997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281940" y="672071"/>
            <a:ext cx="8222742" cy="89929"/>
          </a:xfrm>
          <a:prstGeom prst="rect">
            <a:avLst/>
          </a:prstGeom>
          <a:blipFill>
            <a:blip r:embed="rId2" cstate="print"/>
            <a:stretch>
              <a:fillRect/>
            </a:stretch>
          </a:blipFill>
        </p:spPr>
        <p:txBody>
          <a:bodyPr wrap="square" lIns="0" tIns="0" rIns="0" bIns="0" rtlCol="0">
            <a:noAutofit/>
          </a:bodyPr>
          <a:lstStyle/>
          <a:p>
            <a:endParaRPr/>
          </a:p>
        </p:txBody>
      </p:sp>
      <p:sp>
        <p:nvSpPr>
          <p:cNvPr id="35" name="object 20"/>
          <p:cNvSpPr txBox="1"/>
          <p:nvPr/>
        </p:nvSpPr>
        <p:spPr>
          <a:xfrm>
            <a:off x="216408" y="265792"/>
            <a:ext cx="6953606" cy="380795"/>
          </a:xfrm>
          <a:prstGeom prst="rect">
            <a:avLst/>
          </a:prstGeom>
        </p:spPr>
        <p:txBody>
          <a:bodyPr wrap="square" lIns="0" tIns="18859" rIns="0" bIns="0" rtlCol="0">
            <a:noAutofit/>
          </a:bodyPr>
          <a:lstStyle/>
          <a:p>
            <a:pPr marL="12700">
              <a:lnSpc>
                <a:spcPts val="2970"/>
              </a:lnSpc>
            </a:pPr>
            <a:r>
              <a:rPr lang="es-MX" sz="2800" spc="3" dirty="0">
                <a:solidFill>
                  <a:srgbClr val="F86A1B"/>
                </a:solidFill>
                <a:effectLst>
                  <a:outerShdw blurRad="38100" dist="38100" dir="2700000" algn="tl">
                    <a:srgbClr val="000000">
                      <a:alpha val="43137"/>
                    </a:srgbClr>
                  </a:outerShdw>
                </a:effectLst>
                <a:latin typeface="Franklin Gothic Book"/>
                <a:cs typeface="Franklin Gothic Book"/>
              </a:rPr>
              <a:t>6. Garantía de la seguridad operacional.</a:t>
            </a:r>
          </a:p>
          <a:p>
            <a:pPr marL="12700">
              <a:lnSpc>
                <a:spcPts val="2970"/>
              </a:lnSpc>
            </a:pPr>
            <a:endParaRPr sz="2800" dirty="0">
              <a:effectLst>
                <a:outerShdw blurRad="38100" dist="38100" dir="2700000" algn="tl">
                  <a:srgbClr val="000000">
                    <a:alpha val="43137"/>
                  </a:srgbClr>
                </a:outerShdw>
              </a:effectLst>
              <a:latin typeface="Franklin Gothic Book"/>
              <a:cs typeface="Franklin Gothic Book"/>
            </a:endParaRPr>
          </a:p>
        </p:txBody>
      </p:sp>
      <p:sp>
        <p:nvSpPr>
          <p:cNvPr id="15" name="Rectángulo 14"/>
          <p:cNvSpPr/>
          <p:nvPr/>
        </p:nvSpPr>
        <p:spPr>
          <a:xfrm>
            <a:off x="281940" y="928266"/>
            <a:ext cx="8557260" cy="369332"/>
          </a:xfrm>
          <a:prstGeom prst="rect">
            <a:avLst/>
          </a:prstGeom>
        </p:spPr>
        <p:txBody>
          <a:bodyPr wrap="square">
            <a:spAutoFit/>
          </a:bodyPr>
          <a:lstStyle/>
          <a:p>
            <a:r>
              <a:rPr lang="es-MX" b="1" i="1" u="sng" dirty="0"/>
              <a:t>6.2 INVESTIGACIÓN INTERNA Y ANÁLISIS DE EVENTOS Y </a:t>
            </a:r>
            <a:r>
              <a:rPr lang="es-MX" b="1" i="1" u="sng" dirty="0" smtClean="0"/>
              <a:t>SUCESOS</a:t>
            </a:r>
            <a:endParaRPr lang="es-MX" b="1" i="1" u="sng" dirty="0"/>
          </a:p>
        </p:txBody>
      </p:sp>
      <p:sp>
        <p:nvSpPr>
          <p:cNvPr id="2" name="Rectángulo 1"/>
          <p:cNvSpPr/>
          <p:nvPr/>
        </p:nvSpPr>
        <p:spPr>
          <a:xfrm>
            <a:off x="315008" y="1471053"/>
            <a:ext cx="8447992" cy="1477328"/>
          </a:xfrm>
          <a:prstGeom prst="rect">
            <a:avLst/>
          </a:prstGeom>
        </p:spPr>
        <p:txBody>
          <a:bodyPr wrap="square">
            <a:spAutoFit/>
          </a:bodyPr>
          <a:lstStyle/>
          <a:p>
            <a:pPr algn="just"/>
            <a:r>
              <a:rPr lang="es-MX" b="1" u="sng" dirty="0">
                <a:latin typeface="Arial Narrow" panose="020B0606020202030204" pitchFamily="34" charset="0"/>
              </a:rPr>
              <a:t>Investigaciones:</a:t>
            </a:r>
            <a:r>
              <a:rPr lang="es-MX" dirty="0">
                <a:latin typeface="Arial Narrow" panose="020B0606020202030204" pitchFamily="34" charset="0"/>
              </a:rPr>
              <a:t> La investigación de fallas, accidentes e incidentes, nos brindan la oportunidad de poder determinar </a:t>
            </a:r>
            <a:r>
              <a:rPr lang="es-MX" dirty="0" smtClean="0">
                <a:latin typeface="Arial Narrow" panose="020B0606020202030204" pitchFamily="34" charset="0"/>
              </a:rPr>
              <a:t>las causas </a:t>
            </a:r>
            <a:r>
              <a:rPr lang="es-MX" dirty="0">
                <a:latin typeface="Arial Narrow" panose="020B0606020202030204" pitchFamily="34" charset="0"/>
              </a:rPr>
              <a:t>que dieron origen, y de esa manera, poder reforzar las medidas para evitar y adelantarse a eliminar </a:t>
            </a:r>
            <a:r>
              <a:rPr lang="es-MX" dirty="0" smtClean="0">
                <a:latin typeface="Arial Narrow" panose="020B0606020202030204" pitchFamily="34" charset="0"/>
              </a:rPr>
              <a:t>estos factores </a:t>
            </a:r>
            <a:r>
              <a:rPr lang="es-MX" dirty="0">
                <a:latin typeface="Arial Narrow" panose="020B0606020202030204" pitchFamily="34" charset="0"/>
              </a:rPr>
              <a:t>o riesgos. Esta actividad estará a cargo y será responsabilidad del Gerente de Seguridad, y cuyos resultados </a:t>
            </a:r>
            <a:r>
              <a:rPr lang="es-MX" dirty="0" smtClean="0">
                <a:latin typeface="Arial Narrow" panose="020B0606020202030204" pitchFamily="34" charset="0"/>
              </a:rPr>
              <a:t>puedan </a:t>
            </a:r>
            <a:r>
              <a:rPr lang="es-MX" dirty="0">
                <a:latin typeface="Arial Narrow" panose="020B0606020202030204" pitchFamily="34" charset="0"/>
              </a:rPr>
              <a:t>servir de ayuda para la Autoridad Aeronáutica, en caso de ser necesario.</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08" y="3276600"/>
            <a:ext cx="4876800" cy="3252825"/>
          </a:xfrm>
          <a:prstGeom prst="rect">
            <a:avLst/>
          </a:prstGeom>
        </p:spPr>
      </p:pic>
    </p:spTree>
    <p:extLst>
      <p:ext uri="{BB962C8B-B14F-4D97-AF65-F5344CB8AC3E}">
        <p14:creationId xmlns:p14="http://schemas.microsoft.com/office/powerpoint/2010/main" val="3449715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281940" y="672071"/>
            <a:ext cx="8222742" cy="89929"/>
          </a:xfrm>
          <a:prstGeom prst="rect">
            <a:avLst/>
          </a:prstGeom>
          <a:blipFill>
            <a:blip r:embed="rId2" cstate="print"/>
            <a:stretch>
              <a:fillRect/>
            </a:stretch>
          </a:blipFill>
        </p:spPr>
        <p:txBody>
          <a:bodyPr wrap="square" lIns="0" tIns="0" rIns="0" bIns="0" rtlCol="0">
            <a:noAutofit/>
          </a:bodyPr>
          <a:lstStyle/>
          <a:p>
            <a:endParaRPr/>
          </a:p>
        </p:txBody>
      </p:sp>
      <p:sp>
        <p:nvSpPr>
          <p:cNvPr id="35" name="object 20"/>
          <p:cNvSpPr txBox="1"/>
          <p:nvPr/>
        </p:nvSpPr>
        <p:spPr>
          <a:xfrm>
            <a:off x="216408" y="265792"/>
            <a:ext cx="6953606" cy="380795"/>
          </a:xfrm>
          <a:prstGeom prst="rect">
            <a:avLst/>
          </a:prstGeom>
        </p:spPr>
        <p:txBody>
          <a:bodyPr wrap="square" lIns="0" tIns="18859" rIns="0" bIns="0" rtlCol="0">
            <a:noAutofit/>
          </a:bodyPr>
          <a:lstStyle/>
          <a:p>
            <a:pPr marL="12700">
              <a:lnSpc>
                <a:spcPts val="2970"/>
              </a:lnSpc>
            </a:pPr>
            <a:r>
              <a:rPr lang="es-MX" sz="2800" spc="3" dirty="0" smtClean="0">
                <a:solidFill>
                  <a:srgbClr val="F86A1B"/>
                </a:solidFill>
                <a:effectLst>
                  <a:outerShdw blurRad="38100" dist="38100" dir="2700000" algn="tl">
                    <a:srgbClr val="000000">
                      <a:alpha val="43137"/>
                    </a:srgbClr>
                  </a:outerShdw>
                </a:effectLst>
                <a:latin typeface="Franklin Gothic Book"/>
                <a:cs typeface="Franklin Gothic Book"/>
              </a:rPr>
              <a:t>7. Plan de </a:t>
            </a:r>
            <a:r>
              <a:rPr lang="es-MX" sz="2800" spc="3" dirty="0">
                <a:solidFill>
                  <a:srgbClr val="F86A1B"/>
                </a:solidFill>
                <a:effectLst>
                  <a:outerShdw blurRad="38100" dist="38100" dir="2700000" algn="tl">
                    <a:srgbClr val="000000">
                      <a:alpha val="43137"/>
                    </a:srgbClr>
                  </a:outerShdw>
                </a:effectLst>
                <a:latin typeface="Franklin Gothic Book"/>
                <a:cs typeface="Franklin Gothic Book"/>
              </a:rPr>
              <a:t>Respuesta a Emergencia.</a:t>
            </a:r>
          </a:p>
          <a:p>
            <a:pPr marL="12700">
              <a:lnSpc>
                <a:spcPts val="2970"/>
              </a:lnSpc>
            </a:pPr>
            <a:endParaRPr sz="2800" dirty="0">
              <a:effectLst>
                <a:outerShdw blurRad="38100" dist="38100" dir="2700000" algn="tl">
                  <a:srgbClr val="000000">
                    <a:alpha val="43137"/>
                  </a:srgbClr>
                </a:outerShdw>
              </a:effectLst>
              <a:latin typeface="Franklin Gothic Book"/>
              <a:cs typeface="Franklin Gothic Book"/>
            </a:endParaRPr>
          </a:p>
        </p:txBody>
      </p:sp>
      <p:sp>
        <p:nvSpPr>
          <p:cNvPr id="7" name="Rectángulo 6"/>
          <p:cNvSpPr/>
          <p:nvPr/>
        </p:nvSpPr>
        <p:spPr>
          <a:xfrm>
            <a:off x="281940" y="1453634"/>
            <a:ext cx="8447992" cy="369332"/>
          </a:xfrm>
          <a:prstGeom prst="rect">
            <a:avLst/>
          </a:prstGeom>
        </p:spPr>
        <p:txBody>
          <a:bodyPr wrap="square">
            <a:spAutoFit/>
          </a:bodyPr>
          <a:lstStyle/>
          <a:p>
            <a:pPr algn="just"/>
            <a:r>
              <a:rPr lang="es-MX" b="1" dirty="0" smtClean="0">
                <a:latin typeface="Arial Narrow" panose="020B0606020202030204" pitchFamily="34" charset="0"/>
              </a:rPr>
              <a:t>En la siguiente liga veremos la presentación del PRE</a:t>
            </a:r>
            <a:endParaRPr lang="es-MX" dirty="0">
              <a:latin typeface="Arial Narrow" panose="020B0606020202030204" pitchFamily="34" charset="0"/>
            </a:endParaRPr>
          </a:p>
        </p:txBody>
      </p:sp>
      <p:pic>
        <p:nvPicPr>
          <p:cNvPr id="1026" name="Picture 2" descr="Plan de Respuesta a Emergencias - DrLig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80" y="3048000"/>
            <a:ext cx="4953000" cy="371475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281940" y="1952657"/>
            <a:ext cx="8709660" cy="646331"/>
          </a:xfrm>
          <a:prstGeom prst="rect">
            <a:avLst/>
          </a:prstGeom>
        </p:spPr>
        <p:txBody>
          <a:bodyPr wrap="square">
            <a:spAutoFit/>
          </a:bodyPr>
          <a:lstStyle/>
          <a:p>
            <a:r>
              <a:rPr lang="es-MX" dirty="0">
                <a:hlinkClick r:id="rId4"/>
              </a:rPr>
              <a:t>https://www.soala.com.mx/wp-content/uploads/2017/07/SECCION-4-Manual-de-Gestion-de-Seguridad-Operacional-SMS-REE2.pdf</a:t>
            </a:r>
            <a:endParaRPr lang="es-MX" dirty="0"/>
          </a:p>
        </p:txBody>
      </p:sp>
    </p:spTree>
    <p:extLst>
      <p:ext uri="{BB962C8B-B14F-4D97-AF65-F5344CB8AC3E}">
        <p14:creationId xmlns:p14="http://schemas.microsoft.com/office/powerpoint/2010/main" val="148919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p:nvPr/>
        </p:nvSpPr>
        <p:spPr>
          <a:xfrm>
            <a:off x="133350" y="1752600"/>
            <a:ext cx="8698992" cy="106616"/>
          </a:xfrm>
          <a:prstGeom prst="rect">
            <a:avLst/>
          </a:prstGeom>
          <a:blipFill>
            <a:blip r:embed="rId2" cstate="print"/>
            <a:stretch>
              <a:fillRect/>
            </a:stretch>
          </a:blipFill>
        </p:spPr>
        <p:txBody>
          <a:bodyPr wrap="square" lIns="0" tIns="0" rIns="0" bIns="0" rtlCol="0">
            <a:noAutofit/>
          </a:bodyPr>
          <a:lstStyle/>
          <a:p>
            <a:endParaRPr/>
          </a:p>
        </p:txBody>
      </p:sp>
      <p:pic>
        <p:nvPicPr>
          <p:cNvPr id="2" name="Imagen 1"/>
          <p:cNvPicPr>
            <a:picLocks noChangeAspect="1"/>
          </p:cNvPicPr>
          <p:nvPr/>
        </p:nvPicPr>
        <p:blipFill>
          <a:blip r:embed="rId3"/>
          <a:stretch>
            <a:fillRect/>
          </a:stretch>
        </p:blipFill>
        <p:spPr>
          <a:xfrm>
            <a:off x="8716" y="609600"/>
            <a:ext cx="9098380" cy="5562600"/>
          </a:xfrm>
          <a:prstGeom prst="rect">
            <a:avLst/>
          </a:prstGeom>
        </p:spPr>
      </p:pic>
    </p:spTree>
    <p:extLst>
      <p:ext uri="{BB962C8B-B14F-4D97-AF65-F5344CB8AC3E}">
        <p14:creationId xmlns:p14="http://schemas.microsoft.com/office/powerpoint/2010/main" val="1273211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281940" y="672071"/>
            <a:ext cx="8222742" cy="89929"/>
          </a:xfrm>
          <a:prstGeom prst="rect">
            <a:avLst/>
          </a:prstGeom>
          <a:blipFill>
            <a:blip r:embed="rId2" cstate="print"/>
            <a:stretch>
              <a:fillRect/>
            </a:stretch>
          </a:blipFill>
        </p:spPr>
        <p:txBody>
          <a:bodyPr wrap="square" lIns="0" tIns="0" rIns="0" bIns="0" rtlCol="0">
            <a:noAutofit/>
          </a:bodyPr>
          <a:lstStyle/>
          <a:p>
            <a:endParaRPr/>
          </a:p>
        </p:txBody>
      </p:sp>
      <p:sp>
        <p:nvSpPr>
          <p:cNvPr id="35" name="object 20"/>
          <p:cNvSpPr txBox="1"/>
          <p:nvPr/>
        </p:nvSpPr>
        <p:spPr>
          <a:xfrm>
            <a:off x="216408" y="265792"/>
            <a:ext cx="6953606" cy="380795"/>
          </a:xfrm>
          <a:prstGeom prst="rect">
            <a:avLst/>
          </a:prstGeom>
        </p:spPr>
        <p:txBody>
          <a:bodyPr wrap="square" lIns="0" tIns="18859" rIns="0" bIns="0" rtlCol="0">
            <a:noAutofit/>
          </a:bodyPr>
          <a:lstStyle/>
          <a:p>
            <a:pPr marL="12700">
              <a:lnSpc>
                <a:spcPts val="2970"/>
              </a:lnSpc>
            </a:pPr>
            <a:r>
              <a:rPr lang="es-MX" sz="2800" spc="3" dirty="0" smtClean="0">
                <a:solidFill>
                  <a:srgbClr val="F86A1B"/>
                </a:solidFill>
                <a:effectLst>
                  <a:outerShdw blurRad="38100" dist="38100" dir="2700000" algn="tl">
                    <a:srgbClr val="000000">
                      <a:alpha val="43137"/>
                    </a:srgbClr>
                  </a:outerShdw>
                </a:effectLst>
                <a:latin typeface="Franklin Gothic Book"/>
                <a:cs typeface="Franklin Gothic Book"/>
              </a:rPr>
              <a:t>8. Indicadores</a:t>
            </a:r>
            <a:endParaRPr lang="es-MX" sz="2800" spc="3" dirty="0">
              <a:solidFill>
                <a:srgbClr val="F86A1B"/>
              </a:solidFill>
              <a:effectLst>
                <a:outerShdw blurRad="38100" dist="38100" dir="2700000" algn="tl">
                  <a:srgbClr val="000000">
                    <a:alpha val="43137"/>
                  </a:srgbClr>
                </a:outerShdw>
              </a:effectLst>
              <a:latin typeface="Franklin Gothic Book"/>
              <a:cs typeface="Franklin Gothic Book"/>
            </a:endParaRPr>
          </a:p>
          <a:p>
            <a:pPr marL="12700">
              <a:lnSpc>
                <a:spcPts val="2970"/>
              </a:lnSpc>
            </a:pPr>
            <a:endParaRPr sz="2800" dirty="0">
              <a:effectLst>
                <a:outerShdw blurRad="38100" dist="38100" dir="2700000" algn="tl">
                  <a:srgbClr val="000000">
                    <a:alpha val="43137"/>
                  </a:srgbClr>
                </a:outerShdw>
              </a:effectLst>
              <a:latin typeface="Franklin Gothic Book"/>
              <a:cs typeface="Franklin Gothic Book"/>
            </a:endParaRPr>
          </a:p>
        </p:txBody>
      </p:sp>
      <p:sp>
        <p:nvSpPr>
          <p:cNvPr id="15" name="Rectángulo 14"/>
          <p:cNvSpPr/>
          <p:nvPr/>
        </p:nvSpPr>
        <p:spPr>
          <a:xfrm>
            <a:off x="210657" y="5181600"/>
            <a:ext cx="8653588" cy="1384995"/>
          </a:xfrm>
          <a:prstGeom prst="rect">
            <a:avLst/>
          </a:prstGeom>
        </p:spPr>
        <p:txBody>
          <a:bodyPr wrap="square">
            <a:spAutoFit/>
          </a:bodyPr>
          <a:lstStyle/>
          <a:p>
            <a:r>
              <a:rPr lang="es-MX" sz="1400" dirty="0"/>
              <a:t>La gerencia de seguridad es responsable de recopilar, validar y controlar estos indicadores, la información necesaria se obtiene de:</a:t>
            </a:r>
          </a:p>
          <a:p>
            <a:r>
              <a:rPr lang="es-MX" sz="1400" dirty="0"/>
              <a:t>• Reportes de peligros, </a:t>
            </a:r>
          </a:p>
          <a:p>
            <a:r>
              <a:rPr lang="es-MX" sz="1400" dirty="0"/>
              <a:t>• Informes de incidentes-accidentes</a:t>
            </a:r>
          </a:p>
          <a:p>
            <a:r>
              <a:rPr lang="es-MX" sz="1400" dirty="0"/>
              <a:t>• Juntas de Control</a:t>
            </a:r>
          </a:p>
          <a:p>
            <a:r>
              <a:rPr lang="es-MX" sz="1400" dirty="0"/>
              <a:t>El análisis de los indicadores se realiza durante las Juntas de Control</a:t>
            </a:r>
          </a:p>
        </p:txBody>
      </p:sp>
      <p:sp>
        <p:nvSpPr>
          <p:cNvPr id="7" name="Rectángulo 6"/>
          <p:cNvSpPr/>
          <p:nvPr/>
        </p:nvSpPr>
        <p:spPr>
          <a:xfrm>
            <a:off x="210657" y="787484"/>
            <a:ext cx="8447992" cy="584775"/>
          </a:xfrm>
          <a:prstGeom prst="rect">
            <a:avLst/>
          </a:prstGeom>
        </p:spPr>
        <p:txBody>
          <a:bodyPr wrap="square">
            <a:spAutoFit/>
          </a:bodyPr>
          <a:lstStyle/>
          <a:p>
            <a:pPr algn="just"/>
            <a:r>
              <a:rPr lang="es-MX" sz="1600" b="1" dirty="0">
                <a:latin typeface="Arial Narrow" panose="020B0606020202030204" pitchFamily="34" charset="0"/>
              </a:rPr>
              <a:t>En base a los principales problemas y riesgos de seguridad operacional que enfrenta la </a:t>
            </a:r>
            <a:r>
              <a:rPr lang="es-MX" sz="1600" b="1" dirty="0" smtClean="0">
                <a:latin typeface="Arial Narrow" panose="020B0606020202030204" pitchFamily="34" charset="0"/>
              </a:rPr>
              <a:t>organización se han definido los indicadores.</a:t>
            </a:r>
            <a:endParaRPr lang="es-MX" sz="1600" b="1" dirty="0">
              <a:latin typeface="Arial Narrow" panose="020B0606020202030204" pitchFamily="34" charset="0"/>
            </a:endParaRPr>
          </a:p>
        </p:txBody>
      </p:sp>
      <p:pic>
        <p:nvPicPr>
          <p:cNvPr id="8" name="Imagen 7"/>
          <p:cNvPicPr>
            <a:picLocks noChangeAspect="1"/>
          </p:cNvPicPr>
          <p:nvPr/>
        </p:nvPicPr>
        <p:blipFill>
          <a:blip r:embed="rId3"/>
          <a:stretch>
            <a:fillRect/>
          </a:stretch>
        </p:blipFill>
        <p:spPr>
          <a:xfrm>
            <a:off x="1649380" y="1372259"/>
            <a:ext cx="5487861" cy="3618517"/>
          </a:xfrm>
          <a:prstGeom prst="rect">
            <a:avLst/>
          </a:prstGeom>
        </p:spPr>
      </p:pic>
    </p:spTree>
    <p:extLst>
      <p:ext uri="{BB962C8B-B14F-4D97-AF65-F5344CB8AC3E}">
        <p14:creationId xmlns:p14="http://schemas.microsoft.com/office/powerpoint/2010/main" val="1227588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6"/>
          <p:cNvSpPr txBox="1"/>
          <p:nvPr/>
        </p:nvSpPr>
        <p:spPr>
          <a:xfrm>
            <a:off x="76200" y="229108"/>
            <a:ext cx="8229600" cy="380492"/>
          </a:xfrm>
          <a:prstGeom prst="rect">
            <a:avLst/>
          </a:prstGeom>
        </p:spPr>
        <p:txBody>
          <a:bodyPr wrap="square" lIns="0" tIns="18859" rIns="0" bIns="0" rtlCol="0">
            <a:noAutofit/>
          </a:bodyPr>
          <a:lstStyle/>
          <a:p>
            <a:pPr marL="12700">
              <a:lnSpc>
                <a:spcPts val="2970"/>
              </a:lnSpc>
            </a:pPr>
            <a:r>
              <a:rPr sz="2800" spc="-12" dirty="0">
                <a:solidFill>
                  <a:srgbClr val="F86A1B"/>
                </a:solidFill>
                <a:latin typeface="Franklin Gothic Book"/>
                <a:cs typeface="Franklin Gothic Book"/>
              </a:rPr>
              <a:t>FUNDAMENTOS DE LOS </a:t>
            </a:r>
            <a:r>
              <a:rPr sz="2800" spc="-12" dirty="0" smtClean="0">
                <a:solidFill>
                  <a:srgbClr val="F86A1B"/>
                </a:solidFill>
                <a:latin typeface="Franklin Gothic Book"/>
                <a:cs typeface="Franklin Gothic Book"/>
              </a:rPr>
              <a:t>PELIGROS</a:t>
            </a:r>
            <a:r>
              <a:rPr lang="es-MX" sz="2800" spc="-12" dirty="0" smtClean="0">
                <a:solidFill>
                  <a:srgbClr val="F86A1B"/>
                </a:solidFill>
                <a:latin typeface="Franklin Gothic Book"/>
                <a:cs typeface="Franklin Gothic Book"/>
              </a:rPr>
              <a:t>- </a:t>
            </a:r>
            <a:r>
              <a:rPr lang="es-MX" sz="2800" spc="-113" dirty="0"/>
              <a:t>ORGANIZATIVOS</a:t>
            </a:r>
          </a:p>
          <a:p>
            <a:pPr marL="12700">
              <a:lnSpc>
                <a:spcPts val="2970"/>
              </a:lnSpc>
            </a:pPr>
            <a:endParaRPr sz="2800" dirty="0">
              <a:latin typeface="Franklin Gothic Book"/>
              <a:cs typeface="Franklin Gothic Book"/>
            </a:endParaRPr>
          </a:p>
        </p:txBody>
      </p:sp>
      <p:pic>
        <p:nvPicPr>
          <p:cNvPr id="27" name="Imagen 26"/>
          <p:cNvPicPr>
            <a:picLocks noChangeAspect="1"/>
          </p:cNvPicPr>
          <p:nvPr/>
        </p:nvPicPr>
        <p:blipFill>
          <a:blip r:embed="rId2"/>
          <a:stretch>
            <a:fillRect/>
          </a:stretch>
        </p:blipFill>
        <p:spPr>
          <a:xfrm>
            <a:off x="962855" y="770913"/>
            <a:ext cx="7218290" cy="5316173"/>
          </a:xfrm>
          <a:prstGeom prst="rect">
            <a:avLst/>
          </a:prstGeom>
        </p:spPr>
      </p:pic>
    </p:spTree>
    <p:extLst>
      <p:ext uri="{BB962C8B-B14F-4D97-AF65-F5344CB8AC3E}">
        <p14:creationId xmlns:p14="http://schemas.microsoft.com/office/powerpoint/2010/main" val="128298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838200" y="685800"/>
            <a:ext cx="7388387" cy="5237631"/>
          </a:xfrm>
          <a:prstGeom prst="rect">
            <a:avLst/>
          </a:prstGeom>
          <a:ln>
            <a:solidFill>
              <a:sysClr val="windowText" lastClr="000000"/>
            </a:solidFill>
          </a:ln>
        </p:spPr>
      </p:pic>
    </p:spTree>
    <p:extLst>
      <p:ext uri="{BB962C8B-B14F-4D97-AF65-F5344CB8AC3E}">
        <p14:creationId xmlns:p14="http://schemas.microsoft.com/office/powerpoint/2010/main" val="2210565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838200" y="609600"/>
            <a:ext cx="7406731" cy="5397101"/>
          </a:xfrm>
          <a:prstGeom prst="rect">
            <a:avLst/>
          </a:prstGeom>
        </p:spPr>
      </p:pic>
    </p:spTree>
    <p:extLst>
      <p:ext uri="{BB962C8B-B14F-4D97-AF65-F5344CB8AC3E}">
        <p14:creationId xmlns:p14="http://schemas.microsoft.com/office/powerpoint/2010/main" val="2403637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6"/>
          <p:cNvSpPr txBox="1"/>
          <p:nvPr/>
        </p:nvSpPr>
        <p:spPr>
          <a:xfrm>
            <a:off x="76200" y="229108"/>
            <a:ext cx="7772400" cy="380492"/>
          </a:xfrm>
          <a:prstGeom prst="rect">
            <a:avLst/>
          </a:prstGeom>
        </p:spPr>
        <p:txBody>
          <a:bodyPr wrap="square" lIns="0" tIns="18859" rIns="0" bIns="0" rtlCol="0">
            <a:noAutofit/>
          </a:bodyPr>
          <a:lstStyle/>
          <a:p>
            <a:pPr marL="12700">
              <a:lnSpc>
                <a:spcPts val="2970"/>
              </a:lnSpc>
            </a:pPr>
            <a:r>
              <a:rPr sz="2800" spc="-12" dirty="0">
                <a:solidFill>
                  <a:srgbClr val="F86A1B"/>
                </a:solidFill>
                <a:latin typeface="Franklin Gothic Book"/>
                <a:cs typeface="Franklin Gothic Book"/>
              </a:rPr>
              <a:t>FUNDAMENTOS DE LOS </a:t>
            </a:r>
            <a:r>
              <a:rPr sz="2800" spc="-12" dirty="0" smtClean="0">
                <a:solidFill>
                  <a:srgbClr val="F86A1B"/>
                </a:solidFill>
                <a:latin typeface="Franklin Gothic Book"/>
                <a:cs typeface="Franklin Gothic Book"/>
              </a:rPr>
              <a:t>PELIGROS</a:t>
            </a:r>
            <a:r>
              <a:rPr lang="es-MX" sz="2800" spc="-12" dirty="0" smtClean="0">
                <a:latin typeface="Franklin Gothic Book"/>
                <a:cs typeface="Franklin Gothic Book"/>
              </a:rPr>
              <a:t>-</a:t>
            </a:r>
            <a:r>
              <a:rPr lang="es-MX" sz="2800" spc="-113" dirty="0"/>
              <a:t>AMBIENTALES</a:t>
            </a:r>
          </a:p>
          <a:p>
            <a:pPr marL="12700">
              <a:lnSpc>
                <a:spcPts val="2970"/>
              </a:lnSpc>
            </a:pPr>
            <a:endParaRPr sz="2800" dirty="0">
              <a:latin typeface="Franklin Gothic Book"/>
              <a:cs typeface="Franklin Gothic Book"/>
            </a:endParaRPr>
          </a:p>
        </p:txBody>
      </p:sp>
      <p:pic>
        <p:nvPicPr>
          <p:cNvPr id="3" name="Imagen 2"/>
          <p:cNvPicPr>
            <a:picLocks noChangeAspect="1"/>
          </p:cNvPicPr>
          <p:nvPr/>
        </p:nvPicPr>
        <p:blipFill>
          <a:blip r:embed="rId2"/>
          <a:stretch>
            <a:fillRect/>
          </a:stretch>
        </p:blipFill>
        <p:spPr>
          <a:xfrm>
            <a:off x="838200" y="762000"/>
            <a:ext cx="7533820" cy="5369162"/>
          </a:xfrm>
          <a:prstGeom prst="rect">
            <a:avLst/>
          </a:prstGeom>
        </p:spPr>
      </p:pic>
    </p:spTree>
    <p:extLst>
      <p:ext uri="{BB962C8B-B14F-4D97-AF65-F5344CB8AC3E}">
        <p14:creationId xmlns:p14="http://schemas.microsoft.com/office/powerpoint/2010/main" val="2407684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6"/>
          <p:cNvSpPr txBox="1"/>
          <p:nvPr/>
        </p:nvSpPr>
        <p:spPr>
          <a:xfrm>
            <a:off x="76200" y="229108"/>
            <a:ext cx="7772400" cy="380492"/>
          </a:xfrm>
          <a:prstGeom prst="rect">
            <a:avLst/>
          </a:prstGeom>
        </p:spPr>
        <p:txBody>
          <a:bodyPr wrap="square" lIns="0" tIns="18859" rIns="0" bIns="0" rtlCol="0">
            <a:noAutofit/>
          </a:bodyPr>
          <a:lstStyle/>
          <a:p>
            <a:pPr marL="12700">
              <a:lnSpc>
                <a:spcPts val="2970"/>
              </a:lnSpc>
            </a:pPr>
            <a:r>
              <a:rPr sz="2800" spc="-12" dirty="0">
                <a:solidFill>
                  <a:srgbClr val="F86A1B"/>
                </a:solidFill>
                <a:latin typeface="Franklin Gothic Book"/>
                <a:cs typeface="Franklin Gothic Book"/>
              </a:rPr>
              <a:t>FUNDAMENTOS DE LOS </a:t>
            </a:r>
            <a:r>
              <a:rPr sz="2800" spc="-12" dirty="0" smtClean="0">
                <a:solidFill>
                  <a:srgbClr val="F86A1B"/>
                </a:solidFill>
                <a:latin typeface="Franklin Gothic Book"/>
                <a:cs typeface="Franklin Gothic Book"/>
              </a:rPr>
              <a:t>PELIGROS</a:t>
            </a:r>
            <a:r>
              <a:rPr lang="es-MX" sz="2800" spc="-12" dirty="0" smtClean="0">
                <a:solidFill>
                  <a:srgbClr val="F86A1B"/>
                </a:solidFill>
                <a:latin typeface="Franklin Gothic Book"/>
                <a:cs typeface="Franklin Gothic Book"/>
              </a:rPr>
              <a:t>-</a:t>
            </a:r>
            <a:r>
              <a:rPr lang="es-MX" sz="2800" spc="-113" dirty="0">
                <a:solidFill>
                  <a:schemeClr val="bg1"/>
                </a:solidFill>
              </a:rPr>
              <a:t> </a:t>
            </a:r>
            <a:r>
              <a:rPr lang="es-MX" sz="2800" spc="-113" dirty="0"/>
              <a:t>HUMANOS</a:t>
            </a:r>
            <a:endParaRPr sz="2800" dirty="0">
              <a:latin typeface="Franklin Gothic Book"/>
              <a:cs typeface="Franklin Gothic Book"/>
            </a:endParaRPr>
          </a:p>
        </p:txBody>
      </p:sp>
      <p:pic>
        <p:nvPicPr>
          <p:cNvPr id="2" name="Imagen 1"/>
          <p:cNvPicPr>
            <a:picLocks noChangeAspect="1"/>
          </p:cNvPicPr>
          <p:nvPr/>
        </p:nvPicPr>
        <p:blipFill>
          <a:blip r:embed="rId2"/>
          <a:stretch>
            <a:fillRect/>
          </a:stretch>
        </p:blipFill>
        <p:spPr>
          <a:xfrm>
            <a:off x="853117" y="737382"/>
            <a:ext cx="7437765" cy="5383235"/>
          </a:xfrm>
          <a:prstGeom prst="rect">
            <a:avLst/>
          </a:prstGeom>
        </p:spPr>
      </p:pic>
    </p:spTree>
    <p:extLst>
      <p:ext uri="{BB962C8B-B14F-4D97-AF65-F5344CB8AC3E}">
        <p14:creationId xmlns:p14="http://schemas.microsoft.com/office/powerpoint/2010/main" val="1468876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6"/>
          <p:cNvSpPr txBox="1"/>
          <p:nvPr/>
        </p:nvSpPr>
        <p:spPr>
          <a:xfrm>
            <a:off x="76200" y="229108"/>
            <a:ext cx="9067800" cy="761492"/>
          </a:xfrm>
          <a:prstGeom prst="rect">
            <a:avLst/>
          </a:prstGeom>
        </p:spPr>
        <p:txBody>
          <a:bodyPr wrap="square" lIns="0" tIns="18859" rIns="0" bIns="0" rtlCol="0">
            <a:noAutofit/>
          </a:bodyPr>
          <a:lstStyle/>
          <a:p>
            <a:pPr marL="12700">
              <a:lnSpc>
                <a:spcPts val="2970"/>
              </a:lnSpc>
            </a:pPr>
            <a:r>
              <a:rPr sz="2800" spc="-12" dirty="0">
                <a:solidFill>
                  <a:srgbClr val="F86A1B"/>
                </a:solidFill>
                <a:latin typeface="Franklin Gothic Book"/>
                <a:cs typeface="Franklin Gothic Book"/>
              </a:rPr>
              <a:t>FUNDAMENTOS DE LOS </a:t>
            </a:r>
            <a:r>
              <a:rPr sz="2800" spc="-12" dirty="0" smtClean="0">
                <a:solidFill>
                  <a:srgbClr val="F86A1B"/>
                </a:solidFill>
                <a:latin typeface="Franklin Gothic Book"/>
                <a:cs typeface="Franklin Gothic Book"/>
              </a:rPr>
              <a:t>PELIGROS</a:t>
            </a:r>
            <a:r>
              <a:rPr lang="es-MX" sz="2800" spc="-12" dirty="0" smtClean="0">
                <a:latin typeface="Franklin Gothic Book"/>
                <a:cs typeface="Franklin Gothic Book"/>
              </a:rPr>
              <a:t>-</a:t>
            </a:r>
            <a:r>
              <a:rPr lang="es-MX" sz="2400" spc="-113" dirty="0"/>
              <a:t>OPERACIÓN AÉREA Y MANTTO</a:t>
            </a:r>
          </a:p>
          <a:p>
            <a:pPr marL="12700">
              <a:lnSpc>
                <a:spcPts val="2970"/>
              </a:lnSpc>
            </a:pPr>
            <a:endParaRPr sz="2800" dirty="0">
              <a:latin typeface="Franklin Gothic Book"/>
              <a:cs typeface="Franklin Gothic Book"/>
            </a:endParaRPr>
          </a:p>
        </p:txBody>
      </p:sp>
      <p:pic>
        <p:nvPicPr>
          <p:cNvPr id="2" name="Imagen 1"/>
          <p:cNvPicPr>
            <a:picLocks noChangeAspect="1"/>
          </p:cNvPicPr>
          <p:nvPr/>
        </p:nvPicPr>
        <p:blipFill>
          <a:blip r:embed="rId2"/>
          <a:stretch>
            <a:fillRect/>
          </a:stretch>
        </p:blipFill>
        <p:spPr>
          <a:xfrm>
            <a:off x="1557266" y="773962"/>
            <a:ext cx="6029467" cy="5310076"/>
          </a:xfrm>
          <a:prstGeom prst="rect">
            <a:avLst/>
          </a:prstGeom>
        </p:spPr>
      </p:pic>
    </p:spTree>
    <p:extLst>
      <p:ext uri="{BB962C8B-B14F-4D97-AF65-F5344CB8AC3E}">
        <p14:creationId xmlns:p14="http://schemas.microsoft.com/office/powerpoint/2010/main" val="289646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524000" y="609600"/>
            <a:ext cx="6295255" cy="5358323"/>
          </a:xfrm>
          <a:prstGeom prst="rect">
            <a:avLst/>
          </a:prstGeom>
          <a:ln>
            <a:solidFill>
              <a:sysClr val="windowText" lastClr="000000"/>
            </a:solidFill>
          </a:ln>
        </p:spPr>
      </p:pic>
    </p:spTree>
    <p:extLst>
      <p:ext uri="{BB962C8B-B14F-4D97-AF65-F5344CB8AC3E}">
        <p14:creationId xmlns:p14="http://schemas.microsoft.com/office/powerpoint/2010/main" val="1736126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524000" y="762000"/>
            <a:ext cx="6204857" cy="5338002"/>
          </a:xfrm>
          <a:prstGeom prst="rect">
            <a:avLst/>
          </a:prstGeom>
          <a:ln>
            <a:solidFill>
              <a:schemeClr val="tx1"/>
            </a:solidFill>
          </a:ln>
        </p:spPr>
      </p:pic>
    </p:spTree>
    <p:extLst>
      <p:ext uri="{BB962C8B-B14F-4D97-AF65-F5344CB8AC3E}">
        <p14:creationId xmlns:p14="http://schemas.microsoft.com/office/powerpoint/2010/main" val="1099731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21957" y="609600"/>
            <a:ext cx="6700085" cy="5364945"/>
          </a:xfrm>
          <a:prstGeom prst="rect">
            <a:avLst/>
          </a:prstGeom>
        </p:spPr>
      </p:pic>
    </p:spTree>
    <p:extLst>
      <p:ext uri="{BB962C8B-B14F-4D97-AF65-F5344CB8AC3E}">
        <p14:creationId xmlns:p14="http://schemas.microsoft.com/office/powerpoint/2010/main" val="1291700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28600" y="1295400"/>
            <a:ext cx="3556000" cy="3970318"/>
          </a:xfrm>
          <a:prstGeom prst="rect">
            <a:avLst/>
          </a:prstGeom>
        </p:spPr>
        <p:txBody>
          <a:bodyPr wrap="square">
            <a:spAutoFit/>
          </a:bodyPr>
          <a:lstStyle/>
          <a:p>
            <a:pPr marL="177800" marR="71755" algn="just">
              <a:spcBef>
                <a:spcPts val="5"/>
              </a:spcBef>
              <a:spcAft>
                <a:spcPts val="0"/>
              </a:spcAft>
            </a:pPr>
            <a:r>
              <a:rPr lang="en-US" dirty="0">
                <a:latin typeface="Arial Narrow" panose="020B0606020202030204" pitchFamily="34" charset="0"/>
                <a:ea typeface="Tahoma" panose="020B0604030504040204" pitchFamily="34" charset="0"/>
              </a:rPr>
              <a:t>La</a:t>
            </a:r>
            <a:r>
              <a:rPr lang="en-US" spc="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Política</a:t>
            </a:r>
            <a:r>
              <a:rPr lang="en-US" spc="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de</a:t>
            </a:r>
            <a:r>
              <a:rPr lang="en-US" spc="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Seguridad</a:t>
            </a:r>
            <a:r>
              <a:rPr lang="en-US" spc="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Operacional</a:t>
            </a:r>
            <a:r>
              <a:rPr lang="en-US" spc="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será</a:t>
            </a:r>
            <a:r>
              <a:rPr lang="en-US" spc="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revisada</a:t>
            </a:r>
            <a:r>
              <a:rPr lang="en-US" spc="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cada</a:t>
            </a:r>
            <a:r>
              <a:rPr lang="en-US" spc="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año</a:t>
            </a:r>
            <a:r>
              <a:rPr lang="en-US" dirty="0">
                <a:latin typeface="Arial Narrow" panose="020B0606020202030204" pitchFamily="34" charset="0"/>
                <a:ea typeface="Tahoma" panose="020B0604030504040204" pitchFamily="34" charset="0"/>
              </a:rPr>
              <a:t>,</a:t>
            </a:r>
            <a:r>
              <a:rPr lang="en-US" spc="7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y</a:t>
            </a:r>
            <a:r>
              <a:rPr lang="en-US" spc="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es</a:t>
            </a:r>
            <a:r>
              <a:rPr lang="en-US" spc="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comunicada</a:t>
            </a:r>
            <a:r>
              <a:rPr lang="en-US" spc="7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a </a:t>
            </a:r>
            <a:r>
              <a:rPr lang="en-US" dirty="0" err="1">
                <a:latin typeface="Arial Narrow" panose="020B0606020202030204" pitchFamily="34" charset="0"/>
                <a:ea typeface="Tahoma" panose="020B0604030504040204" pitchFamily="34" charset="0"/>
              </a:rPr>
              <a:t>todo</a:t>
            </a:r>
            <a:r>
              <a:rPr lang="en-US" spc="7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el</a:t>
            </a:r>
            <a:r>
              <a:rPr lang="en-US" spc="7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personal</a:t>
            </a:r>
            <a:r>
              <a:rPr lang="en-US" spc="7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de</a:t>
            </a:r>
            <a:r>
              <a:rPr lang="en-US" spc="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Soluciones</a:t>
            </a:r>
            <a:r>
              <a:rPr lang="en-US" spc="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Aéreas</a:t>
            </a:r>
            <a:r>
              <a:rPr lang="en-US" spc="7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de</a:t>
            </a:r>
            <a:r>
              <a:rPr lang="en-US" spc="7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la</a:t>
            </a:r>
            <a:r>
              <a:rPr lang="en-US" spc="7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Laguna,</a:t>
            </a:r>
            <a:r>
              <a:rPr lang="en-US" spc="7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a </a:t>
            </a:r>
            <a:r>
              <a:rPr lang="en-US" dirty="0" err="1">
                <a:latin typeface="Arial Narrow" panose="020B0606020202030204" pitchFamily="34" charset="0"/>
                <a:ea typeface="Tahoma" panose="020B0604030504040204" pitchFamily="34" charset="0"/>
              </a:rPr>
              <a:t>través</a:t>
            </a:r>
            <a:r>
              <a:rPr lang="en-US" spc="7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de</a:t>
            </a:r>
            <a:r>
              <a:rPr lang="en-US" spc="-210"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los</a:t>
            </a:r>
            <a:r>
              <a:rPr lang="en-US" spc="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métodos</a:t>
            </a:r>
            <a:r>
              <a:rPr lang="en-US" spc="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de</a:t>
            </a:r>
            <a:r>
              <a:rPr lang="en-US" spc="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difusión</a:t>
            </a:r>
            <a:r>
              <a:rPr lang="en-US" spc="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establecidos</a:t>
            </a:r>
            <a:r>
              <a:rPr lang="en-US" spc="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en</a:t>
            </a:r>
            <a:r>
              <a:rPr lang="en-US" spc="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Sección</a:t>
            </a:r>
            <a:r>
              <a:rPr lang="en-US" spc="7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7.2.</a:t>
            </a:r>
            <a:r>
              <a:rPr lang="en-US" spc="75" dirty="0">
                <a:latin typeface="Arial Narrow" panose="020B0606020202030204" pitchFamily="34" charset="0"/>
                <a:ea typeface="Tahoma" panose="020B0604030504040204" pitchFamily="34" charset="0"/>
              </a:rPr>
              <a:t> </a:t>
            </a:r>
            <a:endParaRPr lang="en-US" spc="75" dirty="0" smtClean="0">
              <a:latin typeface="Arial Narrow" panose="020B0606020202030204" pitchFamily="34" charset="0"/>
              <a:ea typeface="Tahoma" panose="020B0604030504040204" pitchFamily="34" charset="0"/>
            </a:endParaRPr>
          </a:p>
          <a:p>
            <a:pPr marL="177800" marR="71755" algn="just">
              <a:spcBef>
                <a:spcPts val="5"/>
              </a:spcBef>
              <a:spcAft>
                <a:spcPts val="0"/>
              </a:spcAft>
            </a:pPr>
            <a:endParaRPr lang="en-US" spc="75" dirty="0">
              <a:latin typeface="Arial Narrow" panose="020B0606020202030204" pitchFamily="34" charset="0"/>
              <a:ea typeface="Tahoma" panose="020B0604030504040204" pitchFamily="34" charset="0"/>
            </a:endParaRPr>
          </a:p>
          <a:p>
            <a:pPr marL="177800" marR="71755" algn="just">
              <a:spcBef>
                <a:spcPts val="5"/>
              </a:spcBef>
              <a:spcAft>
                <a:spcPts val="0"/>
              </a:spcAft>
            </a:pPr>
            <a:r>
              <a:rPr lang="en-US" dirty="0" err="1" smtClean="0">
                <a:latin typeface="Arial Narrow" panose="020B0606020202030204" pitchFamily="34" charset="0"/>
                <a:ea typeface="Tahoma" panose="020B0604030504040204" pitchFamily="34" charset="0"/>
              </a:rPr>
              <a:t>Esta</a:t>
            </a:r>
            <a:r>
              <a:rPr lang="en-US" spc="75" dirty="0" smtClean="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y</a:t>
            </a:r>
            <a:r>
              <a:rPr lang="en-US" spc="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cualquier</a:t>
            </a:r>
            <a:r>
              <a:rPr lang="en-US"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otra</a:t>
            </a:r>
            <a:r>
              <a:rPr lang="en-US" spc="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información</a:t>
            </a:r>
            <a:r>
              <a:rPr lang="en-US" spc="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relevante</a:t>
            </a:r>
            <a:r>
              <a:rPr lang="en-US" spc="7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en</a:t>
            </a:r>
            <a:r>
              <a:rPr lang="en-US" spc="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materia</a:t>
            </a:r>
            <a:r>
              <a:rPr lang="en-US" spc="7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de </a:t>
            </a:r>
            <a:r>
              <a:rPr lang="en-US" dirty="0" err="1">
                <a:latin typeface="Arial Narrow" panose="020B0606020202030204" pitchFamily="34" charset="0"/>
                <a:ea typeface="Tahoma" panose="020B0604030504040204" pitchFamily="34" charset="0"/>
              </a:rPr>
              <a:t>seguridad</a:t>
            </a:r>
            <a:r>
              <a:rPr lang="en-US" spc="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operacional</a:t>
            </a:r>
            <a:r>
              <a:rPr lang="en-US" dirty="0">
                <a:latin typeface="Arial Narrow" panose="020B0606020202030204" pitchFamily="34" charset="0"/>
                <a:ea typeface="Tahoma" panose="020B0604030504040204" pitchFamily="34" charset="0"/>
              </a:rPr>
              <a:t>,</a:t>
            </a:r>
            <a:r>
              <a:rPr lang="en-US" spc="7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se</a:t>
            </a:r>
            <a:r>
              <a:rPr lang="en-US" spc="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difunde</a:t>
            </a:r>
            <a:r>
              <a:rPr lang="en-US" spc="7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a</a:t>
            </a:r>
            <a:r>
              <a:rPr lang="en-US" spc="-210"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todo</a:t>
            </a:r>
            <a:r>
              <a:rPr lang="en-US" spc="100"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el</a:t>
            </a:r>
            <a:r>
              <a:rPr lang="en-US" spc="100"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personal</a:t>
            </a:r>
            <a:r>
              <a:rPr lang="en-US" spc="100"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a</a:t>
            </a:r>
            <a:r>
              <a:rPr lang="en-US" spc="10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través</a:t>
            </a:r>
            <a:r>
              <a:rPr lang="en-US" spc="10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de</a:t>
            </a:r>
            <a:r>
              <a:rPr lang="en-US" spc="10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la</a:t>
            </a:r>
            <a:r>
              <a:rPr lang="en-US" spc="100"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capacitación</a:t>
            </a:r>
            <a:r>
              <a:rPr lang="en-US" spc="11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obligatoria</a:t>
            </a:r>
            <a:r>
              <a:rPr lang="en-US" spc="100"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en</a:t>
            </a:r>
            <a:r>
              <a:rPr lang="en-US" spc="11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SMS,</a:t>
            </a:r>
            <a:r>
              <a:rPr lang="en-US" spc="12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comunicados</a:t>
            </a:r>
            <a:r>
              <a:rPr lang="en-US" spc="100"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y</a:t>
            </a:r>
            <a:r>
              <a:rPr lang="en-US" spc="17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Biblioteca</a:t>
            </a:r>
            <a:r>
              <a:rPr lang="en-US" spc="100"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de</a:t>
            </a:r>
            <a:r>
              <a:rPr lang="en-US" spc="100"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Seguridad</a:t>
            </a:r>
            <a:r>
              <a:rPr lang="en-US" spc="115"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Operacional</a:t>
            </a:r>
            <a:r>
              <a:rPr lang="en-US" spc="140"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en</a:t>
            </a:r>
            <a:r>
              <a:rPr lang="en-US" spc="10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la</a:t>
            </a:r>
            <a:r>
              <a:rPr lang="en-US" spc="100" dirty="0">
                <a:latin typeface="Arial Narrow" panose="020B0606020202030204" pitchFamily="34" charset="0"/>
                <a:ea typeface="Tahoma" panose="020B0604030504040204" pitchFamily="34" charset="0"/>
              </a:rPr>
              <a:t> </a:t>
            </a:r>
            <a:r>
              <a:rPr lang="en-US" dirty="0" err="1">
                <a:latin typeface="Arial Narrow" panose="020B0606020202030204" pitchFamily="34" charset="0"/>
                <a:ea typeface="Tahoma" panose="020B0604030504040204" pitchFamily="34" charset="0"/>
              </a:rPr>
              <a:t>página</a:t>
            </a:r>
            <a:r>
              <a:rPr lang="en-US" spc="115" dirty="0">
                <a:latin typeface="Arial Narrow" panose="020B0606020202030204" pitchFamily="34" charset="0"/>
                <a:ea typeface="Tahoma" panose="020B0604030504040204" pitchFamily="34" charset="0"/>
              </a:rPr>
              <a:t> </a:t>
            </a:r>
            <a:r>
              <a:rPr lang="en-US" dirty="0">
                <a:latin typeface="Arial Narrow" panose="020B0606020202030204" pitchFamily="34" charset="0"/>
                <a:ea typeface="Tahoma" panose="020B0604030504040204" pitchFamily="34" charset="0"/>
              </a:rPr>
              <a:t>Web.</a:t>
            </a:r>
            <a:endParaRPr lang="es-MX" dirty="0">
              <a:latin typeface="Arial Narrow" panose="020B0606020202030204" pitchFamily="34" charset="0"/>
              <a:ea typeface="Tahoma" panose="020B0604030504040204" pitchFamily="34" charset="0"/>
            </a:endParaRPr>
          </a:p>
        </p:txBody>
      </p:sp>
      <p:sp>
        <p:nvSpPr>
          <p:cNvPr id="5" name="Rectángulo 4"/>
          <p:cNvSpPr/>
          <p:nvPr/>
        </p:nvSpPr>
        <p:spPr>
          <a:xfrm>
            <a:off x="228600" y="381000"/>
            <a:ext cx="3276600" cy="605294"/>
          </a:xfrm>
          <a:prstGeom prst="rect">
            <a:avLst/>
          </a:prstGeom>
        </p:spPr>
        <p:txBody>
          <a:bodyPr wrap="square">
            <a:spAutoFit/>
          </a:bodyPr>
          <a:lstStyle/>
          <a:p>
            <a:pPr marL="342900" indent="-342900" algn="just">
              <a:lnSpc>
                <a:spcPts val="2000"/>
              </a:lnSpc>
              <a:buFont typeface="+mj-lt"/>
              <a:buAutoNum type="arabicPeriod"/>
            </a:pPr>
            <a:r>
              <a:rPr lang="es-MX" b="1" i="1" dirty="0">
                <a:solidFill>
                  <a:schemeClr val="accent6"/>
                </a:solidFill>
                <a:latin typeface="Eurostile" panose="020B0504020202050204" pitchFamily="34" charset="0"/>
                <a:cs typeface="Franklin Gothic Book"/>
              </a:rPr>
              <a:t>Política y objetivos de seguridad operacional.</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636" y="3208"/>
            <a:ext cx="5299364" cy="6858000"/>
          </a:xfrm>
          <a:prstGeom prst="rect">
            <a:avLst/>
          </a:prstGeom>
        </p:spPr>
      </p:pic>
    </p:spTree>
    <p:extLst>
      <p:ext uri="{BB962C8B-B14F-4D97-AF65-F5344CB8AC3E}">
        <p14:creationId xmlns:p14="http://schemas.microsoft.com/office/powerpoint/2010/main" val="3142662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18824" y="685800"/>
            <a:ext cx="5706351" cy="5340559"/>
          </a:xfrm>
          <a:prstGeom prst="rect">
            <a:avLst/>
          </a:prstGeom>
        </p:spPr>
      </p:pic>
    </p:spTree>
    <p:extLst>
      <p:ext uri="{BB962C8B-B14F-4D97-AF65-F5344CB8AC3E}">
        <p14:creationId xmlns:p14="http://schemas.microsoft.com/office/powerpoint/2010/main" val="2935073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88426" y="609600"/>
            <a:ext cx="6767147" cy="5364945"/>
          </a:xfrm>
          <a:prstGeom prst="rect">
            <a:avLst/>
          </a:prstGeom>
        </p:spPr>
      </p:pic>
    </p:spTree>
    <p:extLst>
      <p:ext uri="{BB962C8B-B14F-4D97-AF65-F5344CB8AC3E}">
        <p14:creationId xmlns:p14="http://schemas.microsoft.com/office/powerpoint/2010/main" val="35751446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6"/>
          <p:cNvSpPr txBox="1"/>
          <p:nvPr/>
        </p:nvSpPr>
        <p:spPr>
          <a:xfrm>
            <a:off x="76200" y="229108"/>
            <a:ext cx="10058400" cy="685292"/>
          </a:xfrm>
          <a:prstGeom prst="rect">
            <a:avLst/>
          </a:prstGeom>
        </p:spPr>
        <p:txBody>
          <a:bodyPr wrap="square" lIns="0" tIns="18859" rIns="0" bIns="0" rtlCol="0">
            <a:noAutofit/>
          </a:bodyPr>
          <a:lstStyle/>
          <a:p>
            <a:pPr marL="12700">
              <a:lnSpc>
                <a:spcPts val="2970"/>
              </a:lnSpc>
            </a:pPr>
            <a:r>
              <a:rPr sz="2000" spc="-12" dirty="0">
                <a:solidFill>
                  <a:srgbClr val="F86A1B"/>
                </a:solidFill>
                <a:latin typeface="Franklin Gothic Book"/>
                <a:cs typeface="Franklin Gothic Book"/>
              </a:rPr>
              <a:t>FUNDAMENTOS DE LOS </a:t>
            </a:r>
            <a:r>
              <a:rPr sz="2000" spc="-12" dirty="0" smtClean="0">
                <a:solidFill>
                  <a:srgbClr val="F86A1B"/>
                </a:solidFill>
                <a:latin typeface="Franklin Gothic Book"/>
                <a:cs typeface="Franklin Gothic Book"/>
              </a:rPr>
              <a:t>PELIGROS</a:t>
            </a:r>
            <a:r>
              <a:rPr lang="es-MX" sz="2400" spc="-12" dirty="0" smtClean="0">
                <a:solidFill>
                  <a:srgbClr val="F86A1B"/>
                </a:solidFill>
                <a:latin typeface="Franklin Gothic Book"/>
                <a:cs typeface="Franklin Gothic Book"/>
              </a:rPr>
              <a:t>-</a:t>
            </a:r>
            <a:r>
              <a:rPr lang="es-MX" sz="2400" spc="-113" dirty="0">
                <a:solidFill>
                  <a:schemeClr val="bg1"/>
                </a:solidFill>
              </a:rPr>
              <a:t> </a:t>
            </a:r>
            <a:r>
              <a:rPr lang="es-MX" sz="2000" spc="-113" dirty="0"/>
              <a:t>PROVEEDOR DE SERVICIOS DE</a:t>
            </a:r>
            <a:r>
              <a:rPr lang="es-MX" sz="2000" spc="-113" dirty="0">
                <a:solidFill>
                  <a:schemeClr val="bg1"/>
                </a:solidFill>
              </a:rPr>
              <a:t> </a:t>
            </a:r>
            <a:r>
              <a:rPr lang="es-MX" sz="2000" spc="-113" dirty="0" smtClean="0">
                <a:solidFill>
                  <a:schemeClr val="bg1"/>
                </a:solidFill>
              </a:rPr>
              <a:t> </a:t>
            </a:r>
            <a:r>
              <a:rPr lang="es-MX" sz="2000" spc="-113" dirty="0" smtClean="0"/>
              <a:t>NAVEGACION</a:t>
            </a:r>
            <a:r>
              <a:rPr lang="es-MX" sz="2000" spc="-113" dirty="0" smtClean="0">
                <a:solidFill>
                  <a:schemeClr val="bg1"/>
                </a:solidFill>
              </a:rPr>
              <a:t> </a:t>
            </a:r>
            <a:r>
              <a:rPr lang="es-MX" sz="2000" spc="-113" dirty="0"/>
              <a:t>AÉREA</a:t>
            </a:r>
            <a:endParaRPr sz="2000" dirty="0">
              <a:latin typeface="Franklin Gothic Book"/>
              <a:cs typeface="Franklin Gothic Book"/>
            </a:endParaRPr>
          </a:p>
        </p:txBody>
      </p:sp>
      <p:pic>
        <p:nvPicPr>
          <p:cNvPr id="2" name="Imagen 1"/>
          <p:cNvPicPr>
            <a:picLocks noChangeAspect="1"/>
          </p:cNvPicPr>
          <p:nvPr/>
        </p:nvPicPr>
        <p:blipFill>
          <a:blip r:embed="rId2"/>
          <a:stretch>
            <a:fillRect/>
          </a:stretch>
        </p:blipFill>
        <p:spPr>
          <a:xfrm>
            <a:off x="1292067" y="965752"/>
            <a:ext cx="6559865" cy="5358848"/>
          </a:xfrm>
          <a:prstGeom prst="rect">
            <a:avLst/>
          </a:prstGeom>
        </p:spPr>
      </p:pic>
    </p:spTree>
    <p:extLst>
      <p:ext uri="{BB962C8B-B14F-4D97-AF65-F5344CB8AC3E}">
        <p14:creationId xmlns:p14="http://schemas.microsoft.com/office/powerpoint/2010/main" val="22613121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19671" y="609600"/>
            <a:ext cx="8504657" cy="5364945"/>
          </a:xfrm>
          <a:prstGeom prst="rect">
            <a:avLst/>
          </a:prstGeom>
        </p:spPr>
      </p:pic>
    </p:spTree>
    <p:extLst>
      <p:ext uri="{BB962C8B-B14F-4D97-AF65-F5344CB8AC3E}">
        <p14:creationId xmlns:p14="http://schemas.microsoft.com/office/powerpoint/2010/main" val="3753252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6"/>
          <p:cNvSpPr txBox="1"/>
          <p:nvPr/>
        </p:nvSpPr>
        <p:spPr>
          <a:xfrm>
            <a:off x="76200" y="229108"/>
            <a:ext cx="9144000" cy="380492"/>
          </a:xfrm>
          <a:prstGeom prst="rect">
            <a:avLst/>
          </a:prstGeom>
        </p:spPr>
        <p:txBody>
          <a:bodyPr wrap="square" lIns="0" tIns="18859" rIns="0" bIns="0" rtlCol="0">
            <a:noAutofit/>
          </a:bodyPr>
          <a:lstStyle/>
          <a:p>
            <a:pPr marL="12700">
              <a:lnSpc>
                <a:spcPts val="2970"/>
              </a:lnSpc>
            </a:pPr>
            <a:r>
              <a:rPr sz="2800" spc="-12" dirty="0">
                <a:solidFill>
                  <a:srgbClr val="F86A1B"/>
                </a:solidFill>
                <a:latin typeface="Franklin Gothic Book"/>
                <a:cs typeface="Franklin Gothic Book"/>
              </a:rPr>
              <a:t>FUNDAMENTOS DE LOS </a:t>
            </a:r>
            <a:r>
              <a:rPr sz="2800" spc="-12" dirty="0" smtClean="0">
                <a:solidFill>
                  <a:srgbClr val="F86A1B"/>
                </a:solidFill>
                <a:latin typeface="Franklin Gothic Book"/>
                <a:cs typeface="Franklin Gothic Book"/>
              </a:rPr>
              <a:t>PELIGROS</a:t>
            </a:r>
            <a:r>
              <a:rPr lang="es-MX" sz="2800" spc="-12" dirty="0" smtClean="0">
                <a:solidFill>
                  <a:srgbClr val="F86A1B"/>
                </a:solidFill>
                <a:latin typeface="Franklin Gothic Book"/>
                <a:cs typeface="Franklin Gothic Book"/>
              </a:rPr>
              <a:t> -</a:t>
            </a:r>
            <a:r>
              <a:rPr lang="es-MX" sz="2800" spc="-113" dirty="0"/>
              <a:t>DISEÑO Y FABRICACIÓN</a:t>
            </a:r>
          </a:p>
          <a:p>
            <a:pPr marL="12700">
              <a:lnSpc>
                <a:spcPts val="2970"/>
              </a:lnSpc>
            </a:pPr>
            <a:endParaRPr sz="2800" dirty="0">
              <a:latin typeface="Franklin Gothic Book"/>
              <a:cs typeface="Franklin Gothic Book"/>
            </a:endParaRPr>
          </a:p>
        </p:txBody>
      </p:sp>
      <p:pic>
        <p:nvPicPr>
          <p:cNvPr id="2" name="Imagen 1"/>
          <p:cNvPicPr>
            <a:picLocks noChangeAspect="1"/>
          </p:cNvPicPr>
          <p:nvPr/>
        </p:nvPicPr>
        <p:blipFill>
          <a:blip r:embed="rId2"/>
          <a:stretch>
            <a:fillRect/>
          </a:stretch>
        </p:blipFill>
        <p:spPr>
          <a:xfrm>
            <a:off x="1136606" y="761769"/>
            <a:ext cx="6870787" cy="5334462"/>
          </a:xfrm>
          <a:prstGeom prst="rect">
            <a:avLst/>
          </a:prstGeom>
        </p:spPr>
      </p:pic>
    </p:spTree>
    <p:extLst>
      <p:ext uri="{BB962C8B-B14F-4D97-AF65-F5344CB8AC3E}">
        <p14:creationId xmlns:p14="http://schemas.microsoft.com/office/powerpoint/2010/main" val="3769291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85800" y="457200"/>
            <a:ext cx="7827370" cy="5338800"/>
          </a:xfrm>
          <a:prstGeom prst="rect">
            <a:avLst/>
          </a:prstGeom>
          <a:ln>
            <a:solidFill>
              <a:sysClr val="windowText" lastClr="000000"/>
            </a:solidFill>
          </a:ln>
        </p:spPr>
      </p:pic>
    </p:spTree>
    <p:extLst>
      <p:ext uri="{BB962C8B-B14F-4D97-AF65-F5344CB8AC3E}">
        <p14:creationId xmlns:p14="http://schemas.microsoft.com/office/powerpoint/2010/main" val="2312861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28600" y="1143000"/>
            <a:ext cx="8680928" cy="4135009"/>
          </a:xfrm>
          <a:prstGeom prst="rect">
            <a:avLst/>
          </a:prstGeom>
        </p:spPr>
      </p:pic>
    </p:spTree>
    <p:extLst>
      <p:ext uri="{BB962C8B-B14F-4D97-AF65-F5344CB8AC3E}">
        <p14:creationId xmlns:p14="http://schemas.microsoft.com/office/powerpoint/2010/main" val="1013882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10769" y="2967335"/>
            <a:ext cx="5522474" cy="923330"/>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hlinkClick r:id="rId2"/>
              </a:rPr>
              <a:t>Link a curso AVSEC</a:t>
            </a:r>
            <a:endPar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635994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850641" y="2362200"/>
            <a:ext cx="3442716" cy="3240024"/>
          </a:xfrm>
          <a:prstGeom prst="rect">
            <a:avLst/>
          </a:prstGeom>
          <a:blipFill>
            <a:blip r:embed="rId2" cstate="print"/>
            <a:stretch>
              <a:fillRect/>
            </a:stretch>
          </a:blipFill>
        </p:spPr>
        <p:txBody>
          <a:bodyPr wrap="square" lIns="0" tIns="0" rIns="0" bIns="0" rtlCol="0">
            <a:noAutofit/>
          </a:bodyPr>
          <a:lstStyle/>
          <a:p>
            <a:endParaRPr/>
          </a:p>
        </p:txBody>
      </p:sp>
      <p:sp>
        <p:nvSpPr>
          <p:cNvPr id="2" name="object 2"/>
          <p:cNvSpPr txBox="1"/>
          <p:nvPr/>
        </p:nvSpPr>
        <p:spPr>
          <a:xfrm>
            <a:off x="2128760" y="1438909"/>
            <a:ext cx="4886479" cy="380492"/>
          </a:xfrm>
          <a:prstGeom prst="rect">
            <a:avLst/>
          </a:prstGeom>
        </p:spPr>
        <p:txBody>
          <a:bodyPr wrap="square" lIns="0" tIns="18859" rIns="0" bIns="0" rtlCol="0">
            <a:noAutofit/>
          </a:bodyPr>
          <a:lstStyle/>
          <a:p>
            <a:pPr marL="12700">
              <a:lnSpc>
                <a:spcPts val="2970"/>
              </a:lnSpc>
            </a:pPr>
            <a:r>
              <a:rPr sz="2800" spc="-15" dirty="0">
                <a:solidFill>
                  <a:srgbClr val="F86A1B"/>
                </a:solidFill>
                <a:latin typeface="Franklin Gothic Book"/>
                <a:cs typeface="Franklin Gothic Book"/>
              </a:rPr>
              <a:t>PREGUNTAS Y/O COMENTARIOS</a:t>
            </a:r>
            <a:endParaRPr sz="2800" dirty="0">
              <a:latin typeface="Franklin Gothic Book"/>
              <a:cs typeface="Franklin Gothic Book"/>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81000" y="990600"/>
            <a:ext cx="8382000" cy="2246769"/>
          </a:xfrm>
          <a:prstGeom prst="rect">
            <a:avLst/>
          </a:prstGeom>
        </p:spPr>
        <p:txBody>
          <a:bodyPr wrap="square">
            <a:spAutoFit/>
          </a:bodyPr>
          <a:lstStyle/>
          <a:p>
            <a:r>
              <a:rPr lang="es-MX" sz="1400" dirty="0">
                <a:latin typeface="Arial Narrow" panose="020B0606020202030204" pitchFamily="34" charset="0"/>
              </a:rPr>
              <a:t>En base a los principales problemas y riesgos de seguridad operacional que enfrenta </a:t>
            </a:r>
            <a:r>
              <a:rPr lang="es-MX" sz="1400" dirty="0" smtClean="0">
                <a:latin typeface="Arial Narrow" panose="020B0606020202030204" pitchFamily="34" charset="0"/>
              </a:rPr>
              <a:t>SOALA (según la experiencia), se han definido los objetivos, indicadores y metas.</a:t>
            </a:r>
          </a:p>
          <a:p>
            <a:endParaRPr lang="es-MX" sz="1400" dirty="0">
              <a:latin typeface="Arial Narrow" panose="020B0606020202030204" pitchFamily="34" charset="0"/>
            </a:endParaRPr>
          </a:p>
          <a:p>
            <a:r>
              <a:rPr lang="es-MX" sz="1400" dirty="0">
                <a:latin typeface="Arial Narrow" panose="020B0606020202030204" pitchFamily="34" charset="0"/>
              </a:rPr>
              <a:t>La </a:t>
            </a:r>
            <a:r>
              <a:rPr lang="es-MX" sz="1400" dirty="0" smtClean="0">
                <a:latin typeface="Arial Narrow" panose="020B0606020202030204" pitchFamily="34" charset="0"/>
              </a:rPr>
              <a:t>Gerencia </a:t>
            </a:r>
            <a:r>
              <a:rPr lang="es-MX" sz="1400" dirty="0">
                <a:latin typeface="Arial Narrow" panose="020B0606020202030204" pitchFamily="34" charset="0"/>
              </a:rPr>
              <a:t>de S</a:t>
            </a:r>
            <a:r>
              <a:rPr lang="es-MX" sz="1400" dirty="0" smtClean="0">
                <a:latin typeface="Arial Narrow" panose="020B0606020202030204" pitchFamily="34" charset="0"/>
              </a:rPr>
              <a:t>eguridad </a:t>
            </a:r>
            <a:r>
              <a:rPr lang="es-MX" sz="1400" dirty="0">
                <a:latin typeface="Arial Narrow" panose="020B0606020202030204" pitchFamily="34" charset="0"/>
              </a:rPr>
              <a:t>es responsable de recopilar, validar y controlar estos indicadores, la información necesaria se obtiene de:</a:t>
            </a:r>
          </a:p>
          <a:p>
            <a:r>
              <a:rPr lang="es-MX" sz="1400" dirty="0">
                <a:latin typeface="Arial Narrow" panose="020B0606020202030204" pitchFamily="34" charset="0"/>
              </a:rPr>
              <a:t>• Reportes de peligros, </a:t>
            </a:r>
          </a:p>
          <a:p>
            <a:r>
              <a:rPr lang="es-MX" sz="1400" dirty="0">
                <a:latin typeface="Arial Narrow" panose="020B0606020202030204" pitchFamily="34" charset="0"/>
              </a:rPr>
              <a:t>• Informes de incidentes-accidentes</a:t>
            </a:r>
          </a:p>
          <a:p>
            <a:r>
              <a:rPr lang="es-MX" sz="1400" dirty="0">
                <a:latin typeface="Arial Narrow" panose="020B0606020202030204" pitchFamily="34" charset="0"/>
              </a:rPr>
              <a:t>• Juntas de Control</a:t>
            </a:r>
          </a:p>
          <a:p>
            <a:r>
              <a:rPr lang="es-MX" sz="1400" dirty="0">
                <a:latin typeface="Arial Narrow" panose="020B0606020202030204" pitchFamily="34" charset="0"/>
              </a:rPr>
              <a:t>El análisis de los indicadores se realiza durante las Juntas de Control, ver sección 3.4 de este manual.</a:t>
            </a:r>
          </a:p>
          <a:p>
            <a:endParaRPr lang="es-MX" sz="1400" dirty="0">
              <a:latin typeface="Arial Narrow" panose="020B0606020202030204" pitchFamily="34" charset="0"/>
            </a:endParaRPr>
          </a:p>
        </p:txBody>
      </p:sp>
      <p:sp>
        <p:nvSpPr>
          <p:cNvPr id="10" name="Rectángulo 9"/>
          <p:cNvSpPr/>
          <p:nvPr/>
        </p:nvSpPr>
        <p:spPr>
          <a:xfrm>
            <a:off x="228600" y="457200"/>
            <a:ext cx="5943600" cy="348813"/>
          </a:xfrm>
          <a:prstGeom prst="rect">
            <a:avLst/>
          </a:prstGeom>
        </p:spPr>
        <p:txBody>
          <a:bodyPr wrap="square">
            <a:spAutoFit/>
          </a:bodyPr>
          <a:lstStyle/>
          <a:p>
            <a:pPr marL="342900" indent="-342900" algn="just">
              <a:lnSpc>
                <a:spcPts val="2000"/>
              </a:lnSpc>
              <a:buFont typeface="+mj-lt"/>
              <a:buAutoNum type="arabicPeriod"/>
            </a:pPr>
            <a:r>
              <a:rPr lang="es-MX" b="1" i="1" dirty="0">
                <a:solidFill>
                  <a:schemeClr val="accent6"/>
                </a:solidFill>
                <a:latin typeface="Eurostile" panose="020B0504020202050204" pitchFamily="34" charset="0"/>
                <a:cs typeface="Franklin Gothic Book"/>
              </a:rPr>
              <a:t>Política y objetivos de seguridad operacional.</a:t>
            </a:r>
          </a:p>
        </p:txBody>
      </p:sp>
      <p:sp>
        <p:nvSpPr>
          <p:cNvPr id="11" name="object 20"/>
          <p:cNvSpPr/>
          <p:nvPr/>
        </p:nvSpPr>
        <p:spPr>
          <a:xfrm>
            <a:off x="228600" y="810102"/>
            <a:ext cx="8698992" cy="106616"/>
          </a:xfrm>
          <a:prstGeom prst="rect">
            <a:avLst/>
          </a:prstGeom>
          <a:blipFill>
            <a:blip r:embed="rId2" cstate="print"/>
            <a:stretch>
              <a:fillRect/>
            </a:stretch>
          </a:blipFill>
        </p:spPr>
        <p:txBody>
          <a:bodyPr wrap="square" lIns="0" tIns="0" rIns="0" bIns="0" rtlCol="0">
            <a:noAutofit/>
          </a:bodyPr>
          <a:lstStyle/>
          <a:p>
            <a:endParaRPr/>
          </a:p>
        </p:txBody>
      </p:sp>
      <p:pic>
        <p:nvPicPr>
          <p:cNvPr id="2" name="Imagen 1"/>
          <p:cNvPicPr>
            <a:picLocks noChangeAspect="1"/>
          </p:cNvPicPr>
          <p:nvPr/>
        </p:nvPicPr>
        <p:blipFill>
          <a:blip r:embed="rId3"/>
          <a:stretch>
            <a:fillRect/>
          </a:stretch>
        </p:blipFill>
        <p:spPr>
          <a:xfrm>
            <a:off x="1676400" y="3048000"/>
            <a:ext cx="5334000" cy="324713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5410200" y="6324600"/>
            <a:ext cx="3733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object 2"/>
          <p:cNvSpPr txBox="1"/>
          <p:nvPr/>
        </p:nvSpPr>
        <p:spPr>
          <a:xfrm>
            <a:off x="445008" y="419985"/>
            <a:ext cx="7924800" cy="348813"/>
          </a:xfrm>
          <a:prstGeom prst="rect">
            <a:avLst/>
          </a:prstGeom>
        </p:spPr>
        <p:txBody>
          <a:bodyPr wrap="square">
            <a:spAutoFit/>
          </a:bodyPr>
          <a:lstStyle>
            <a:defPPr>
              <a:defRPr lang="es-MX"/>
            </a:defPPr>
            <a:lvl1pPr marL="342900" indent="-342900" algn="just">
              <a:lnSpc>
                <a:spcPts val="2000"/>
              </a:lnSpc>
              <a:buFont typeface="+mj-lt"/>
              <a:buAutoNum type="arabicPeriod"/>
              <a:defRPr b="1" i="1">
                <a:solidFill>
                  <a:schemeClr val="accent6"/>
                </a:solidFill>
                <a:latin typeface="Eurostile" panose="020B0504020202050204" pitchFamily="34" charset="0"/>
                <a:cs typeface="Franklin Gothic Book"/>
              </a:defRPr>
            </a:lvl1pPr>
          </a:lstStyle>
          <a:p>
            <a:pPr>
              <a:buFont typeface="+mj-lt"/>
              <a:buAutoNum type="arabicPeriod" startAt="2"/>
            </a:pPr>
            <a:r>
              <a:rPr lang="es-MX" dirty="0"/>
              <a:t>Funciones y responsabilidades en el SMS.</a:t>
            </a:r>
          </a:p>
        </p:txBody>
      </p:sp>
      <p:sp>
        <p:nvSpPr>
          <p:cNvPr id="10" name="object 20"/>
          <p:cNvSpPr/>
          <p:nvPr/>
        </p:nvSpPr>
        <p:spPr>
          <a:xfrm>
            <a:off x="445008" y="768798"/>
            <a:ext cx="8698992" cy="106616"/>
          </a:xfrm>
          <a:prstGeom prst="rect">
            <a:avLst/>
          </a:prstGeom>
          <a:blipFill>
            <a:blip r:embed="rId2" cstate="print"/>
            <a:stretch>
              <a:fillRect/>
            </a:stretch>
          </a:blipFill>
        </p:spPr>
        <p:txBody>
          <a:bodyPr wrap="square" lIns="0" tIns="0" rIns="0" bIns="0" rtlCol="0">
            <a:noAutofit/>
          </a:bodyPr>
          <a:lstStyle/>
          <a:p>
            <a:endParaRPr/>
          </a:p>
        </p:txBody>
      </p:sp>
      <p:pic>
        <p:nvPicPr>
          <p:cNvPr id="6" name="Imagen 5"/>
          <p:cNvPicPr>
            <a:picLocks noChangeAspect="1"/>
          </p:cNvPicPr>
          <p:nvPr/>
        </p:nvPicPr>
        <p:blipFill>
          <a:blip r:embed="rId3"/>
          <a:stretch>
            <a:fillRect/>
          </a:stretch>
        </p:blipFill>
        <p:spPr>
          <a:xfrm>
            <a:off x="925212" y="875414"/>
            <a:ext cx="7444596" cy="5928412"/>
          </a:xfrm>
          <a:prstGeom prst="rect">
            <a:avLst/>
          </a:prstGeom>
        </p:spPr>
      </p:pic>
    </p:spTree>
    <p:extLst>
      <p:ext uri="{BB962C8B-B14F-4D97-AF65-F5344CB8AC3E}">
        <p14:creationId xmlns:p14="http://schemas.microsoft.com/office/powerpoint/2010/main" val="22923947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5410200" y="6324600"/>
            <a:ext cx="3733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object 2"/>
          <p:cNvSpPr txBox="1"/>
          <p:nvPr/>
        </p:nvSpPr>
        <p:spPr>
          <a:xfrm>
            <a:off x="445008" y="419985"/>
            <a:ext cx="7924800" cy="348813"/>
          </a:xfrm>
          <a:prstGeom prst="rect">
            <a:avLst/>
          </a:prstGeom>
        </p:spPr>
        <p:txBody>
          <a:bodyPr wrap="square">
            <a:spAutoFit/>
          </a:bodyPr>
          <a:lstStyle>
            <a:defPPr>
              <a:defRPr lang="es-MX"/>
            </a:defPPr>
            <a:lvl1pPr marL="342900" indent="-342900" algn="just">
              <a:lnSpc>
                <a:spcPts val="2000"/>
              </a:lnSpc>
              <a:buFont typeface="+mj-lt"/>
              <a:buAutoNum type="arabicPeriod"/>
              <a:defRPr b="1" i="1">
                <a:solidFill>
                  <a:schemeClr val="accent6"/>
                </a:solidFill>
                <a:latin typeface="Eurostile" panose="020B0504020202050204" pitchFamily="34" charset="0"/>
                <a:cs typeface="Franklin Gothic Book"/>
              </a:defRPr>
            </a:lvl1pPr>
          </a:lstStyle>
          <a:p>
            <a:pPr>
              <a:buFont typeface="+mj-lt"/>
              <a:buAutoNum type="arabicPeriod" startAt="2"/>
            </a:pPr>
            <a:r>
              <a:rPr lang="es-MX" dirty="0"/>
              <a:t>Funciones y responsabilidades en el SMS.</a:t>
            </a:r>
          </a:p>
        </p:txBody>
      </p:sp>
      <p:sp>
        <p:nvSpPr>
          <p:cNvPr id="10" name="object 20"/>
          <p:cNvSpPr/>
          <p:nvPr/>
        </p:nvSpPr>
        <p:spPr>
          <a:xfrm>
            <a:off x="445008" y="768798"/>
            <a:ext cx="8698992" cy="106616"/>
          </a:xfrm>
          <a:prstGeom prst="rect">
            <a:avLst/>
          </a:prstGeom>
          <a:blipFill>
            <a:blip r:embed="rId2" cstate="print"/>
            <a:stretch>
              <a:fillRect/>
            </a:stretch>
          </a:blipFill>
        </p:spPr>
        <p:txBody>
          <a:bodyPr wrap="square" lIns="0" tIns="0" rIns="0" bIns="0" rtlCol="0">
            <a:noAutofit/>
          </a:bodyPr>
          <a:lstStyle/>
          <a:p>
            <a:endParaRPr/>
          </a:p>
        </p:txBody>
      </p:sp>
      <p:pic>
        <p:nvPicPr>
          <p:cNvPr id="6" name="Imagen 5"/>
          <p:cNvPicPr>
            <a:picLocks noChangeAspect="1"/>
          </p:cNvPicPr>
          <p:nvPr/>
        </p:nvPicPr>
        <p:blipFill>
          <a:blip r:embed="rId3"/>
          <a:stretch>
            <a:fillRect/>
          </a:stretch>
        </p:blipFill>
        <p:spPr>
          <a:xfrm>
            <a:off x="431321" y="72761"/>
            <a:ext cx="8367622" cy="6716228"/>
          </a:xfrm>
          <a:prstGeom prst="rect">
            <a:avLst/>
          </a:prstGeom>
        </p:spPr>
      </p:pic>
    </p:spTree>
    <p:extLst>
      <p:ext uri="{BB962C8B-B14F-4D97-AF65-F5344CB8AC3E}">
        <p14:creationId xmlns:p14="http://schemas.microsoft.com/office/powerpoint/2010/main" val="3208447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5008" y="419985"/>
            <a:ext cx="7924800" cy="348813"/>
          </a:xfrm>
          <a:prstGeom prst="rect">
            <a:avLst/>
          </a:prstGeom>
        </p:spPr>
        <p:txBody>
          <a:bodyPr wrap="square">
            <a:spAutoFit/>
          </a:bodyPr>
          <a:lstStyle>
            <a:defPPr>
              <a:defRPr lang="es-MX"/>
            </a:defPPr>
            <a:lvl1pPr marL="342900" indent="-342900" algn="just">
              <a:lnSpc>
                <a:spcPts val="2000"/>
              </a:lnSpc>
              <a:buFont typeface="+mj-lt"/>
              <a:buAutoNum type="arabicPeriod"/>
              <a:defRPr b="1" i="1">
                <a:solidFill>
                  <a:schemeClr val="accent6"/>
                </a:solidFill>
                <a:latin typeface="Eurostile" panose="020B0504020202050204" pitchFamily="34" charset="0"/>
                <a:cs typeface="Franklin Gothic Book"/>
              </a:defRPr>
            </a:lvl1pPr>
          </a:lstStyle>
          <a:p>
            <a:pPr>
              <a:buFont typeface="+mj-lt"/>
              <a:buAutoNum type="arabicPeriod" startAt="3"/>
            </a:pPr>
            <a:r>
              <a:rPr lang="es-MX" dirty="0"/>
              <a:t>Normatividad en materia de seguridad operacional.</a:t>
            </a:r>
          </a:p>
        </p:txBody>
      </p:sp>
      <p:sp>
        <p:nvSpPr>
          <p:cNvPr id="4" name="Rectángulo 3"/>
          <p:cNvSpPr/>
          <p:nvPr/>
        </p:nvSpPr>
        <p:spPr>
          <a:xfrm>
            <a:off x="533400" y="914400"/>
            <a:ext cx="7848600" cy="1569660"/>
          </a:xfrm>
          <a:prstGeom prst="rect">
            <a:avLst/>
          </a:prstGeom>
        </p:spPr>
        <p:txBody>
          <a:bodyPr wrap="square">
            <a:spAutoFit/>
          </a:bodyPr>
          <a:lstStyle/>
          <a:p>
            <a:pPr algn="just"/>
            <a:r>
              <a:rPr lang="es-MX" sz="1200" i="1" dirty="0"/>
              <a:t>Documentación del SMS</a:t>
            </a:r>
          </a:p>
          <a:p>
            <a:pPr algn="just"/>
            <a:r>
              <a:rPr lang="es-MX" sz="1200" dirty="0"/>
              <a:t>Según la </a:t>
            </a:r>
            <a:r>
              <a:rPr lang="es-MX" sz="1200" u="sng" dirty="0"/>
              <a:t>NOM-064-SCT3-2023</a:t>
            </a:r>
          </a:p>
          <a:p>
            <a:r>
              <a:rPr lang="es-MX" sz="1200" dirty="0" smtClean="0"/>
              <a:t>Documentación </a:t>
            </a:r>
            <a:r>
              <a:rPr lang="es-MX" sz="1200" dirty="0"/>
              <a:t>del SMS.</a:t>
            </a:r>
            <a:br>
              <a:rPr lang="es-MX" sz="1200" dirty="0"/>
            </a:br>
            <a:r>
              <a:rPr lang="es-MX" sz="1200" dirty="0"/>
              <a:t>Los proveedores de servicio deben asegurarse que cuentan con información documentada (en formato electrónico o en papel), </a:t>
            </a:r>
            <a:r>
              <a:rPr lang="es-MX" sz="1200" dirty="0" smtClean="0"/>
              <a:t>de la </a:t>
            </a:r>
            <a:r>
              <a:rPr lang="es-MX" sz="1200" dirty="0"/>
              <a:t>Reglamentación aeronáutica </a:t>
            </a:r>
            <a:r>
              <a:rPr lang="es-MX" sz="1200" dirty="0" smtClean="0"/>
              <a:t>aplicable, Registros </a:t>
            </a:r>
            <a:r>
              <a:rPr lang="es-MX" sz="1200" dirty="0"/>
              <a:t>de la implementación del </a:t>
            </a:r>
            <a:r>
              <a:rPr lang="es-MX" sz="1200" dirty="0" smtClean="0"/>
              <a:t>SMS, Registros </a:t>
            </a:r>
            <a:r>
              <a:rPr lang="es-MX" sz="1200" dirty="0"/>
              <a:t>de los resultados de la gestión de riesgos de la seguridad </a:t>
            </a:r>
            <a:r>
              <a:rPr lang="es-MX" sz="1200" dirty="0" smtClean="0"/>
              <a:t>operacional, Documentación </a:t>
            </a:r>
            <a:r>
              <a:rPr lang="es-MX" sz="1200" dirty="0"/>
              <a:t>e información en materia de seguridad operacional (Biblioteca</a:t>
            </a:r>
            <a:r>
              <a:rPr lang="es-MX" sz="1200" dirty="0" smtClean="0"/>
              <a:t>); </a:t>
            </a:r>
            <a:r>
              <a:rPr lang="es-MX" sz="1200" dirty="0"/>
              <a:t>Manual de SMS y el Plan de Respuesta ante Emergencias, donde se comunique a toda la organización, del alcance, procesos y metodología que se seguirá en materia de seguridad </a:t>
            </a:r>
            <a:r>
              <a:rPr lang="es-MX" sz="1200" dirty="0" smtClean="0"/>
              <a:t>operacional. Tiempo </a:t>
            </a:r>
            <a:r>
              <a:rPr lang="es-MX" sz="1200" dirty="0"/>
              <a:t>de resguardo (5 años)</a:t>
            </a:r>
          </a:p>
        </p:txBody>
      </p:sp>
      <p:graphicFrame>
        <p:nvGraphicFramePr>
          <p:cNvPr id="9" name="Tabla 8"/>
          <p:cNvGraphicFramePr>
            <a:graphicFrameLocks noGrp="1"/>
          </p:cNvGraphicFramePr>
          <p:nvPr>
            <p:extLst>
              <p:ext uri="{D42A27DB-BD31-4B8C-83A1-F6EECF244321}">
                <p14:modId xmlns:p14="http://schemas.microsoft.com/office/powerpoint/2010/main" val="63510210"/>
              </p:ext>
            </p:extLst>
          </p:nvPr>
        </p:nvGraphicFramePr>
        <p:xfrm>
          <a:off x="533400" y="2590800"/>
          <a:ext cx="7924800" cy="3429000"/>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3831243836"/>
                    </a:ext>
                  </a:extLst>
                </a:gridCol>
                <a:gridCol w="3962400">
                  <a:extLst>
                    <a:ext uri="{9D8B030D-6E8A-4147-A177-3AD203B41FA5}">
                      <a16:colId xmlns:a16="http://schemas.microsoft.com/office/drawing/2014/main" val="3977681000"/>
                    </a:ext>
                  </a:extLst>
                </a:gridCol>
              </a:tblGrid>
              <a:tr h="370840">
                <a:tc>
                  <a:txBody>
                    <a:bodyPr/>
                    <a:lstStyle/>
                    <a:p>
                      <a:pPr algn="l" fontAlgn="ctr"/>
                      <a:r>
                        <a:rPr lang="es-MX" b="0" i="1" dirty="0">
                          <a:solidFill>
                            <a:srgbClr val="FFFFFF"/>
                          </a:solidFill>
                          <a:effectLst/>
                          <a:latin typeface="Playfair Display"/>
                        </a:rPr>
                        <a:t>Reglamentación aeronáutica aplicable</a:t>
                      </a:r>
                      <a:endParaRPr lang="es-MX" b="0" i="1" dirty="0">
                        <a:effectLst/>
                        <a:latin typeface="Playfair Display"/>
                      </a:endParaRPr>
                    </a:p>
                  </a:txBody>
                  <a:tcPr marL="25400" marR="25400" marT="25400" marB="25400" anchor="ctr"/>
                </a:tc>
                <a:tc>
                  <a:txBody>
                    <a:bodyPr/>
                    <a:lstStyle/>
                    <a:p>
                      <a:pPr algn="ctr"/>
                      <a:r>
                        <a:rPr lang="es-MX" b="0" i="1" dirty="0">
                          <a:solidFill>
                            <a:srgbClr val="FFFFFF"/>
                          </a:solidFill>
                          <a:effectLst/>
                          <a:latin typeface="Playfair Display"/>
                        </a:rPr>
                        <a:t>Descripción</a:t>
                      </a:r>
                      <a:endParaRPr lang="es-MX" b="0" i="1" dirty="0">
                        <a:effectLst/>
                        <a:latin typeface="Playfair Display"/>
                      </a:endParaRPr>
                    </a:p>
                  </a:txBody>
                  <a:tcPr marL="25400" marR="25400" marT="25400" marB="25400" anchor="ctr"/>
                </a:tc>
                <a:extLst>
                  <a:ext uri="{0D108BD9-81ED-4DB2-BD59-A6C34878D82A}">
                    <a16:rowId xmlns:a16="http://schemas.microsoft.com/office/drawing/2014/main" val="2678282018"/>
                  </a:ext>
                </a:extLst>
              </a:tr>
              <a:tr h="370840">
                <a:tc>
                  <a:txBody>
                    <a:bodyPr/>
                    <a:lstStyle/>
                    <a:p>
                      <a:pPr marL="0" algn="l" defTabSz="914400" rtl="0" eaLnBrk="1" latinLnBrk="0" hangingPunct="1"/>
                      <a:r>
                        <a:rPr lang="es-MX" sz="1800" u="sng" strike="noStrike" kern="1200" dirty="0" smtClean="0">
                          <a:solidFill>
                            <a:schemeClr val="bg1">
                              <a:lumMod val="50000"/>
                            </a:schemeClr>
                          </a:solidFill>
                          <a:effectLst/>
                          <a:latin typeface="+mn-lt"/>
                          <a:ea typeface="+mn-ea"/>
                          <a:cs typeface="+mn-cs"/>
                          <a:hlinkClick r:id="rId2" action="ppaction://hlinkfile"/>
                        </a:rPr>
                        <a:t>NOM-064-SCT3-2023</a:t>
                      </a:r>
                      <a:endParaRPr lang="es-MX" sz="1800" u="sng" strike="noStrike" kern="1200" dirty="0">
                        <a:solidFill>
                          <a:schemeClr val="bg1">
                            <a:lumMod val="50000"/>
                          </a:schemeClr>
                        </a:solidFill>
                        <a:effectLst/>
                        <a:latin typeface="+mn-lt"/>
                        <a:ea typeface="+mn-ea"/>
                        <a:cs typeface="+mn-cs"/>
                      </a:endParaRPr>
                    </a:p>
                  </a:txBody>
                  <a:tcPr marL="25400" marR="25400" marT="25400" marB="25400" anchor="ctr"/>
                </a:tc>
                <a:tc>
                  <a:txBody>
                    <a:bodyPr/>
                    <a:lstStyle/>
                    <a:p>
                      <a:r>
                        <a:rPr lang="es-MX" sz="1400" dirty="0" smtClean="0">
                          <a:effectLst/>
                        </a:rPr>
                        <a:t>Esta norma establece las especificaciones del Sistema de Gestión de Seguridad Operacional (SMS). </a:t>
                      </a:r>
                      <a:endParaRPr lang="es-MX" sz="1400" dirty="0">
                        <a:effectLst/>
                      </a:endParaRPr>
                    </a:p>
                  </a:txBody>
                  <a:tcPr marL="25400" marR="25400" marT="25400" marB="25400" anchor="ctr"/>
                </a:tc>
                <a:extLst>
                  <a:ext uri="{0D108BD9-81ED-4DB2-BD59-A6C34878D82A}">
                    <a16:rowId xmlns:a16="http://schemas.microsoft.com/office/drawing/2014/main" val="1324227102"/>
                  </a:ext>
                </a:extLst>
              </a:tr>
              <a:tr h="370840">
                <a:tc>
                  <a:txBody>
                    <a:bodyPr/>
                    <a:lstStyle/>
                    <a:p>
                      <a:r>
                        <a:rPr lang="es-MX" u="none" strike="noStrike" dirty="0" err="1">
                          <a:solidFill>
                            <a:schemeClr val="tx1"/>
                          </a:solidFill>
                          <a:effectLst/>
                          <a:hlinkClick r:id="rId3"/>
                        </a:rPr>
                        <a:t>Doc</a:t>
                      </a:r>
                      <a:r>
                        <a:rPr lang="es-MX" u="none" strike="noStrike" dirty="0">
                          <a:solidFill>
                            <a:schemeClr val="tx1"/>
                          </a:solidFill>
                          <a:effectLst/>
                          <a:hlinkClick r:id="rId3"/>
                        </a:rPr>
                        <a:t> 9859</a:t>
                      </a:r>
                      <a:endParaRPr lang="es-MX" dirty="0">
                        <a:solidFill>
                          <a:schemeClr val="tx1"/>
                        </a:solidFill>
                        <a:effectLst/>
                      </a:endParaRPr>
                    </a:p>
                  </a:txBody>
                  <a:tcPr marL="25400" marR="25400" marT="25400" marB="25400" anchor="ctr"/>
                </a:tc>
                <a:tc>
                  <a:txBody>
                    <a:bodyPr/>
                    <a:lstStyle/>
                    <a:p>
                      <a:r>
                        <a:rPr lang="es-MX" sz="1400" dirty="0">
                          <a:effectLst/>
                        </a:rPr>
                        <a:t>Manual de gestión de la seguridad operacional (SMM), Cuarta edición — 2018, Organización de Aviación Civil Internacional</a:t>
                      </a:r>
                    </a:p>
                  </a:txBody>
                  <a:tcPr marL="25400" marR="25400" marT="25400" marB="25400" anchor="ctr"/>
                </a:tc>
                <a:extLst>
                  <a:ext uri="{0D108BD9-81ED-4DB2-BD59-A6C34878D82A}">
                    <a16:rowId xmlns:a16="http://schemas.microsoft.com/office/drawing/2014/main" val="214406979"/>
                  </a:ext>
                </a:extLst>
              </a:tr>
              <a:tr h="370840">
                <a:tc>
                  <a:txBody>
                    <a:bodyPr/>
                    <a:lstStyle/>
                    <a:p>
                      <a:r>
                        <a:rPr lang="es-MX" u="none" strike="noStrike" dirty="0" smtClean="0">
                          <a:solidFill>
                            <a:schemeClr val="tx1"/>
                          </a:solidFill>
                          <a:effectLst/>
                          <a:hlinkClick r:id="rId4"/>
                        </a:rPr>
                        <a:t>ANEXO 19 OACI</a:t>
                      </a:r>
                      <a:endParaRPr lang="es-MX" dirty="0">
                        <a:solidFill>
                          <a:schemeClr val="tx1"/>
                        </a:solidFill>
                        <a:effectLst/>
                      </a:endParaRPr>
                    </a:p>
                  </a:txBody>
                  <a:tcPr marL="25400" marR="25400" marT="25400" marB="25400" anchor="ctr"/>
                </a:tc>
                <a:tc>
                  <a:txBody>
                    <a:bodyPr/>
                    <a:lstStyle/>
                    <a:p>
                      <a:r>
                        <a:rPr lang="es-MX" sz="1400" b="0" i="0" kern="1200" dirty="0" smtClean="0">
                          <a:solidFill>
                            <a:schemeClr val="dk1"/>
                          </a:solidFill>
                          <a:effectLst/>
                          <a:latin typeface="+mn-lt"/>
                          <a:ea typeface="+mn-ea"/>
                          <a:cs typeface="+mn-cs"/>
                        </a:rPr>
                        <a:t>2da. edición. Normas y Métodos recomendados Internacionales para la gestión de la seguridad operacional</a:t>
                      </a:r>
                      <a:endParaRPr lang="es-MX" sz="1400" dirty="0"/>
                    </a:p>
                  </a:txBody>
                  <a:tcPr/>
                </a:tc>
                <a:extLst>
                  <a:ext uri="{0D108BD9-81ED-4DB2-BD59-A6C34878D82A}">
                    <a16:rowId xmlns:a16="http://schemas.microsoft.com/office/drawing/2014/main" val="2062347224"/>
                  </a:ext>
                </a:extLst>
              </a:tr>
              <a:tr h="370840">
                <a:tc>
                  <a:txBody>
                    <a:bodyPr/>
                    <a:lstStyle/>
                    <a:p>
                      <a:r>
                        <a:rPr lang="es-MX" u="none" strike="noStrike" dirty="0">
                          <a:solidFill>
                            <a:schemeClr val="tx1"/>
                          </a:solidFill>
                          <a:effectLst/>
                          <a:hlinkClick r:id="rId5"/>
                        </a:rPr>
                        <a:t>LEY DE AVIACIÓN CIVIL</a:t>
                      </a:r>
                      <a:endParaRPr lang="es-MX" dirty="0">
                        <a:solidFill>
                          <a:schemeClr val="tx1"/>
                        </a:solidFill>
                        <a:effectLst/>
                      </a:endParaRPr>
                    </a:p>
                  </a:txBody>
                  <a:tcPr marL="25400" marR="25400" marT="25400" marB="25400" anchor="ctr"/>
                </a:tc>
                <a:tc>
                  <a:txBody>
                    <a:bodyPr/>
                    <a:lstStyle/>
                    <a:p>
                      <a:r>
                        <a:rPr lang="es-MX" sz="1400" b="0" i="0" kern="1200" dirty="0" smtClean="0">
                          <a:solidFill>
                            <a:schemeClr val="dk1"/>
                          </a:solidFill>
                          <a:effectLst/>
                          <a:latin typeface="+mn-lt"/>
                          <a:ea typeface="+mn-ea"/>
                          <a:cs typeface="+mn-cs"/>
                        </a:rPr>
                        <a:t>ÚLTIMA REFORMA PUBLICADA EN EL DIARIO OFICIAL DE LA FEDERACIÓN: 3 DE MAYO DE 2023</a:t>
                      </a:r>
                      <a:endParaRPr lang="es-MX" sz="1400" dirty="0"/>
                    </a:p>
                  </a:txBody>
                  <a:tcPr/>
                </a:tc>
                <a:extLst>
                  <a:ext uri="{0D108BD9-81ED-4DB2-BD59-A6C34878D82A}">
                    <a16:rowId xmlns:a16="http://schemas.microsoft.com/office/drawing/2014/main" val="949331772"/>
                  </a:ext>
                </a:extLst>
              </a:tr>
              <a:tr h="370840">
                <a:tc>
                  <a:txBody>
                    <a:bodyPr/>
                    <a:lstStyle/>
                    <a:p>
                      <a:r>
                        <a:rPr lang="es-MX" sz="1800" b="0" i="0" u="none" strike="noStrike" kern="1200" dirty="0" smtClean="0">
                          <a:solidFill>
                            <a:schemeClr val="tx1"/>
                          </a:solidFill>
                          <a:effectLst/>
                          <a:latin typeface="+mn-lt"/>
                          <a:ea typeface="+mn-ea"/>
                          <a:cs typeface="+mn-cs"/>
                          <a:hlinkClick r:id="rId6"/>
                        </a:rPr>
                        <a:t>REGLAMENTO DE LA LEY DE AVIACIÓN CIVIL</a:t>
                      </a:r>
                      <a:endParaRPr lang="es-MX" dirty="0">
                        <a:solidFill>
                          <a:schemeClr val="tx1"/>
                        </a:solidFill>
                      </a:endParaRPr>
                    </a:p>
                  </a:txBody>
                  <a:tcPr/>
                </a:tc>
                <a:tc>
                  <a:txBody>
                    <a:bodyPr/>
                    <a:lstStyle/>
                    <a:p>
                      <a:r>
                        <a:rPr lang="pt-BR" sz="1400" b="0" i="0" kern="1200" dirty="0" smtClean="0">
                          <a:solidFill>
                            <a:schemeClr val="dk1"/>
                          </a:solidFill>
                          <a:effectLst/>
                          <a:latin typeface="+mn-lt"/>
                          <a:ea typeface="+mn-ea"/>
                          <a:cs typeface="+mn-cs"/>
                        </a:rPr>
                        <a:t>Última reforma publicada DOF 31-05-2023</a:t>
                      </a:r>
                      <a:endParaRPr lang="es-MX" sz="1400" dirty="0"/>
                    </a:p>
                  </a:txBody>
                  <a:tcPr/>
                </a:tc>
                <a:extLst>
                  <a:ext uri="{0D108BD9-81ED-4DB2-BD59-A6C34878D82A}">
                    <a16:rowId xmlns:a16="http://schemas.microsoft.com/office/drawing/2014/main" val="2795298021"/>
                  </a:ext>
                </a:extLst>
              </a:tr>
            </a:tbl>
          </a:graphicData>
        </a:graphic>
      </p:graphicFrame>
      <p:sp>
        <p:nvSpPr>
          <p:cNvPr id="10" name="object 20"/>
          <p:cNvSpPr/>
          <p:nvPr/>
        </p:nvSpPr>
        <p:spPr>
          <a:xfrm>
            <a:off x="445008" y="768798"/>
            <a:ext cx="8698992" cy="106616"/>
          </a:xfrm>
          <a:prstGeom prst="rect">
            <a:avLst/>
          </a:prstGeom>
          <a:blipFill>
            <a:blip r:embed="rId7"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8286210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F5F5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9107</TotalTime>
  <Words>2581</Words>
  <Application>Microsoft Office PowerPoint</Application>
  <PresentationFormat>Presentación en pantalla (4:3)</PresentationFormat>
  <Paragraphs>552</Paragraphs>
  <Slides>58</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58</vt:i4>
      </vt:variant>
    </vt:vector>
  </HeadingPairs>
  <TitlesOfParts>
    <vt:vector size="69" baseType="lpstr">
      <vt:lpstr>MS PGothic</vt:lpstr>
      <vt:lpstr>Arial</vt:lpstr>
      <vt:lpstr>Arial Narrow</vt:lpstr>
      <vt:lpstr>Calibri</vt:lpstr>
      <vt:lpstr>Eurostile</vt:lpstr>
      <vt:lpstr>Franklin Gothic Book</vt:lpstr>
      <vt:lpstr>Franklin Gothic Medium</vt:lpstr>
      <vt:lpstr>Palatino Linotype</vt:lpstr>
      <vt:lpstr>Playfair Display</vt:lpstr>
      <vt:lpstr>Tahoma</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Guadalupe Olvera Willes</dc:creator>
  <cp:lastModifiedBy>Isabel Castro Hernandez</cp:lastModifiedBy>
  <cp:revision>61</cp:revision>
  <dcterms:modified xsi:type="dcterms:W3CDTF">2025-04-16T21:30:16Z</dcterms:modified>
</cp:coreProperties>
</file>