
<file path=[Content_Types].xml><?xml version="1.0" encoding="utf-8"?>
<Types xmlns="http://schemas.openxmlformats.org/package/2006/content-types">
  <Default Extension="3gp" ContentType="video/3gpp"/>
  <Default Extension="gif" ContentType="image/gif"/>
  <Default Extension="jpeg" ContentType="image/jpeg"/>
  <Default Extension="jpg" ContentType="image/jpeg"/>
  <Default Extension="m4v" ContentType="video/unknown"/>
  <Default Extension="mov" ContentType="video/quicktime"/>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Lst>
  <p:notesMasterIdLst>
    <p:notesMasterId r:id="rId122"/>
  </p:notesMasterIdLst>
  <p:sldIdLst>
    <p:sldId id="773" r:id="rId3"/>
    <p:sldId id="663" r:id="rId4"/>
    <p:sldId id="261" r:id="rId5"/>
    <p:sldId id="262" r:id="rId6"/>
    <p:sldId id="666" r:id="rId7"/>
    <p:sldId id="667" r:id="rId8"/>
    <p:sldId id="668" r:id="rId9"/>
    <p:sldId id="775" r:id="rId10"/>
    <p:sldId id="670" r:id="rId11"/>
    <p:sldId id="671" r:id="rId12"/>
    <p:sldId id="672" r:id="rId13"/>
    <p:sldId id="673" r:id="rId14"/>
    <p:sldId id="674" r:id="rId15"/>
    <p:sldId id="675" r:id="rId16"/>
    <p:sldId id="676" r:id="rId17"/>
    <p:sldId id="677" r:id="rId18"/>
    <p:sldId id="678" r:id="rId19"/>
    <p:sldId id="679" r:id="rId20"/>
    <p:sldId id="680" r:id="rId21"/>
    <p:sldId id="681" r:id="rId22"/>
    <p:sldId id="682" r:id="rId23"/>
    <p:sldId id="683" r:id="rId24"/>
    <p:sldId id="684" r:id="rId25"/>
    <p:sldId id="685" r:id="rId26"/>
    <p:sldId id="686" r:id="rId27"/>
    <p:sldId id="687" r:id="rId28"/>
    <p:sldId id="688" r:id="rId29"/>
    <p:sldId id="689" r:id="rId30"/>
    <p:sldId id="690" r:id="rId31"/>
    <p:sldId id="691" r:id="rId32"/>
    <p:sldId id="692" r:id="rId33"/>
    <p:sldId id="693" r:id="rId34"/>
    <p:sldId id="694" r:id="rId35"/>
    <p:sldId id="695" r:id="rId36"/>
    <p:sldId id="696" r:id="rId37"/>
    <p:sldId id="697" r:id="rId38"/>
    <p:sldId id="698" r:id="rId39"/>
    <p:sldId id="699" r:id="rId40"/>
    <p:sldId id="700" r:id="rId41"/>
    <p:sldId id="701" r:id="rId42"/>
    <p:sldId id="702" r:id="rId43"/>
    <p:sldId id="703" r:id="rId44"/>
    <p:sldId id="301" r:id="rId45"/>
    <p:sldId id="302" r:id="rId46"/>
    <p:sldId id="303" r:id="rId47"/>
    <p:sldId id="304" r:id="rId48"/>
    <p:sldId id="305" r:id="rId49"/>
    <p:sldId id="306" r:id="rId50"/>
    <p:sldId id="307" r:id="rId51"/>
    <p:sldId id="308" r:id="rId52"/>
    <p:sldId id="309" r:id="rId53"/>
    <p:sldId id="310" r:id="rId54"/>
    <p:sldId id="311" r:id="rId55"/>
    <p:sldId id="312" r:id="rId56"/>
    <p:sldId id="313" r:id="rId57"/>
    <p:sldId id="314" r:id="rId58"/>
    <p:sldId id="315" r:id="rId59"/>
    <p:sldId id="316" r:id="rId60"/>
    <p:sldId id="317" r:id="rId61"/>
    <p:sldId id="318" r:id="rId62"/>
    <p:sldId id="319" r:id="rId63"/>
    <p:sldId id="320" r:id="rId64"/>
    <p:sldId id="321" r:id="rId65"/>
    <p:sldId id="322" r:id="rId66"/>
    <p:sldId id="323" r:id="rId67"/>
    <p:sldId id="324" r:id="rId68"/>
    <p:sldId id="325" r:id="rId69"/>
    <p:sldId id="326" r:id="rId70"/>
    <p:sldId id="327" r:id="rId71"/>
    <p:sldId id="328" r:id="rId72"/>
    <p:sldId id="329" r:id="rId73"/>
    <p:sldId id="330" r:id="rId74"/>
    <p:sldId id="331" r:id="rId75"/>
    <p:sldId id="332" r:id="rId76"/>
    <p:sldId id="333" r:id="rId77"/>
    <p:sldId id="334" r:id="rId78"/>
    <p:sldId id="335" r:id="rId79"/>
    <p:sldId id="336" r:id="rId80"/>
    <p:sldId id="337" r:id="rId81"/>
    <p:sldId id="338" r:id="rId82"/>
    <p:sldId id="339" r:id="rId83"/>
    <p:sldId id="340" r:id="rId84"/>
    <p:sldId id="341" r:id="rId85"/>
    <p:sldId id="342" r:id="rId86"/>
    <p:sldId id="343" r:id="rId87"/>
    <p:sldId id="344" r:id="rId88"/>
    <p:sldId id="345" r:id="rId89"/>
    <p:sldId id="346" r:id="rId90"/>
    <p:sldId id="347" r:id="rId91"/>
    <p:sldId id="774" r:id="rId92"/>
    <p:sldId id="665" r:id="rId93"/>
    <p:sldId id="350" r:id="rId94"/>
    <p:sldId id="351" r:id="rId95"/>
    <p:sldId id="352" r:id="rId96"/>
    <p:sldId id="353" r:id="rId97"/>
    <p:sldId id="354" r:id="rId98"/>
    <p:sldId id="355" r:id="rId99"/>
    <p:sldId id="356" r:id="rId100"/>
    <p:sldId id="357" r:id="rId101"/>
    <p:sldId id="358" r:id="rId102"/>
    <p:sldId id="359" r:id="rId103"/>
    <p:sldId id="360" r:id="rId104"/>
    <p:sldId id="361" r:id="rId105"/>
    <p:sldId id="362" r:id="rId106"/>
    <p:sldId id="363" r:id="rId107"/>
    <p:sldId id="364" r:id="rId108"/>
    <p:sldId id="365" r:id="rId109"/>
    <p:sldId id="366" r:id="rId110"/>
    <p:sldId id="463" r:id="rId111"/>
    <p:sldId id="471" r:id="rId112"/>
    <p:sldId id="502" r:id="rId113"/>
    <p:sldId id="647" r:id="rId114"/>
    <p:sldId id="348" r:id="rId115"/>
    <p:sldId id="380" r:id="rId116"/>
    <p:sldId id="640" r:id="rId117"/>
    <p:sldId id="648" r:id="rId118"/>
    <p:sldId id="661" r:id="rId119"/>
    <p:sldId id="384" r:id="rId120"/>
    <p:sldId id="662" r:id="rId121"/>
  </p:sldIdLst>
  <p:sldSz cx="12192000" cy="6858000"/>
  <p:notesSz cx="6858000" cy="9144000"/>
  <p:defaultText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108" d="100"/>
          <a:sy n="108" d="100"/>
        </p:scale>
        <p:origin x="576"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12" Type="http://schemas.openxmlformats.org/officeDocument/2006/relationships/slide" Target="slides/slide110.xml"/><Relationship Id="rId16" Type="http://schemas.openxmlformats.org/officeDocument/2006/relationships/slide" Target="slides/slide14.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presProps" Target="presProps.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113" Type="http://schemas.openxmlformats.org/officeDocument/2006/relationships/slide" Target="slides/slide111.xml"/><Relationship Id="rId118" Type="http://schemas.openxmlformats.org/officeDocument/2006/relationships/slide" Target="slides/slide116.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124" Type="http://schemas.openxmlformats.org/officeDocument/2006/relationships/viewProps" Target="viewProps.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 Type="http://schemas.openxmlformats.org/officeDocument/2006/relationships/slideMaster" Target="slideMasters/slideMaster1.xml"/><Relationship Id="rId6" Type="http://schemas.openxmlformats.org/officeDocument/2006/relationships/slide" Target="slides/slide4.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slide" Target="slides/slide117.xml"/><Relationship Id="rId44" Type="http://schemas.openxmlformats.org/officeDocument/2006/relationships/slide" Target="slides/slide42.xml"/><Relationship Id="rId60" Type="http://schemas.openxmlformats.org/officeDocument/2006/relationships/slide" Target="slides/slide58.xml"/><Relationship Id="rId65" Type="http://schemas.openxmlformats.org/officeDocument/2006/relationships/slide" Target="slides/slide63.xml"/><Relationship Id="rId81" Type="http://schemas.openxmlformats.org/officeDocument/2006/relationships/slide" Target="slides/slide79.xml"/><Relationship Id="rId86" Type="http://schemas.openxmlformats.org/officeDocument/2006/relationships/slide" Target="slides/slide84.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slide" Target="slides/slide118.xml"/><Relationship Id="rId125" Type="http://schemas.openxmlformats.org/officeDocument/2006/relationships/theme" Target="theme/theme1.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2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slide" Target="slides/slide119.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s>
</file>

<file path=ppt/diagrams/_rels/data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svg"/><Relationship Id="rId1" Type="http://schemas.openxmlformats.org/officeDocument/2006/relationships/image" Target="../media/image70.png"/><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diagrams/_rels/data7.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svg"/><Relationship Id="rId1" Type="http://schemas.openxmlformats.org/officeDocument/2006/relationships/image" Target="../media/image97.png"/><Relationship Id="rId6" Type="http://schemas.openxmlformats.org/officeDocument/2006/relationships/image" Target="../media/image102.svg"/><Relationship Id="rId5" Type="http://schemas.openxmlformats.org/officeDocument/2006/relationships/image" Target="../media/image101.png"/><Relationship Id="rId4" Type="http://schemas.openxmlformats.org/officeDocument/2006/relationships/image" Target="../media/image100.svg"/></Relationships>
</file>

<file path=ppt/diagrams/_rels/data8.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image" Target="../media/image133.svg"/><Relationship Id="rId1" Type="http://schemas.openxmlformats.org/officeDocument/2006/relationships/image" Target="../media/image132.png"/><Relationship Id="rId6" Type="http://schemas.openxmlformats.org/officeDocument/2006/relationships/image" Target="../media/image137.svg"/><Relationship Id="rId5" Type="http://schemas.openxmlformats.org/officeDocument/2006/relationships/image" Target="../media/image136.png"/><Relationship Id="rId4" Type="http://schemas.openxmlformats.org/officeDocument/2006/relationships/image" Target="../media/image13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svg"/><Relationship Id="rId1" Type="http://schemas.openxmlformats.org/officeDocument/2006/relationships/image" Target="../media/image70.png"/><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svg"/><Relationship Id="rId1" Type="http://schemas.openxmlformats.org/officeDocument/2006/relationships/image" Target="../media/image97.png"/><Relationship Id="rId6" Type="http://schemas.openxmlformats.org/officeDocument/2006/relationships/image" Target="../media/image102.svg"/><Relationship Id="rId5" Type="http://schemas.openxmlformats.org/officeDocument/2006/relationships/image" Target="../media/image101.png"/><Relationship Id="rId4" Type="http://schemas.openxmlformats.org/officeDocument/2006/relationships/image" Target="../media/image10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image" Target="../media/image133.svg"/><Relationship Id="rId1" Type="http://schemas.openxmlformats.org/officeDocument/2006/relationships/image" Target="../media/image132.png"/><Relationship Id="rId6" Type="http://schemas.openxmlformats.org/officeDocument/2006/relationships/image" Target="../media/image137.svg"/><Relationship Id="rId5" Type="http://schemas.openxmlformats.org/officeDocument/2006/relationships/image" Target="../media/image136.png"/><Relationship Id="rId4" Type="http://schemas.openxmlformats.org/officeDocument/2006/relationships/image" Target="../media/image135.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68FBCC-4CE8-4453-8F67-06D1FA278060}"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D4324E70-070F-44D1-8162-F7138747452E}">
      <dgm:prSet/>
      <dgm:spPr/>
      <dgm:t>
        <a:bodyPr/>
        <a:lstStyle/>
        <a:p>
          <a:r>
            <a:rPr lang="es-MX" i="1" dirty="0">
              <a:solidFill>
                <a:schemeClr val="tx1">
                  <a:lumMod val="75000"/>
                  <a:lumOff val="25000"/>
                </a:schemeClr>
              </a:solidFill>
              <a:latin typeface="Century Gothic" panose="020B0502020202020204" pitchFamily="34" charset="0"/>
            </a:rPr>
            <a:t>Security:</a:t>
          </a:r>
          <a:r>
            <a:rPr lang="es-MX" dirty="0">
              <a:solidFill>
                <a:schemeClr val="tx1">
                  <a:lumMod val="75000"/>
                  <a:lumOff val="25000"/>
                </a:schemeClr>
              </a:solidFill>
              <a:latin typeface="Century Gothic" panose="020B0502020202020204" pitchFamily="34" charset="0"/>
            </a:rPr>
            <a:t> Se entiende como la combinación de medidas, recursos humanos y materiales destinados a salvaguardar a la aviación civil internacional contra los actos de interferencia ilícita</a:t>
          </a:r>
          <a:endParaRPr lang="en-US" dirty="0">
            <a:solidFill>
              <a:schemeClr val="tx1">
                <a:lumMod val="75000"/>
                <a:lumOff val="25000"/>
              </a:schemeClr>
            </a:solidFill>
            <a:latin typeface="Century Gothic" panose="020B0502020202020204" pitchFamily="34" charset="0"/>
          </a:endParaRPr>
        </a:p>
      </dgm:t>
    </dgm:pt>
    <dgm:pt modelId="{5D3E49B2-FDA8-43A1-ABC8-65244FD5A904}" type="parTrans" cxnId="{C3A9C53B-A7F6-4376-BA16-2D4BD361420D}">
      <dgm:prSet/>
      <dgm:spPr/>
      <dgm:t>
        <a:bodyPr/>
        <a:lstStyle/>
        <a:p>
          <a:endParaRPr lang="en-US"/>
        </a:p>
      </dgm:t>
    </dgm:pt>
    <dgm:pt modelId="{55EE9F09-7327-4A26-B45D-100C5C259329}" type="sibTrans" cxnId="{C3A9C53B-A7F6-4376-BA16-2D4BD361420D}">
      <dgm:prSet/>
      <dgm:spPr/>
      <dgm:t>
        <a:bodyPr/>
        <a:lstStyle/>
        <a:p>
          <a:endParaRPr lang="en-US"/>
        </a:p>
      </dgm:t>
    </dgm:pt>
    <dgm:pt modelId="{058CECBF-E02D-4DBF-BD96-5D44C9FDEF2A}">
      <dgm:prSet/>
      <dgm:spPr/>
      <dgm:t>
        <a:bodyPr/>
        <a:lstStyle/>
        <a:p>
          <a:r>
            <a:rPr lang="es-MX" dirty="0">
              <a:solidFill>
                <a:schemeClr val="tx1">
                  <a:lumMod val="75000"/>
                  <a:lumOff val="25000"/>
                </a:schemeClr>
              </a:solidFill>
              <a:latin typeface="Century Gothic" panose="020B0502020202020204" pitchFamily="34" charset="0"/>
            </a:rPr>
            <a:t>Safety: Es el estado en que el riesgo de lesiones a las personas o daños a los bienes se reduce y se mantiene en un nivel aceptable, o por debajo del mismo, por medio de un proceso continuo de identificación de peligros y gestión de riesgos.</a:t>
          </a:r>
          <a:endParaRPr lang="en-US" dirty="0">
            <a:solidFill>
              <a:schemeClr val="tx1">
                <a:lumMod val="75000"/>
                <a:lumOff val="25000"/>
              </a:schemeClr>
            </a:solidFill>
            <a:latin typeface="Century Gothic" panose="020B0502020202020204" pitchFamily="34" charset="0"/>
          </a:endParaRPr>
        </a:p>
      </dgm:t>
    </dgm:pt>
    <dgm:pt modelId="{198E933F-6340-4EC1-9F32-0926CA647358}" type="parTrans" cxnId="{5CCC5BDA-E3C9-43CD-8646-776286A9D213}">
      <dgm:prSet/>
      <dgm:spPr/>
      <dgm:t>
        <a:bodyPr/>
        <a:lstStyle/>
        <a:p>
          <a:endParaRPr lang="en-US"/>
        </a:p>
      </dgm:t>
    </dgm:pt>
    <dgm:pt modelId="{FDC18E0A-A027-4A41-9289-54400E4E342A}" type="sibTrans" cxnId="{5CCC5BDA-E3C9-43CD-8646-776286A9D213}">
      <dgm:prSet/>
      <dgm:spPr/>
      <dgm:t>
        <a:bodyPr/>
        <a:lstStyle/>
        <a:p>
          <a:endParaRPr lang="en-US"/>
        </a:p>
      </dgm:t>
    </dgm:pt>
    <dgm:pt modelId="{7ED89E94-AB2C-4980-B522-DEC0893D8C82}" type="pres">
      <dgm:prSet presAssocID="{9868FBCC-4CE8-4453-8F67-06D1FA278060}" presName="vert0" presStyleCnt="0">
        <dgm:presLayoutVars>
          <dgm:dir/>
          <dgm:animOne val="branch"/>
          <dgm:animLvl val="lvl"/>
        </dgm:presLayoutVars>
      </dgm:prSet>
      <dgm:spPr/>
    </dgm:pt>
    <dgm:pt modelId="{9DA89D5F-DBEE-4B93-9FF9-3A96E7FC0808}" type="pres">
      <dgm:prSet presAssocID="{D4324E70-070F-44D1-8162-F7138747452E}" presName="thickLine" presStyleLbl="alignNode1" presStyleIdx="0" presStyleCnt="2"/>
      <dgm:spPr/>
    </dgm:pt>
    <dgm:pt modelId="{A94B1EAC-70DA-43F3-91AD-CC45A51C3D74}" type="pres">
      <dgm:prSet presAssocID="{D4324E70-070F-44D1-8162-F7138747452E}" presName="horz1" presStyleCnt="0"/>
      <dgm:spPr/>
    </dgm:pt>
    <dgm:pt modelId="{4F7CB857-A018-44BE-BAA2-B3D1D7DE932E}" type="pres">
      <dgm:prSet presAssocID="{D4324E70-070F-44D1-8162-F7138747452E}" presName="tx1" presStyleLbl="revTx" presStyleIdx="0" presStyleCnt="2"/>
      <dgm:spPr/>
    </dgm:pt>
    <dgm:pt modelId="{CDACE966-C591-41C0-B8E4-57137D4B8E21}" type="pres">
      <dgm:prSet presAssocID="{D4324E70-070F-44D1-8162-F7138747452E}" presName="vert1" presStyleCnt="0"/>
      <dgm:spPr/>
    </dgm:pt>
    <dgm:pt modelId="{3C6DF4C9-5378-42F9-A9FD-2D99E5ABD520}" type="pres">
      <dgm:prSet presAssocID="{058CECBF-E02D-4DBF-BD96-5D44C9FDEF2A}" presName="thickLine" presStyleLbl="alignNode1" presStyleIdx="1" presStyleCnt="2"/>
      <dgm:spPr/>
    </dgm:pt>
    <dgm:pt modelId="{A3E786B1-A5C2-4D57-AB59-8E2529EEF572}" type="pres">
      <dgm:prSet presAssocID="{058CECBF-E02D-4DBF-BD96-5D44C9FDEF2A}" presName="horz1" presStyleCnt="0"/>
      <dgm:spPr/>
    </dgm:pt>
    <dgm:pt modelId="{524A077C-E322-451C-8297-14BB804243E7}" type="pres">
      <dgm:prSet presAssocID="{058CECBF-E02D-4DBF-BD96-5D44C9FDEF2A}" presName="tx1" presStyleLbl="revTx" presStyleIdx="1" presStyleCnt="2"/>
      <dgm:spPr/>
    </dgm:pt>
    <dgm:pt modelId="{02529284-5677-4A52-828C-D10C3F9DA7CB}" type="pres">
      <dgm:prSet presAssocID="{058CECBF-E02D-4DBF-BD96-5D44C9FDEF2A}" presName="vert1" presStyleCnt="0"/>
      <dgm:spPr/>
    </dgm:pt>
  </dgm:ptLst>
  <dgm:cxnLst>
    <dgm:cxn modelId="{0FE4F100-03C9-4EC3-954D-6BB7266CA17E}" type="presOf" srcId="{9868FBCC-4CE8-4453-8F67-06D1FA278060}" destId="{7ED89E94-AB2C-4980-B522-DEC0893D8C82}" srcOrd="0" destOrd="0" presId="urn:microsoft.com/office/officeart/2008/layout/LinedList"/>
    <dgm:cxn modelId="{2EF5CD2B-A6C4-454E-A6EC-24674B85318E}" type="presOf" srcId="{058CECBF-E02D-4DBF-BD96-5D44C9FDEF2A}" destId="{524A077C-E322-451C-8297-14BB804243E7}" srcOrd="0" destOrd="0" presId="urn:microsoft.com/office/officeart/2008/layout/LinedList"/>
    <dgm:cxn modelId="{C3A9C53B-A7F6-4376-BA16-2D4BD361420D}" srcId="{9868FBCC-4CE8-4453-8F67-06D1FA278060}" destId="{D4324E70-070F-44D1-8162-F7138747452E}" srcOrd="0" destOrd="0" parTransId="{5D3E49B2-FDA8-43A1-ABC8-65244FD5A904}" sibTransId="{55EE9F09-7327-4A26-B45D-100C5C259329}"/>
    <dgm:cxn modelId="{D68834BE-BA35-45F4-8E83-13D4220216C7}" type="presOf" srcId="{D4324E70-070F-44D1-8162-F7138747452E}" destId="{4F7CB857-A018-44BE-BAA2-B3D1D7DE932E}" srcOrd="0" destOrd="0" presId="urn:microsoft.com/office/officeart/2008/layout/LinedList"/>
    <dgm:cxn modelId="{5CCC5BDA-E3C9-43CD-8646-776286A9D213}" srcId="{9868FBCC-4CE8-4453-8F67-06D1FA278060}" destId="{058CECBF-E02D-4DBF-BD96-5D44C9FDEF2A}" srcOrd="1" destOrd="0" parTransId="{198E933F-6340-4EC1-9F32-0926CA647358}" sibTransId="{FDC18E0A-A027-4A41-9289-54400E4E342A}"/>
    <dgm:cxn modelId="{011A6831-8A14-47E8-B538-25DDF006E8F6}" type="presParOf" srcId="{7ED89E94-AB2C-4980-B522-DEC0893D8C82}" destId="{9DA89D5F-DBEE-4B93-9FF9-3A96E7FC0808}" srcOrd="0" destOrd="0" presId="urn:microsoft.com/office/officeart/2008/layout/LinedList"/>
    <dgm:cxn modelId="{0B173AB8-9079-472C-8BB9-B666D5392A2B}" type="presParOf" srcId="{7ED89E94-AB2C-4980-B522-DEC0893D8C82}" destId="{A94B1EAC-70DA-43F3-91AD-CC45A51C3D74}" srcOrd="1" destOrd="0" presId="urn:microsoft.com/office/officeart/2008/layout/LinedList"/>
    <dgm:cxn modelId="{42DE3BDF-D102-4443-B73D-6A78B08D3B61}" type="presParOf" srcId="{A94B1EAC-70DA-43F3-91AD-CC45A51C3D74}" destId="{4F7CB857-A018-44BE-BAA2-B3D1D7DE932E}" srcOrd="0" destOrd="0" presId="urn:microsoft.com/office/officeart/2008/layout/LinedList"/>
    <dgm:cxn modelId="{8DE64859-4334-439D-9FCB-5C632D2ADA46}" type="presParOf" srcId="{A94B1EAC-70DA-43F3-91AD-CC45A51C3D74}" destId="{CDACE966-C591-41C0-B8E4-57137D4B8E21}" srcOrd="1" destOrd="0" presId="urn:microsoft.com/office/officeart/2008/layout/LinedList"/>
    <dgm:cxn modelId="{31F82A50-EE5E-4AB4-BE75-F4BEAD3091D2}" type="presParOf" srcId="{7ED89E94-AB2C-4980-B522-DEC0893D8C82}" destId="{3C6DF4C9-5378-42F9-A9FD-2D99E5ABD520}" srcOrd="2" destOrd="0" presId="urn:microsoft.com/office/officeart/2008/layout/LinedList"/>
    <dgm:cxn modelId="{FBD1F310-0DAB-4332-93A6-9979BD8A4C78}" type="presParOf" srcId="{7ED89E94-AB2C-4980-B522-DEC0893D8C82}" destId="{A3E786B1-A5C2-4D57-AB59-8E2529EEF572}" srcOrd="3" destOrd="0" presId="urn:microsoft.com/office/officeart/2008/layout/LinedList"/>
    <dgm:cxn modelId="{C5C3D368-BA45-41C5-9AC5-B3DA105E6D45}" type="presParOf" srcId="{A3E786B1-A5C2-4D57-AB59-8E2529EEF572}" destId="{524A077C-E322-451C-8297-14BB804243E7}" srcOrd="0" destOrd="0" presId="urn:microsoft.com/office/officeart/2008/layout/LinedList"/>
    <dgm:cxn modelId="{123C2D44-ADC6-40FA-8497-946B7E1AE4AD}" type="presParOf" srcId="{A3E786B1-A5C2-4D57-AB59-8E2529EEF572}" destId="{02529284-5677-4A52-828C-D10C3F9DA7C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5C1844-9CA7-4CA7-9975-97DE3002D2FB}"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0EDC33E-D081-490B-9678-ADAC8C87BAB7}">
      <dgm:prSet/>
      <dgm:spPr>
        <a:solidFill>
          <a:schemeClr val="bg2">
            <a:lumMod val="75000"/>
          </a:schemeClr>
        </a:solidFill>
      </dgm:spPr>
      <dgm:t>
        <a:bodyPr/>
        <a:lstStyle/>
        <a:p>
          <a:r>
            <a:rPr lang="es-MX" dirty="0">
              <a:solidFill>
                <a:schemeClr val="tx1">
                  <a:lumMod val="75000"/>
                  <a:lumOff val="25000"/>
                </a:schemeClr>
              </a:solidFill>
              <a:latin typeface="Century Gothic" panose="020B0502020202020204" pitchFamily="34" charset="0"/>
            </a:rPr>
            <a:t>Prevenir daños y lesiones en propiedad, personal o Clientes, ocasionados por actos ilícitos</a:t>
          </a:r>
          <a:endParaRPr lang="en-US" dirty="0">
            <a:solidFill>
              <a:schemeClr val="tx1">
                <a:lumMod val="75000"/>
                <a:lumOff val="25000"/>
              </a:schemeClr>
            </a:solidFill>
            <a:latin typeface="Century Gothic" panose="020B0502020202020204" pitchFamily="34" charset="0"/>
          </a:endParaRPr>
        </a:p>
      </dgm:t>
    </dgm:pt>
    <dgm:pt modelId="{B57BD2DD-F71F-405B-85FA-BED57342A387}" type="parTrans" cxnId="{53512067-C49C-4F0B-843A-7E433B1C5E2C}">
      <dgm:prSet/>
      <dgm:spPr/>
      <dgm:t>
        <a:bodyPr/>
        <a:lstStyle/>
        <a:p>
          <a:endParaRPr lang="en-US">
            <a:solidFill>
              <a:schemeClr val="tx1">
                <a:lumMod val="75000"/>
                <a:lumOff val="25000"/>
              </a:schemeClr>
            </a:solidFill>
            <a:latin typeface="Century Gothic" panose="020B0502020202020204" pitchFamily="34" charset="0"/>
          </a:endParaRPr>
        </a:p>
      </dgm:t>
    </dgm:pt>
    <dgm:pt modelId="{35DCE6BB-6A61-4371-9A93-5CBE2AAAA8C9}" type="sibTrans" cxnId="{53512067-C49C-4F0B-843A-7E433B1C5E2C}">
      <dgm:prSet/>
      <dgm:spPr/>
      <dgm:t>
        <a:bodyPr/>
        <a:lstStyle/>
        <a:p>
          <a:endParaRPr lang="en-US">
            <a:solidFill>
              <a:schemeClr val="tx1">
                <a:lumMod val="75000"/>
                <a:lumOff val="25000"/>
              </a:schemeClr>
            </a:solidFill>
            <a:latin typeface="Century Gothic" panose="020B0502020202020204" pitchFamily="34" charset="0"/>
          </a:endParaRPr>
        </a:p>
      </dgm:t>
    </dgm:pt>
    <dgm:pt modelId="{4A7C8B17-0BC0-4A0F-92E2-883BA3299E91}">
      <dgm:prSet/>
      <dgm:spPr>
        <a:solidFill>
          <a:srgbClr val="FFC768"/>
        </a:solidFill>
      </dgm:spPr>
      <dgm:t>
        <a:bodyPr/>
        <a:lstStyle/>
        <a:p>
          <a:r>
            <a:rPr lang="es-MX" dirty="0">
              <a:solidFill>
                <a:schemeClr val="tx1">
                  <a:lumMod val="75000"/>
                  <a:lumOff val="25000"/>
                </a:schemeClr>
              </a:solidFill>
              <a:latin typeface="Century Gothic" panose="020B0502020202020204" pitchFamily="34" charset="0"/>
            </a:rPr>
            <a:t>Disuadir a quienes pretendan efectuar actos de interferencia ilícita.</a:t>
          </a:r>
          <a:endParaRPr lang="en-US" dirty="0">
            <a:solidFill>
              <a:schemeClr val="tx1">
                <a:lumMod val="75000"/>
                <a:lumOff val="25000"/>
              </a:schemeClr>
            </a:solidFill>
            <a:latin typeface="Century Gothic" panose="020B0502020202020204" pitchFamily="34" charset="0"/>
          </a:endParaRPr>
        </a:p>
      </dgm:t>
    </dgm:pt>
    <dgm:pt modelId="{A3A01A47-B532-454A-97AB-8249707AF4E1}" type="parTrans" cxnId="{7F53DFF6-164F-4DA7-A91D-7258F9977511}">
      <dgm:prSet/>
      <dgm:spPr/>
      <dgm:t>
        <a:bodyPr/>
        <a:lstStyle/>
        <a:p>
          <a:endParaRPr lang="en-US">
            <a:solidFill>
              <a:schemeClr val="tx1">
                <a:lumMod val="75000"/>
                <a:lumOff val="25000"/>
              </a:schemeClr>
            </a:solidFill>
            <a:latin typeface="Century Gothic" panose="020B0502020202020204" pitchFamily="34" charset="0"/>
          </a:endParaRPr>
        </a:p>
      </dgm:t>
    </dgm:pt>
    <dgm:pt modelId="{64338CF1-B620-4C2A-900E-AED9A9CB2334}" type="sibTrans" cxnId="{7F53DFF6-164F-4DA7-A91D-7258F9977511}">
      <dgm:prSet/>
      <dgm:spPr/>
      <dgm:t>
        <a:bodyPr/>
        <a:lstStyle/>
        <a:p>
          <a:endParaRPr lang="en-US">
            <a:solidFill>
              <a:schemeClr val="tx1">
                <a:lumMod val="75000"/>
                <a:lumOff val="25000"/>
              </a:schemeClr>
            </a:solidFill>
            <a:latin typeface="Century Gothic" panose="020B0502020202020204" pitchFamily="34" charset="0"/>
          </a:endParaRPr>
        </a:p>
      </dgm:t>
    </dgm:pt>
    <dgm:pt modelId="{BDA6766A-4FC2-4743-983E-84B0530816FB}">
      <dgm:prSet/>
      <dgm:spPr>
        <a:solidFill>
          <a:srgbClr val="EECDA6"/>
        </a:solidFill>
        <a:ln>
          <a:solidFill>
            <a:srgbClr val="EECDA6"/>
          </a:solidFill>
        </a:ln>
      </dgm:spPr>
      <dgm:t>
        <a:bodyPr/>
        <a:lstStyle/>
        <a:p>
          <a:r>
            <a:rPr lang="es-MX" dirty="0">
              <a:solidFill>
                <a:schemeClr val="tx1">
                  <a:lumMod val="75000"/>
                  <a:lumOff val="25000"/>
                </a:schemeClr>
              </a:solidFill>
              <a:latin typeface="Century Gothic" panose="020B0502020202020204" pitchFamily="34" charset="0"/>
            </a:rPr>
            <a:t>Contar con procedimientos establecidos y probados de respuesta inmediata.</a:t>
          </a:r>
          <a:endParaRPr lang="en-US" dirty="0">
            <a:solidFill>
              <a:schemeClr val="tx1">
                <a:lumMod val="75000"/>
                <a:lumOff val="25000"/>
              </a:schemeClr>
            </a:solidFill>
            <a:latin typeface="Century Gothic" panose="020B0502020202020204" pitchFamily="34" charset="0"/>
          </a:endParaRPr>
        </a:p>
      </dgm:t>
    </dgm:pt>
    <dgm:pt modelId="{3895FB97-3330-45E3-86ED-DB99858BBCF4}" type="parTrans" cxnId="{EEC76874-44FF-428B-AFE2-CEF0902C9F49}">
      <dgm:prSet/>
      <dgm:spPr/>
      <dgm:t>
        <a:bodyPr/>
        <a:lstStyle/>
        <a:p>
          <a:endParaRPr lang="en-US">
            <a:solidFill>
              <a:schemeClr val="tx1">
                <a:lumMod val="75000"/>
                <a:lumOff val="25000"/>
              </a:schemeClr>
            </a:solidFill>
            <a:latin typeface="Century Gothic" panose="020B0502020202020204" pitchFamily="34" charset="0"/>
          </a:endParaRPr>
        </a:p>
      </dgm:t>
    </dgm:pt>
    <dgm:pt modelId="{8B24B149-4ADB-43F5-8D14-60147648FF48}" type="sibTrans" cxnId="{EEC76874-44FF-428B-AFE2-CEF0902C9F49}">
      <dgm:prSet/>
      <dgm:spPr/>
      <dgm:t>
        <a:bodyPr/>
        <a:lstStyle/>
        <a:p>
          <a:endParaRPr lang="en-US">
            <a:solidFill>
              <a:schemeClr val="tx1">
                <a:lumMod val="75000"/>
                <a:lumOff val="25000"/>
              </a:schemeClr>
            </a:solidFill>
            <a:latin typeface="Century Gothic" panose="020B0502020202020204" pitchFamily="34" charset="0"/>
          </a:endParaRPr>
        </a:p>
      </dgm:t>
    </dgm:pt>
    <dgm:pt modelId="{1B72FABD-CC34-454F-8249-FD20DAC4ACFE}">
      <dgm:prSet/>
      <dgm:spPr>
        <a:solidFill>
          <a:schemeClr val="accent2">
            <a:lumMod val="40000"/>
            <a:lumOff val="60000"/>
          </a:schemeClr>
        </a:solidFill>
      </dgm:spPr>
      <dgm:t>
        <a:bodyPr/>
        <a:lstStyle/>
        <a:p>
          <a:r>
            <a:rPr lang="es-MX" dirty="0">
              <a:solidFill>
                <a:schemeClr val="tx1">
                  <a:lumMod val="75000"/>
                  <a:lumOff val="25000"/>
                </a:schemeClr>
              </a:solidFill>
              <a:latin typeface="Century Gothic" panose="020B0502020202020204" pitchFamily="34" charset="0"/>
            </a:rPr>
            <a:t>Fomentar un medio ambiente de trabajo seguro y libre de riesgos a todo el personal.</a:t>
          </a:r>
          <a:endParaRPr lang="en-US" dirty="0">
            <a:solidFill>
              <a:schemeClr val="tx1">
                <a:lumMod val="75000"/>
                <a:lumOff val="25000"/>
              </a:schemeClr>
            </a:solidFill>
            <a:latin typeface="Century Gothic" panose="020B0502020202020204" pitchFamily="34" charset="0"/>
          </a:endParaRPr>
        </a:p>
      </dgm:t>
    </dgm:pt>
    <dgm:pt modelId="{8538D255-153F-4E6C-9FB6-3DB59173A1E5}" type="parTrans" cxnId="{E25E7357-1209-4AD0-84E2-E690E0924A14}">
      <dgm:prSet/>
      <dgm:spPr/>
      <dgm:t>
        <a:bodyPr/>
        <a:lstStyle/>
        <a:p>
          <a:endParaRPr lang="en-US">
            <a:solidFill>
              <a:schemeClr val="tx1">
                <a:lumMod val="75000"/>
                <a:lumOff val="25000"/>
              </a:schemeClr>
            </a:solidFill>
            <a:latin typeface="Century Gothic" panose="020B0502020202020204" pitchFamily="34" charset="0"/>
          </a:endParaRPr>
        </a:p>
      </dgm:t>
    </dgm:pt>
    <dgm:pt modelId="{B208AF28-BB48-465D-93E7-59F64467B94B}" type="sibTrans" cxnId="{E25E7357-1209-4AD0-84E2-E690E0924A14}">
      <dgm:prSet/>
      <dgm:spPr/>
      <dgm:t>
        <a:bodyPr/>
        <a:lstStyle/>
        <a:p>
          <a:endParaRPr lang="en-US">
            <a:solidFill>
              <a:schemeClr val="tx1">
                <a:lumMod val="75000"/>
                <a:lumOff val="25000"/>
              </a:schemeClr>
            </a:solidFill>
            <a:latin typeface="Century Gothic" panose="020B0502020202020204" pitchFamily="34" charset="0"/>
          </a:endParaRPr>
        </a:p>
      </dgm:t>
    </dgm:pt>
    <dgm:pt modelId="{664E5D0C-88D3-4BE7-9524-176408210632}">
      <dgm:prSet/>
      <dgm:spPr>
        <a:solidFill>
          <a:schemeClr val="bg2">
            <a:lumMod val="90000"/>
          </a:schemeClr>
        </a:solidFill>
      </dgm:spPr>
      <dgm:t>
        <a:bodyPr/>
        <a:lstStyle/>
        <a:p>
          <a:r>
            <a:rPr lang="es-MX" dirty="0">
              <a:solidFill>
                <a:schemeClr val="tx1">
                  <a:lumMod val="75000"/>
                  <a:lumOff val="25000"/>
                </a:schemeClr>
              </a:solidFill>
              <a:latin typeface="Century Gothic" panose="020B0502020202020204" pitchFamily="34" charset="0"/>
            </a:rPr>
            <a:t>Prevenir accidentes e incidentes de aeronaves, ocasionados por actos ilícitos.</a:t>
          </a:r>
          <a:endParaRPr lang="en-US" dirty="0">
            <a:solidFill>
              <a:schemeClr val="tx1">
                <a:lumMod val="75000"/>
                <a:lumOff val="25000"/>
              </a:schemeClr>
            </a:solidFill>
            <a:latin typeface="Century Gothic" panose="020B0502020202020204" pitchFamily="34" charset="0"/>
          </a:endParaRPr>
        </a:p>
      </dgm:t>
    </dgm:pt>
    <dgm:pt modelId="{DE547C4E-E53B-46BD-9D8F-983934765557}" type="parTrans" cxnId="{EF9F9C61-0DA1-460E-A1D5-D5387A06DD33}">
      <dgm:prSet/>
      <dgm:spPr/>
      <dgm:t>
        <a:bodyPr/>
        <a:lstStyle/>
        <a:p>
          <a:endParaRPr lang="en-US">
            <a:solidFill>
              <a:schemeClr val="tx1">
                <a:lumMod val="75000"/>
                <a:lumOff val="25000"/>
              </a:schemeClr>
            </a:solidFill>
            <a:latin typeface="Century Gothic" panose="020B0502020202020204" pitchFamily="34" charset="0"/>
          </a:endParaRPr>
        </a:p>
      </dgm:t>
    </dgm:pt>
    <dgm:pt modelId="{07D8DEF9-CA7B-4232-A3E2-33CE383E4349}" type="sibTrans" cxnId="{EF9F9C61-0DA1-460E-A1D5-D5387A06DD33}">
      <dgm:prSet/>
      <dgm:spPr/>
      <dgm:t>
        <a:bodyPr/>
        <a:lstStyle/>
        <a:p>
          <a:endParaRPr lang="en-US">
            <a:solidFill>
              <a:schemeClr val="tx1">
                <a:lumMod val="75000"/>
                <a:lumOff val="25000"/>
              </a:schemeClr>
            </a:solidFill>
            <a:latin typeface="Century Gothic" panose="020B0502020202020204" pitchFamily="34" charset="0"/>
          </a:endParaRPr>
        </a:p>
      </dgm:t>
    </dgm:pt>
    <dgm:pt modelId="{C1F8DE6B-0B84-40C0-98D2-223F82A21126}">
      <dgm:prSet/>
      <dgm:spPr>
        <a:solidFill>
          <a:srgbClr val="FDAF64"/>
        </a:solidFill>
      </dgm:spPr>
      <dgm:t>
        <a:bodyPr/>
        <a:lstStyle/>
        <a:p>
          <a:r>
            <a:rPr lang="es-MX" dirty="0">
              <a:solidFill>
                <a:schemeClr val="tx1">
                  <a:lumMod val="75000"/>
                  <a:lumOff val="25000"/>
                </a:schemeClr>
              </a:solidFill>
              <a:latin typeface="Century Gothic" panose="020B0502020202020204" pitchFamily="34" charset="0"/>
            </a:rPr>
            <a:t>Incorporar procedimientos de Seguridad en todas las actividades operacionales.</a:t>
          </a:r>
          <a:endParaRPr lang="en-US" dirty="0">
            <a:solidFill>
              <a:schemeClr val="tx1">
                <a:lumMod val="75000"/>
                <a:lumOff val="25000"/>
              </a:schemeClr>
            </a:solidFill>
            <a:latin typeface="Century Gothic" panose="020B0502020202020204" pitchFamily="34" charset="0"/>
          </a:endParaRPr>
        </a:p>
      </dgm:t>
    </dgm:pt>
    <dgm:pt modelId="{2FB9A24E-36ED-47E1-B6C9-5A6E32263CE2}" type="parTrans" cxnId="{F0E28EFF-2F1A-4D08-890D-372CA43D99F7}">
      <dgm:prSet/>
      <dgm:spPr/>
      <dgm:t>
        <a:bodyPr/>
        <a:lstStyle/>
        <a:p>
          <a:endParaRPr lang="en-US">
            <a:solidFill>
              <a:schemeClr val="tx1">
                <a:lumMod val="75000"/>
                <a:lumOff val="25000"/>
              </a:schemeClr>
            </a:solidFill>
            <a:latin typeface="Century Gothic" panose="020B0502020202020204" pitchFamily="34" charset="0"/>
          </a:endParaRPr>
        </a:p>
      </dgm:t>
    </dgm:pt>
    <dgm:pt modelId="{A54EC974-0F72-4D84-9343-21ACA02D3DDC}" type="sibTrans" cxnId="{F0E28EFF-2F1A-4D08-890D-372CA43D99F7}">
      <dgm:prSet/>
      <dgm:spPr/>
      <dgm:t>
        <a:bodyPr/>
        <a:lstStyle/>
        <a:p>
          <a:endParaRPr lang="en-US">
            <a:solidFill>
              <a:schemeClr val="tx1">
                <a:lumMod val="75000"/>
                <a:lumOff val="25000"/>
              </a:schemeClr>
            </a:solidFill>
            <a:latin typeface="Century Gothic" panose="020B0502020202020204" pitchFamily="34" charset="0"/>
          </a:endParaRPr>
        </a:p>
      </dgm:t>
    </dgm:pt>
    <dgm:pt modelId="{6E6E62CC-203B-4105-BF8D-C9B3F3EC9D5B}">
      <dgm:prSet/>
      <dgm:spPr>
        <a:solidFill>
          <a:srgbClr val="FFC768"/>
        </a:solidFill>
      </dgm:spPr>
      <dgm:t>
        <a:bodyPr/>
        <a:lstStyle/>
        <a:p>
          <a:r>
            <a:rPr lang="es-MX" dirty="0">
              <a:solidFill>
                <a:schemeClr val="tx1">
                  <a:lumMod val="75000"/>
                  <a:lumOff val="25000"/>
                </a:schemeClr>
              </a:solidFill>
              <a:latin typeface="Century Gothic" panose="020B0502020202020204" pitchFamily="34" charset="0"/>
            </a:rPr>
            <a:t>Analizar el efecto sobre la Seguridad en los cambios requeridos por la operación de la empresa.</a:t>
          </a:r>
          <a:endParaRPr lang="en-US" dirty="0">
            <a:solidFill>
              <a:schemeClr val="tx1">
                <a:lumMod val="75000"/>
                <a:lumOff val="25000"/>
              </a:schemeClr>
            </a:solidFill>
            <a:latin typeface="Century Gothic" panose="020B0502020202020204" pitchFamily="34" charset="0"/>
          </a:endParaRPr>
        </a:p>
      </dgm:t>
    </dgm:pt>
    <dgm:pt modelId="{3B673E02-806E-4C9B-8E7C-7EC2F038CCE8}" type="parTrans" cxnId="{D1DB13AC-1716-4934-B0B1-26AFB436CB3C}">
      <dgm:prSet/>
      <dgm:spPr/>
      <dgm:t>
        <a:bodyPr/>
        <a:lstStyle/>
        <a:p>
          <a:endParaRPr lang="en-US">
            <a:solidFill>
              <a:schemeClr val="tx1">
                <a:lumMod val="75000"/>
                <a:lumOff val="25000"/>
              </a:schemeClr>
            </a:solidFill>
            <a:latin typeface="Century Gothic" panose="020B0502020202020204" pitchFamily="34" charset="0"/>
          </a:endParaRPr>
        </a:p>
      </dgm:t>
    </dgm:pt>
    <dgm:pt modelId="{F3C7C85A-E0F5-4610-8211-1B8BD7D75736}" type="sibTrans" cxnId="{D1DB13AC-1716-4934-B0B1-26AFB436CB3C}">
      <dgm:prSet/>
      <dgm:spPr/>
      <dgm:t>
        <a:bodyPr/>
        <a:lstStyle/>
        <a:p>
          <a:endParaRPr lang="en-US">
            <a:solidFill>
              <a:schemeClr val="tx1">
                <a:lumMod val="75000"/>
                <a:lumOff val="25000"/>
              </a:schemeClr>
            </a:solidFill>
            <a:latin typeface="Century Gothic" panose="020B0502020202020204" pitchFamily="34" charset="0"/>
          </a:endParaRPr>
        </a:p>
      </dgm:t>
    </dgm:pt>
    <dgm:pt modelId="{465D8BDB-6FFC-458F-B5B9-40AFB67B8D51}">
      <dgm:prSet/>
      <dgm:spPr>
        <a:solidFill>
          <a:srgbClr val="FDAF64"/>
        </a:solidFill>
      </dgm:spPr>
      <dgm:t>
        <a:bodyPr/>
        <a:lstStyle/>
        <a:p>
          <a:r>
            <a:rPr lang="es-MX" dirty="0">
              <a:solidFill>
                <a:schemeClr val="tx1">
                  <a:lumMod val="75000"/>
                  <a:lumOff val="25000"/>
                </a:schemeClr>
              </a:solidFill>
              <a:latin typeface="Century Gothic" panose="020B0502020202020204" pitchFamily="34" charset="0"/>
            </a:rPr>
            <a:t>Disminuir costos por la reducción de daños a equipo y aeronaves de la empresa, ocasionados por actos ilícitos.</a:t>
          </a:r>
          <a:endParaRPr lang="en-US" dirty="0">
            <a:solidFill>
              <a:schemeClr val="tx1">
                <a:lumMod val="75000"/>
                <a:lumOff val="25000"/>
              </a:schemeClr>
            </a:solidFill>
            <a:latin typeface="Century Gothic" panose="020B0502020202020204" pitchFamily="34" charset="0"/>
          </a:endParaRPr>
        </a:p>
      </dgm:t>
    </dgm:pt>
    <dgm:pt modelId="{61EC4964-D5D4-42F8-BCDF-CAD343AF00C6}" type="parTrans" cxnId="{A8667105-7E1F-411A-85A9-37A083E48881}">
      <dgm:prSet/>
      <dgm:spPr/>
      <dgm:t>
        <a:bodyPr/>
        <a:lstStyle/>
        <a:p>
          <a:endParaRPr lang="en-US">
            <a:solidFill>
              <a:schemeClr val="tx1">
                <a:lumMod val="75000"/>
                <a:lumOff val="25000"/>
              </a:schemeClr>
            </a:solidFill>
            <a:latin typeface="Century Gothic" panose="020B0502020202020204" pitchFamily="34" charset="0"/>
          </a:endParaRPr>
        </a:p>
      </dgm:t>
    </dgm:pt>
    <dgm:pt modelId="{504D380D-94B6-493D-856E-D63E0B81835F}" type="sibTrans" cxnId="{A8667105-7E1F-411A-85A9-37A083E48881}">
      <dgm:prSet/>
      <dgm:spPr/>
      <dgm:t>
        <a:bodyPr/>
        <a:lstStyle/>
        <a:p>
          <a:endParaRPr lang="en-US">
            <a:solidFill>
              <a:schemeClr val="tx1">
                <a:lumMod val="75000"/>
                <a:lumOff val="25000"/>
              </a:schemeClr>
            </a:solidFill>
            <a:latin typeface="Century Gothic" panose="020B0502020202020204" pitchFamily="34" charset="0"/>
          </a:endParaRPr>
        </a:p>
      </dgm:t>
    </dgm:pt>
    <dgm:pt modelId="{F6CE3E8F-FB41-41B6-BD56-4A788F31454A}">
      <dgm:prSet/>
      <dgm:spPr>
        <a:solidFill>
          <a:srgbClr val="EECDA6"/>
        </a:solidFill>
      </dgm:spPr>
      <dgm:t>
        <a:bodyPr/>
        <a:lstStyle/>
        <a:p>
          <a:r>
            <a:rPr lang="es-MX" dirty="0">
              <a:solidFill>
                <a:schemeClr val="tx1">
                  <a:lumMod val="75000"/>
                  <a:lumOff val="25000"/>
                </a:schemeClr>
              </a:solidFill>
              <a:latin typeface="Century Gothic" panose="020B0502020202020204" pitchFamily="34" charset="0"/>
            </a:rPr>
            <a:t>Proporcionar capacitación de Seguridad a todo el personal de la empresa acorde con sus funciones y responsabilidades.</a:t>
          </a:r>
          <a:endParaRPr lang="en-US" dirty="0">
            <a:solidFill>
              <a:schemeClr val="tx1">
                <a:lumMod val="75000"/>
                <a:lumOff val="25000"/>
              </a:schemeClr>
            </a:solidFill>
            <a:latin typeface="Century Gothic" panose="020B0502020202020204" pitchFamily="34" charset="0"/>
          </a:endParaRPr>
        </a:p>
      </dgm:t>
    </dgm:pt>
    <dgm:pt modelId="{2EADC9A3-3F80-4AA3-99DA-C70B03654C5B}" type="parTrans" cxnId="{D6E656BE-DA88-4B24-905B-3D3A5E1D2E24}">
      <dgm:prSet/>
      <dgm:spPr/>
      <dgm:t>
        <a:bodyPr/>
        <a:lstStyle/>
        <a:p>
          <a:endParaRPr lang="en-US">
            <a:solidFill>
              <a:schemeClr val="tx1">
                <a:lumMod val="75000"/>
                <a:lumOff val="25000"/>
              </a:schemeClr>
            </a:solidFill>
            <a:latin typeface="Century Gothic" panose="020B0502020202020204" pitchFamily="34" charset="0"/>
          </a:endParaRPr>
        </a:p>
      </dgm:t>
    </dgm:pt>
    <dgm:pt modelId="{00D3D1B0-1285-44DE-B784-49C54A02D400}" type="sibTrans" cxnId="{D6E656BE-DA88-4B24-905B-3D3A5E1D2E24}">
      <dgm:prSet/>
      <dgm:spPr/>
      <dgm:t>
        <a:bodyPr/>
        <a:lstStyle/>
        <a:p>
          <a:endParaRPr lang="en-US">
            <a:solidFill>
              <a:schemeClr val="tx1">
                <a:lumMod val="75000"/>
                <a:lumOff val="25000"/>
              </a:schemeClr>
            </a:solidFill>
            <a:latin typeface="Century Gothic" panose="020B0502020202020204" pitchFamily="34" charset="0"/>
          </a:endParaRPr>
        </a:p>
      </dgm:t>
    </dgm:pt>
    <dgm:pt modelId="{F33FA8D9-D829-486B-9C6C-1F7C8FD14DFE}">
      <dgm:prSet/>
      <dgm:spPr>
        <a:solidFill>
          <a:schemeClr val="accent4">
            <a:lumMod val="60000"/>
            <a:lumOff val="40000"/>
          </a:schemeClr>
        </a:solidFill>
      </dgm:spPr>
      <dgm:t>
        <a:bodyPr/>
        <a:lstStyle/>
        <a:p>
          <a:r>
            <a:rPr lang="es-MX">
              <a:solidFill>
                <a:schemeClr val="tx1">
                  <a:lumMod val="75000"/>
                  <a:lumOff val="25000"/>
                </a:schemeClr>
              </a:solidFill>
              <a:latin typeface="Century Gothic" panose="020B0502020202020204" pitchFamily="34" charset="0"/>
            </a:rPr>
            <a:t>Identificar y contribuir a la eliminación de actos, actitudes y condiciones de riesgo.</a:t>
          </a:r>
          <a:endParaRPr lang="en-US">
            <a:solidFill>
              <a:schemeClr val="tx1">
                <a:lumMod val="75000"/>
                <a:lumOff val="25000"/>
              </a:schemeClr>
            </a:solidFill>
            <a:latin typeface="Century Gothic" panose="020B0502020202020204" pitchFamily="34" charset="0"/>
          </a:endParaRPr>
        </a:p>
      </dgm:t>
    </dgm:pt>
    <dgm:pt modelId="{E813F7E0-1DC6-4BEF-BB7E-6840E1346FA8}" type="parTrans" cxnId="{51CF353F-421D-491F-A1E9-2F9471228545}">
      <dgm:prSet/>
      <dgm:spPr/>
      <dgm:t>
        <a:bodyPr/>
        <a:lstStyle/>
        <a:p>
          <a:endParaRPr lang="en-US">
            <a:solidFill>
              <a:schemeClr val="tx1">
                <a:lumMod val="75000"/>
                <a:lumOff val="25000"/>
              </a:schemeClr>
            </a:solidFill>
            <a:latin typeface="Century Gothic" panose="020B0502020202020204" pitchFamily="34" charset="0"/>
          </a:endParaRPr>
        </a:p>
      </dgm:t>
    </dgm:pt>
    <dgm:pt modelId="{ADEE354A-CC5B-4C43-8BF7-D341A0880047}" type="sibTrans" cxnId="{51CF353F-421D-491F-A1E9-2F9471228545}">
      <dgm:prSet/>
      <dgm:spPr/>
      <dgm:t>
        <a:bodyPr/>
        <a:lstStyle/>
        <a:p>
          <a:endParaRPr lang="en-US">
            <a:solidFill>
              <a:schemeClr val="tx1">
                <a:lumMod val="75000"/>
                <a:lumOff val="25000"/>
              </a:schemeClr>
            </a:solidFill>
            <a:latin typeface="Century Gothic" panose="020B0502020202020204" pitchFamily="34" charset="0"/>
          </a:endParaRPr>
        </a:p>
      </dgm:t>
    </dgm:pt>
    <dgm:pt modelId="{23C7BEB2-F77E-40CE-9556-107F9CF138BF}" type="pres">
      <dgm:prSet presAssocID="{F25C1844-9CA7-4CA7-9975-97DE3002D2FB}" presName="diagram" presStyleCnt="0">
        <dgm:presLayoutVars>
          <dgm:dir/>
          <dgm:resizeHandles val="exact"/>
        </dgm:presLayoutVars>
      </dgm:prSet>
      <dgm:spPr/>
    </dgm:pt>
    <dgm:pt modelId="{ECE85D4E-9EFD-40B1-9801-BED085103788}" type="pres">
      <dgm:prSet presAssocID="{80EDC33E-D081-490B-9678-ADAC8C87BAB7}" presName="node" presStyleLbl="node1" presStyleIdx="0" presStyleCnt="10">
        <dgm:presLayoutVars>
          <dgm:bulletEnabled val="1"/>
        </dgm:presLayoutVars>
      </dgm:prSet>
      <dgm:spPr>
        <a:prstGeom prst="roundRect">
          <a:avLst/>
        </a:prstGeom>
      </dgm:spPr>
    </dgm:pt>
    <dgm:pt modelId="{FB42A756-D168-4E51-B022-F7E1E7796869}" type="pres">
      <dgm:prSet presAssocID="{35DCE6BB-6A61-4371-9A93-5CBE2AAAA8C9}" presName="sibTrans" presStyleCnt="0"/>
      <dgm:spPr/>
    </dgm:pt>
    <dgm:pt modelId="{8F81C66F-FBF0-4CEB-A06A-4BDB7D8493BD}" type="pres">
      <dgm:prSet presAssocID="{4A7C8B17-0BC0-4A0F-92E2-883BA3299E91}" presName="node" presStyleLbl="node1" presStyleIdx="1" presStyleCnt="10">
        <dgm:presLayoutVars>
          <dgm:bulletEnabled val="1"/>
        </dgm:presLayoutVars>
      </dgm:prSet>
      <dgm:spPr>
        <a:prstGeom prst="roundRect">
          <a:avLst/>
        </a:prstGeom>
      </dgm:spPr>
    </dgm:pt>
    <dgm:pt modelId="{CAF3EE22-654A-4834-99E1-385D5D43696E}" type="pres">
      <dgm:prSet presAssocID="{64338CF1-B620-4C2A-900E-AED9A9CB2334}" presName="sibTrans" presStyleCnt="0"/>
      <dgm:spPr/>
    </dgm:pt>
    <dgm:pt modelId="{B002E77B-F0ED-45A5-BF8B-D723F567D5C5}" type="pres">
      <dgm:prSet presAssocID="{BDA6766A-4FC2-4743-983E-84B0530816FB}" presName="node" presStyleLbl="node1" presStyleIdx="2" presStyleCnt="10">
        <dgm:presLayoutVars>
          <dgm:bulletEnabled val="1"/>
        </dgm:presLayoutVars>
      </dgm:prSet>
      <dgm:spPr>
        <a:prstGeom prst="roundRect">
          <a:avLst/>
        </a:prstGeom>
      </dgm:spPr>
    </dgm:pt>
    <dgm:pt modelId="{5725A474-A085-4C0F-9755-5C9C2FF12E88}" type="pres">
      <dgm:prSet presAssocID="{8B24B149-4ADB-43F5-8D14-60147648FF48}" presName="sibTrans" presStyleCnt="0"/>
      <dgm:spPr/>
    </dgm:pt>
    <dgm:pt modelId="{132E1221-FC30-423F-96B1-BF627425A8B7}" type="pres">
      <dgm:prSet presAssocID="{1B72FABD-CC34-454F-8249-FD20DAC4ACFE}" presName="node" presStyleLbl="node1" presStyleIdx="3" presStyleCnt="10">
        <dgm:presLayoutVars>
          <dgm:bulletEnabled val="1"/>
        </dgm:presLayoutVars>
      </dgm:prSet>
      <dgm:spPr>
        <a:prstGeom prst="roundRect">
          <a:avLst/>
        </a:prstGeom>
      </dgm:spPr>
    </dgm:pt>
    <dgm:pt modelId="{913B612E-C0D8-41C5-8B54-3E066B78004D}" type="pres">
      <dgm:prSet presAssocID="{B208AF28-BB48-465D-93E7-59F64467B94B}" presName="sibTrans" presStyleCnt="0"/>
      <dgm:spPr/>
    </dgm:pt>
    <dgm:pt modelId="{54C2722A-FE6E-419B-B9B9-2A1E27C79EA0}" type="pres">
      <dgm:prSet presAssocID="{664E5D0C-88D3-4BE7-9524-176408210632}" presName="node" presStyleLbl="node1" presStyleIdx="4" presStyleCnt="10">
        <dgm:presLayoutVars>
          <dgm:bulletEnabled val="1"/>
        </dgm:presLayoutVars>
      </dgm:prSet>
      <dgm:spPr>
        <a:prstGeom prst="roundRect">
          <a:avLst/>
        </a:prstGeom>
      </dgm:spPr>
    </dgm:pt>
    <dgm:pt modelId="{908EF39F-A134-42D4-A793-A03C0711616B}" type="pres">
      <dgm:prSet presAssocID="{07D8DEF9-CA7B-4232-A3E2-33CE383E4349}" presName="sibTrans" presStyleCnt="0"/>
      <dgm:spPr/>
    </dgm:pt>
    <dgm:pt modelId="{9CB5C7AD-7E98-4757-BA78-64765F549970}" type="pres">
      <dgm:prSet presAssocID="{C1F8DE6B-0B84-40C0-98D2-223F82A21126}" presName="node" presStyleLbl="node1" presStyleIdx="5" presStyleCnt="10">
        <dgm:presLayoutVars>
          <dgm:bulletEnabled val="1"/>
        </dgm:presLayoutVars>
      </dgm:prSet>
      <dgm:spPr>
        <a:prstGeom prst="roundRect">
          <a:avLst/>
        </a:prstGeom>
      </dgm:spPr>
    </dgm:pt>
    <dgm:pt modelId="{476318F9-6738-4CF4-B15F-63FDBFB7804C}" type="pres">
      <dgm:prSet presAssocID="{A54EC974-0F72-4D84-9343-21ACA02D3DDC}" presName="sibTrans" presStyleCnt="0"/>
      <dgm:spPr/>
    </dgm:pt>
    <dgm:pt modelId="{8C73C634-EEAE-4694-B312-D4D7C7CF4474}" type="pres">
      <dgm:prSet presAssocID="{6E6E62CC-203B-4105-BF8D-C9B3F3EC9D5B}" presName="node" presStyleLbl="node1" presStyleIdx="6" presStyleCnt="10">
        <dgm:presLayoutVars>
          <dgm:bulletEnabled val="1"/>
        </dgm:presLayoutVars>
      </dgm:prSet>
      <dgm:spPr>
        <a:prstGeom prst="roundRect">
          <a:avLst/>
        </a:prstGeom>
      </dgm:spPr>
    </dgm:pt>
    <dgm:pt modelId="{D07EA365-8C00-4265-9E3E-09B9195D5A1A}" type="pres">
      <dgm:prSet presAssocID="{F3C7C85A-E0F5-4610-8211-1B8BD7D75736}" presName="sibTrans" presStyleCnt="0"/>
      <dgm:spPr/>
    </dgm:pt>
    <dgm:pt modelId="{1CA0F0E3-166B-4A21-A256-CB076E81CC17}" type="pres">
      <dgm:prSet presAssocID="{465D8BDB-6FFC-458F-B5B9-40AFB67B8D51}" presName="node" presStyleLbl="node1" presStyleIdx="7" presStyleCnt="10">
        <dgm:presLayoutVars>
          <dgm:bulletEnabled val="1"/>
        </dgm:presLayoutVars>
      </dgm:prSet>
      <dgm:spPr>
        <a:prstGeom prst="roundRect">
          <a:avLst/>
        </a:prstGeom>
      </dgm:spPr>
    </dgm:pt>
    <dgm:pt modelId="{9CC16867-AAEB-4EF5-81F2-497CEE67327F}" type="pres">
      <dgm:prSet presAssocID="{504D380D-94B6-493D-856E-D63E0B81835F}" presName="sibTrans" presStyleCnt="0"/>
      <dgm:spPr/>
    </dgm:pt>
    <dgm:pt modelId="{05F6F442-9B10-41C0-A4E2-96E68E5BE503}" type="pres">
      <dgm:prSet presAssocID="{F6CE3E8F-FB41-41B6-BD56-4A788F31454A}" presName="node" presStyleLbl="node1" presStyleIdx="8" presStyleCnt="10">
        <dgm:presLayoutVars>
          <dgm:bulletEnabled val="1"/>
        </dgm:presLayoutVars>
      </dgm:prSet>
      <dgm:spPr>
        <a:prstGeom prst="roundRect">
          <a:avLst/>
        </a:prstGeom>
      </dgm:spPr>
    </dgm:pt>
    <dgm:pt modelId="{998DAA4D-F38E-406E-ABF5-47D5D5AA7E9C}" type="pres">
      <dgm:prSet presAssocID="{00D3D1B0-1285-44DE-B784-49C54A02D400}" presName="sibTrans" presStyleCnt="0"/>
      <dgm:spPr/>
    </dgm:pt>
    <dgm:pt modelId="{12F1643F-A1FF-4074-AF64-3A6C34D82C86}" type="pres">
      <dgm:prSet presAssocID="{F33FA8D9-D829-486B-9C6C-1F7C8FD14DFE}" presName="node" presStyleLbl="node1" presStyleIdx="9" presStyleCnt="10">
        <dgm:presLayoutVars>
          <dgm:bulletEnabled val="1"/>
        </dgm:presLayoutVars>
      </dgm:prSet>
      <dgm:spPr>
        <a:prstGeom prst="roundRect">
          <a:avLst/>
        </a:prstGeom>
      </dgm:spPr>
    </dgm:pt>
  </dgm:ptLst>
  <dgm:cxnLst>
    <dgm:cxn modelId="{A8667105-7E1F-411A-85A9-37A083E48881}" srcId="{F25C1844-9CA7-4CA7-9975-97DE3002D2FB}" destId="{465D8BDB-6FFC-458F-B5B9-40AFB67B8D51}" srcOrd="7" destOrd="0" parTransId="{61EC4964-D5D4-42F8-BCDF-CAD343AF00C6}" sibTransId="{504D380D-94B6-493D-856E-D63E0B81835F}"/>
    <dgm:cxn modelId="{51CF353F-421D-491F-A1E9-2F9471228545}" srcId="{F25C1844-9CA7-4CA7-9975-97DE3002D2FB}" destId="{F33FA8D9-D829-486B-9C6C-1F7C8FD14DFE}" srcOrd="9" destOrd="0" parTransId="{E813F7E0-1DC6-4BEF-BB7E-6840E1346FA8}" sibTransId="{ADEE354A-CC5B-4C43-8BF7-D341A0880047}"/>
    <dgm:cxn modelId="{EF9F9C61-0DA1-460E-A1D5-D5387A06DD33}" srcId="{F25C1844-9CA7-4CA7-9975-97DE3002D2FB}" destId="{664E5D0C-88D3-4BE7-9524-176408210632}" srcOrd="4" destOrd="0" parTransId="{DE547C4E-E53B-46BD-9D8F-983934765557}" sibTransId="{07D8DEF9-CA7B-4232-A3E2-33CE383E4349}"/>
    <dgm:cxn modelId="{53512067-C49C-4F0B-843A-7E433B1C5E2C}" srcId="{F25C1844-9CA7-4CA7-9975-97DE3002D2FB}" destId="{80EDC33E-D081-490B-9678-ADAC8C87BAB7}" srcOrd="0" destOrd="0" parTransId="{B57BD2DD-F71F-405B-85FA-BED57342A387}" sibTransId="{35DCE6BB-6A61-4371-9A93-5CBE2AAAA8C9}"/>
    <dgm:cxn modelId="{92F1DD4B-6FED-4294-9E12-78206B29A117}" type="presOf" srcId="{664E5D0C-88D3-4BE7-9524-176408210632}" destId="{54C2722A-FE6E-419B-B9B9-2A1E27C79EA0}" srcOrd="0" destOrd="0" presId="urn:microsoft.com/office/officeart/2005/8/layout/default"/>
    <dgm:cxn modelId="{4C6E0C6C-CA7B-4E00-ABA9-433F87DA5758}" type="presOf" srcId="{F6CE3E8F-FB41-41B6-BD56-4A788F31454A}" destId="{05F6F442-9B10-41C0-A4E2-96E68E5BE503}" srcOrd="0" destOrd="0" presId="urn:microsoft.com/office/officeart/2005/8/layout/default"/>
    <dgm:cxn modelId="{C261914D-5DAF-434C-846B-2F18886210C7}" type="presOf" srcId="{BDA6766A-4FC2-4743-983E-84B0530816FB}" destId="{B002E77B-F0ED-45A5-BF8B-D723F567D5C5}" srcOrd="0" destOrd="0" presId="urn:microsoft.com/office/officeart/2005/8/layout/default"/>
    <dgm:cxn modelId="{28E76D4F-7FAF-4C08-ADC5-D8014897FC76}" type="presOf" srcId="{6E6E62CC-203B-4105-BF8D-C9B3F3EC9D5B}" destId="{8C73C634-EEAE-4694-B312-D4D7C7CF4474}" srcOrd="0" destOrd="0" presId="urn:microsoft.com/office/officeart/2005/8/layout/default"/>
    <dgm:cxn modelId="{EEC76874-44FF-428B-AFE2-CEF0902C9F49}" srcId="{F25C1844-9CA7-4CA7-9975-97DE3002D2FB}" destId="{BDA6766A-4FC2-4743-983E-84B0530816FB}" srcOrd="2" destOrd="0" parTransId="{3895FB97-3330-45E3-86ED-DB99858BBCF4}" sibTransId="{8B24B149-4ADB-43F5-8D14-60147648FF48}"/>
    <dgm:cxn modelId="{1C069854-3ADC-4113-AB48-69F33A5632B3}" type="presOf" srcId="{465D8BDB-6FFC-458F-B5B9-40AFB67B8D51}" destId="{1CA0F0E3-166B-4A21-A256-CB076E81CC17}" srcOrd="0" destOrd="0" presId="urn:microsoft.com/office/officeart/2005/8/layout/default"/>
    <dgm:cxn modelId="{C2B91976-A355-4D19-99D8-66B1AD575924}" type="presOf" srcId="{F25C1844-9CA7-4CA7-9975-97DE3002D2FB}" destId="{23C7BEB2-F77E-40CE-9556-107F9CF138BF}" srcOrd="0" destOrd="0" presId="urn:microsoft.com/office/officeart/2005/8/layout/default"/>
    <dgm:cxn modelId="{E25E7357-1209-4AD0-84E2-E690E0924A14}" srcId="{F25C1844-9CA7-4CA7-9975-97DE3002D2FB}" destId="{1B72FABD-CC34-454F-8249-FD20DAC4ACFE}" srcOrd="3" destOrd="0" parTransId="{8538D255-153F-4E6C-9FB6-3DB59173A1E5}" sibTransId="{B208AF28-BB48-465D-93E7-59F64467B94B}"/>
    <dgm:cxn modelId="{017AB777-DFB7-41D3-8089-923DA9F9FECE}" type="presOf" srcId="{4A7C8B17-0BC0-4A0F-92E2-883BA3299E91}" destId="{8F81C66F-FBF0-4CEB-A06A-4BDB7D8493BD}" srcOrd="0" destOrd="0" presId="urn:microsoft.com/office/officeart/2005/8/layout/default"/>
    <dgm:cxn modelId="{21C26BAB-602D-43FF-B65F-841DCB2E3B1F}" type="presOf" srcId="{C1F8DE6B-0B84-40C0-98D2-223F82A21126}" destId="{9CB5C7AD-7E98-4757-BA78-64765F549970}" srcOrd="0" destOrd="0" presId="urn:microsoft.com/office/officeart/2005/8/layout/default"/>
    <dgm:cxn modelId="{D1DB13AC-1716-4934-B0B1-26AFB436CB3C}" srcId="{F25C1844-9CA7-4CA7-9975-97DE3002D2FB}" destId="{6E6E62CC-203B-4105-BF8D-C9B3F3EC9D5B}" srcOrd="6" destOrd="0" parTransId="{3B673E02-806E-4C9B-8E7C-7EC2F038CCE8}" sibTransId="{F3C7C85A-E0F5-4610-8211-1B8BD7D75736}"/>
    <dgm:cxn modelId="{431986B8-F103-4E76-82EF-A35590246305}" type="presOf" srcId="{80EDC33E-D081-490B-9678-ADAC8C87BAB7}" destId="{ECE85D4E-9EFD-40B1-9801-BED085103788}" srcOrd="0" destOrd="0" presId="urn:microsoft.com/office/officeart/2005/8/layout/default"/>
    <dgm:cxn modelId="{B5404BBE-96CF-4D74-A8A0-278AC0BC0FC9}" type="presOf" srcId="{1B72FABD-CC34-454F-8249-FD20DAC4ACFE}" destId="{132E1221-FC30-423F-96B1-BF627425A8B7}" srcOrd="0" destOrd="0" presId="urn:microsoft.com/office/officeart/2005/8/layout/default"/>
    <dgm:cxn modelId="{D6E656BE-DA88-4B24-905B-3D3A5E1D2E24}" srcId="{F25C1844-9CA7-4CA7-9975-97DE3002D2FB}" destId="{F6CE3E8F-FB41-41B6-BD56-4A788F31454A}" srcOrd="8" destOrd="0" parTransId="{2EADC9A3-3F80-4AA3-99DA-C70B03654C5B}" sibTransId="{00D3D1B0-1285-44DE-B784-49C54A02D400}"/>
    <dgm:cxn modelId="{0D65D7C7-2674-48C7-8DC9-DCBDC202C539}" type="presOf" srcId="{F33FA8D9-D829-486B-9C6C-1F7C8FD14DFE}" destId="{12F1643F-A1FF-4074-AF64-3A6C34D82C86}" srcOrd="0" destOrd="0" presId="urn:microsoft.com/office/officeart/2005/8/layout/default"/>
    <dgm:cxn modelId="{7F53DFF6-164F-4DA7-A91D-7258F9977511}" srcId="{F25C1844-9CA7-4CA7-9975-97DE3002D2FB}" destId="{4A7C8B17-0BC0-4A0F-92E2-883BA3299E91}" srcOrd="1" destOrd="0" parTransId="{A3A01A47-B532-454A-97AB-8249707AF4E1}" sibTransId="{64338CF1-B620-4C2A-900E-AED9A9CB2334}"/>
    <dgm:cxn modelId="{F0E28EFF-2F1A-4D08-890D-372CA43D99F7}" srcId="{F25C1844-9CA7-4CA7-9975-97DE3002D2FB}" destId="{C1F8DE6B-0B84-40C0-98D2-223F82A21126}" srcOrd="5" destOrd="0" parTransId="{2FB9A24E-36ED-47E1-B6C9-5A6E32263CE2}" sibTransId="{A54EC974-0F72-4D84-9343-21ACA02D3DDC}"/>
    <dgm:cxn modelId="{10DD34DC-827F-4738-9485-70077354BA3B}" type="presParOf" srcId="{23C7BEB2-F77E-40CE-9556-107F9CF138BF}" destId="{ECE85D4E-9EFD-40B1-9801-BED085103788}" srcOrd="0" destOrd="0" presId="urn:microsoft.com/office/officeart/2005/8/layout/default"/>
    <dgm:cxn modelId="{3866D1F7-CCFE-49EC-A5A2-152448308551}" type="presParOf" srcId="{23C7BEB2-F77E-40CE-9556-107F9CF138BF}" destId="{FB42A756-D168-4E51-B022-F7E1E7796869}" srcOrd="1" destOrd="0" presId="urn:microsoft.com/office/officeart/2005/8/layout/default"/>
    <dgm:cxn modelId="{0397B0F4-41B0-4FDE-8C79-DC5E18912382}" type="presParOf" srcId="{23C7BEB2-F77E-40CE-9556-107F9CF138BF}" destId="{8F81C66F-FBF0-4CEB-A06A-4BDB7D8493BD}" srcOrd="2" destOrd="0" presId="urn:microsoft.com/office/officeart/2005/8/layout/default"/>
    <dgm:cxn modelId="{8B927DD9-9C13-4E0A-A8FA-4DFAFF85926F}" type="presParOf" srcId="{23C7BEB2-F77E-40CE-9556-107F9CF138BF}" destId="{CAF3EE22-654A-4834-99E1-385D5D43696E}" srcOrd="3" destOrd="0" presId="urn:microsoft.com/office/officeart/2005/8/layout/default"/>
    <dgm:cxn modelId="{2A4550C7-6404-494F-A287-1A89EAD69B49}" type="presParOf" srcId="{23C7BEB2-F77E-40CE-9556-107F9CF138BF}" destId="{B002E77B-F0ED-45A5-BF8B-D723F567D5C5}" srcOrd="4" destOrd="0" presId="urn:microsoft.com/office/officeart/2005/8/layout/default"/>
    <dgm:cxn modelId="{303D49A6-77EF-4654-8663-033243AAF3FD}" type="presParOf" srcId="{23C7BEB2-F77E-40CE-9556-107F9CF138BF}" destId="{5725A474-A085-4C0F-9755-5C9C2FF12E88}" srcOrd="5" destOrd="0" presId="urn:microsoft.com/office/officeart/2005/8/layout/default"/>
    <dgm:cxn modelId="{5CCA7290-9891-40BE-912A-06610E5DBDA6}" type="presParOf" srcId="{23C7BEB2-F77E-40CE-9556-107F9CF138BF}" destId="{132E1221-FC30-423F-96B1-BF627425A8B7}" srcOrd="6" destOrd="0" presId="urn:microsoft.com/office/officeart/2005/8/layout/default"/>
    <dgm:cxn modelId="{18110931-09EB-4991-B404-8FE8C32BE7C4}" type="presParOf" srcId="{23C7BEB2-F77E-40CE-9556-107F9CF138BF}" destId="{913B612E-C0D8-41C5-8B54-3E066B78004D}" srcOrd="7" destOrd="0" presId="urn:microsoft.com/office/officeart/2005/8/layout/default"/>
    <dgm:cxn modelId="{0AEDBF1A-4B6D-4AEA-8EE9-FFAD3631B32C}" type="presParOf" srcId="{23C7BEB2-F77E-40CE-9556-107F9CF138BF}" destId="{54C2722A-FE6E-419B-B9B9-2A1E27C79EA0}" srcOrd="8" destOrd="0" presId="urn:microsoft.com/office/officeart/2005/8/layout/default"/>
    <dgm:cxn modelId="{67A6A63E-B7C0-460D-8B6A-C8EC1664BBD5}" type="presParOf" srcId="{23C7BEB2-F77E-40CE-9556-107F9CF138BF}" destId="{908EF39F-A134-42D4-A793-A03C0711616B}" srcOrd="9" destOrd="0" presId="urn:microsoft.com/office/officeart/2005/8/layout/default"/>
    <dgm:cxn modelId="{10655C33-62EA-480D-BE02-AFCA327930FE}" type="presParOf" srcId="{23C7BEB2-F77E-40CE-9556-107F9CF138BF}" destId="{9CB5C7AD-7E98-4757-BA78-64765F549970}" srcOrd="10" destOrd="0" presId="urn:microsoft.com/office/officeart/2005/8/layout/default"/>
    <dgm:cxn modelId="{019CA2D6-C702-4118-B3B3-83BDEDAF4499}" type="presParOf" srcId="{23C7BEB2-F77E-40CE-9556-107F9CF138BF}" destId="{476318F9-6738-4CF4-B15F-63FDBFB7804C}" srcOrd="11" destOrd="0" presId="urn:microsoft.com/office/officeart/2005/8/layout/default"/>
    <dgm:cxn modelId="{904ABD49-6163-414F-B84C-A197B833237E}" type="presParOf" srcId="{23C7BEB2-F77E-40CE-9556-107F9CF138BF}" destId="{8C73C634-EEAE-4694-B312-D4D7C7CF4474}" srcOrd="12" destOrd="0" presId="urn:microsoft.com/office/officeart/2005/8/layout/default"/>
    <dgm:cxn modelId="{0EFB51F9-5CD4-4F91-9C9D-2C39F6BB86F6}" type="presParOf" srcId="{23C7BEB2-F77E-40CE-9556-107F9CF138BF}" destId="{D07EA365-8C00-4265-9E3E-09B9195D5A1A}" srcOrd="13" destOrd="0" presId="urn:microsoft.com/office/officeart/2005/8/layout/default"/>
    <dgm:cxn modelId="{EC256377-FA75-4DEC-8B10-4B2D345BCA87}" type="presParOf" srcId="{23C7BEB2-F77E-40CE-9556-107F9CF138BF}" destId="{1CA0F0E3-166B-4A21-A256-CB076E81CC17}" srcOrd="14" destOrd="0" presId="urn:microsoft.com/office/officeart/2005/8/layout/default"/>
    <dgm:cxn modelId="{CDD6DDEF-9D42-494A-BBAC-CB4366721163}" type="presParOf" srcId="{23C7BEB2-F77E-40CE-9556-107F9CF138BF}" destId="{9CC16867-AAEB-4EF5-81F2-497CEE67327F}" srcOrd="15" destOrd="0" presId="urn:microsoft.com/office/officeart/2005/8/layout/default"/>
    <dgm:cxn modelId="{7AE99D88-5207-4025-AE57-0B5C2BCF646B}" type="presParOf" srcId="{23C7BEB2-F77E-40CE-9556-107F9CF138BF}" destId="{05F6F442-9B10-41C0-A4E2-96E68E5BE503}" srcOrd="16" destOrd="0" presId="urn:microsoft.com/office/officeart/2005/8/layout/default"/>
    <dgm:cxn modelId="{5DED1DBD-0E5A-4FA1-893B-A6378E4935A9}" type="presParOf" srcId="{23C7BEB2-F77E-40CE-9556-107F9CF138BF}" destId="{998DAA4D-F38E-406E-ABF5-47D5D5AA7E9C}" srcOrd="17" destOrd="0" presId="urn:microsoft.com/office/officeart/2005/8/layout/default"/>
    <dgm:cxn modelId="{8F4A4810-C8AC-4CAC-9FFA-659CECD38A38}" type="presParOf" srcId="{23C7BEB2-F77E-40CE-9556-107F9CF138BF}" destId="{12F1643F-A1FF-4074-AF64-3A6C34D82C86}"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035D21-472E-4D52-AEBC-0EBBBC2B245B}" type="doc">
      <dgm:prSet loTypeId="urn:microsoft.com/office/officeart/2005/8/layout/vList5" loCatId="list" qsTypeId="urn:microsoft.com/office/officeart/2005/8/quickstyle/simple1" qsCatId="simple" csTypeId="urn:microsoft.com/office/officeart/2005/8/colors/accent6_3" csCatId="accent6" phldr="1"/>
      <dgm:spPr/>
      <dgm:t>
        <a:bodyPr/>
        <a:lstStyle/>
        <a:p>
          <a:endParaRPr lang="es-MX"/>
        </a:p>
      </dgm:t>
    </dgm:pt>
    <dgm:pt modelId="{B3E8F2AC-9D09-488C-B443-8D6BA6040693}">
      <dgm:prSet phldrT="[Texto]" custT="1"/>
      <dgm:spPr>
        <a:xfrm rot="5400000">
          <a:off x="-85033" y="990528"/>
          <a:ext cx="1076406" cy="845198"/>
        </a:xfrm>
      </dgm:spPr>
      <dgm:t>
        <a:bodyPr/>
        <a:lstStyle/>
        <a:p>
          <a:r>
            <a:rPr lang="es-MX" sz="1400">
              <a:latin typeface="Century Gothic" panose="020B0502020202020204" pitchFamily="34" charset="0"/>
              <a:ea typeface="Open Sans" panose="020B0606030504020204" pitchFamily="34" charset="0"/>
              <a:cs typeface="Open Sans" panose="020B0606030504020204" pitchFamily="34" charset="0"/>
            </a:rPr>
            <a:t>23-sep-1952</a:t>
          </a:r>
          <a:endParaRPr lang="es-MX" sz="1400" dirty="0">
            <a:latin typeface="Century Gothic" panose="020B0502020202020204" pitchFamily="34" charset="0"/>
            <a:ea typeface="Open Sans" panose="020B0606030504020204" pitchFamily="34" charset="0"/>
            <a:cs typeface="Open Sans" panose="020B0606030504020204" pitchFamily="34" charset="0"/>
          </a:endParaRPr>
        </a:p>
      </dgm:t>
    </dgm:pt>
    <dgm:pt modelId="{3D642BF6-37CF-4AB8-B8CB-7DDEE9FF915E}" type="parTrans" cxnId="{B1DD2DB0-D400-430F-AEB2-AED0FC6B088F}">
      <dgm:prSet/>
      <dgm:spPr/>
      <dgm:t>
        <a:bodyPr/>
        <a:lstStyle/>
        <a:p>
          <a:endParaRPr lang="es-MX">
            <a:solidFill>
              <a:schemeClr val="tx1">
                <a:lumMod val="85000"/>
                <a:lumOff val="15000"/>
              </a:schemeClr>
            </a:solidFill>
            <a:latin typeface="Century Gothic" panose="020B0502020202020204" pitchFamily="34" charset="0"/>
          </a:endParaRPr>
        </a:p>
      </dgm:t>
    </dgm:pt>
    <dgm:pt modelId="{1F1470A7-DA3C-482F-85E4-D10B55FC2408}" type="sibTrans" cxnId="{B1DD2DB0-D400-430F-AEB2-AED0FC6B088F}">
      <dgm:prSet/>
      <dgm:spPr/>
      <dgm:t>
        <a:bodyPr/>
        <a:lstStyle/>
        <a:p>
          <a:endParaRPr lang="es-MX">
            <a:solidFill>
              <a:schemeClr val="tx1">
                <a:lumMod val="85000"/>
                <a:lumOff val="15000"/>
              </a:schemeClr>
            </a:solidFill>
            <a:latin typeface="Century Gothic" panose="020B0502020202020204" pitchFamily="34" charset="0"/>
          </a:endParaRPr>
        </a:p>
      </dgm:t>
    </dgm:pt>
    <dgm:pt modelId="{DC90042C-1539-4096-BAFF-D79154FF38AB}">
      <dgm:prSet phldrT="[Texto]"/>
      <dgm:spPr>
        <a:xfrm rot="5400000">
          <a:off x="4027773" y="-2215938"/>
          <a:ext cx="699663" cy="6881390"/>
        </a:xfrm>
      </dgm:spPr>
      <dgm:t>
        <a:bodyPr/>
        <a:lstStyle/>
        <a:p>
          <a:r>
            <a:rPr lang="es-MX">
              <a:latin typeface="Century Gothic" panose="020B0502020202020204" pitchFamily="34" charset="0"/>
              <a:ea typeface="Open Sans" panose="020B0606030504020204" pitchFamily="34" charset="0"/>
              <a:cs typeface="Open Sans" panose="020B0606030504020204" pitchFamily="34" charset="0"/>
            </a:rPr>
            <a:t>El Departamento de Aeronáutica Civil se transformó en Dirección de Aviación Civil</a:t>
          </a:r>
          <a:endParaRPr lang="es-MX" dirty="0">
            <a:latin typeface="Century Gothic" panose="020B0502020202020204" pitchFamily="34" charset="0"/>
            <a:ea typeface="Open Sans" panose="020B0606030504020204" pitchFamily="34" charset="0"/>
            <a:cs typeface="Open Sans" panose="020B0606030504020204" pitchFamily="34" charset="0"/>
          </a:endParaRPr>
        </a:p>
      </dgm:t>
    </dgm:pt>
    <dgm:pt modelId="{2BFA0C2A-5F6C-4E3F-BB8B-49571C9D9CA4}" type="parTrans" cxnId="{1BFEAAD4-92B3-4681-8891-F41D9CE84A5C}">
      <dgm:prSet/>
      <dgm:spPr/>
      <dgm:t>
        <a:bodyPr/>
        <a:lstStyle/>
        <a:p>
          <a:endParaRPr lang="es-MX">
            <a:solidFill>
              <a:schemeClr val="tx1">
                <a:lumMod val="85000"/>
                <a:lumOff val="15000"/>
              </a:schemeClr>
            </a:solidFill>
            <a:latin typeface="Century Gothic" panose="020B0502020202020204" pitchFamily="34" charset="0"/>
          </a:endParaRPr>
        </a:p>
      </dgm:t>
    </dgm:pt>
    <dgm:pt modelId="{53CDAA21-4BFA-4063-8B9A-A41AD0424812}" type="sibTrans" cxnId="{1BFEAAD4-92B3-4681-8891-F41D9CE84A5C}">
      <dgm:prSet/>
      <dgm:spPr/>
      <dgm:t>
        <a:bodyPr/>
        <a:lstStyle/>
        <a:p>
          <a:endParaRPr lang="es-MX">
            <a:solidFill>
              <a:schemeClr val="tx1">
                <a:lumMod val="85000"/>
                <a:lumOff val="15000"/>
              </a:schemeClr>
            </a:solidFill>
            <a:latin typeface="Century Gothic" panose="020B0502020202020204" pitchFamily="34" charset="0"/>
          </a:endParaRPr>
        </a:p>
      </dgm:t>
    </dgm:pt>
    <dgm:pt modelId="{A4244DC7-9207-4F72-A211-44E0EE26CB47}">
      <dgm:prSet phldrT="[Texto]" custT="1"/>
      <dgm:spPr>
        <a:xfrm rot="5400000">
          <a:off x="-85033" y="1865418"/>
          <a:ext cx="1076406" cy="845198"/>
        </a:xfrm>
      </dgm:spPr>
      <dgm:t>
        <a:bodyPr/>
        <a:lstStyle/>
        <a:p>
          <a:r>
            <a:rPr lang="es-MX" sz="1400">
              <a:latin typeface="Century Gothic" panose="020B0502020202020204" pitchFamily="34" charset="0"/>
              <a:ea typeface="Open Sans" panose="020B0606030504020204" pitchFamily="34" charset="0"/>
              <a:cs typeface="Open Sans" panose="020B0606030504020204" pitchFamily="34" charset="0"/>
            </a:rPr>
            <a:t>01-ene-1956</a:t>
          </a:r>
          <a:endParaRPr lang="es-MX" sz="1400" dirty="0">
            <a:latin typeface="Century Gothic" panose="020B0502020202020204" pitchFamily="34" charset="0"/>
            <a:ea typeface="Open Sans" panose="020B0606030504020204" pitchFamily="34" charset="0"/>
            <a:cs typeface="Open Sans" panose="020B0606030504020204" pitchFamily="34" charset="0"/>
          </a:endParaRPr>
        </a:p>
      </dgm:t>
    </dgm:pt>
    <dgm:pt modelId="{39A1B09C-EB74-466C-B8B5-2BA1AC0A85DB}" type="parTrans" cxnId="{06AAB017-52F7-431C-A767-2A2044312177}">
      <dgm:prSet/>
      <dgm:spPr/>
      <dgm:t>
        <a:bodyPr/>
        <a:lstStyle/>
        <a:p>
          <a:endParaRPr lang="es-MX">
            <a:solidFill>
              <a:schemeClr val="tx1">
                <a:lumMod val="85000"/>
                <a:lumOff val="15000"/>
              </a:schemeClr>
            </a:solidFill>
            <a:latin typeface="Century Gothic" panose="020B0502020202020204" pitchFamily="34" charset="0"/>
          </a:endParaRPr>
        </a:p>
      </dgm:t>
    </dgm:pt>
    <dgm:pt modelId="{42F0421A-6377-4727-9ACE-5D4655A857D1}" type="sibTrans" cxnId="{06AAB017-52F7-431C-A767-2A2044312177}">
      <dgm:prSet/>
      <dgm:spPr/>
      <dgm:t>
        <a:bodyPr/>
        <a:lstStyle/>
        <a:p>
          <a:endParaRPr lang="es-MX">
            <a:solidFill>
              <a:schemeClr val="tx1">
                <a:lumMod val="85000"/>
                <a:lumOff val="15000"/>
              </a:schemeClr>
            </a:solidFill>
            <a:latin typeface="Century Gothic" panose="020B0502020202020204" pitchFamily="34" charset="0"/>
          </a:endParaRPr>
        </a:p>
      </dgm:t>
    </dgm:pt>
    <dgm:pt modelId="{BDDC7FF8-2EC4-44CA-9C9B-EA3EB40F7B1D}">
      <dgm:prSet/>
      <dgm:spPr>
        <a:xfrm rot="5400000">
          <a:off x="4027773" y="-1341049"/>
          <a:ext cx="699663" cy="6881390"/>
        </a:xfrm>
      </dgm:spPr>
      <dgm:t>
        <a:bodyPr/>
        <a:lstStyle/>
        <a:p>
          <a:r>
            <a:rPr lang="es-MX">
              <a:latin typeface="Century Gothic" panose="020B0502020202020204" pitchFamily="34" charset="0"/>
              <a:ea typeface="Open Sans" panose="020B0606030504020204" pitchFamily="34" charset="0"/>
              <a:cs typeface="Open Sans" panose="020B0606030504020204" pitchFamily="34" charset="0"/>
            </a:rPr>
            <a:t>Se crea la DGAC con la creación simultánea de la SCT</a:t>
          </a:r>
          <a:endParaRPr lang="es-MX" dirty="0">
            <a:latin typeface="Century Gothic" panose="020B0502020202020204" pitchFamily="34" charset="0"/>
            <a:ea typeface="Open Sans" panose="020B0606030504020204" pitchFamily="34" charset="0"/>
            <a:cs typeface="Open Sans" panose="020B0606030504020204" pitchFamily="34" charset="0"/>
          </a:endParaRPr>
        </a:p>
      </dgm:t>
    </dgm:pt>
    <dgm:pt modelId="{B1F13EDA-7A1D-4606-8953-BA39BE1E2563}" type="parTrans" cxnId="{522D9746-BCAC-4E69-A899-ED4288ECA3B3}">
      <dgm:prSet/>
      <dgm:spPr/>
      <dgm:t>
        <a:bodyPr/>
        <a:lstStyle/>
        <a:p>
          <a:endParaRPr lang="es-MX">
            <a:solidFill>
              <a:schemeClr val="tx1">
                <a:lumMod val="85000"/>
                <a:lumOff val="15000"/>
              </a:schemeClr>
            </a:solidFill>
            <a:latin typeface="Century Gothic" panose="020B0502020202020204" pitchFamily="34" charset="0"/>
          </a:endParaRPr>
        </a:p>
      </dgm:t>
    </dgm:pt>
    <dgm:pt modelId="{90601EDB-92E8-4960-A50B-C1A591204866}" type="sibTrans" cxnId="{522D9746-BCAC-4E69-A899-ED4288ECA3B3}">
      <dgm:prSet/>
      <dgm:spPr/>
      <dgm:t>
        <a:bodyPr/>
        <a:lstStyle/>
        <a:p>
          <a:endParaRPr lang="es-MX">
            <a:solidFill>
              <a:schemeClr val="tx1">
                <a:lumMod val="85000"/>
                <a:lumOff val="15000"/>
              </a:schemeClr>
            </a:solidFill>
            <a:latin typeface="Century Gothic" panose="020B0502020202020204" pitchFamily="34" charset="0"/>
          </a:endParaRPr>
        </a:p>
      </dgm:t>
    </dgm:pt>
    <dgm:pt modelId="{48C85082-3A18-45D4-88BF-7F9B111E0075}">
      <dgm:prSet phldrT="[Texto]" custT="1"/>
      <dgm:spPr>
        <a:xfrm rot="5400000">
          <a:off x="-85033" y="1865418"/>
          <a:ext cx="1076406" cy="845198"/>
        </a:xfrm>
      </dgm:spPr>
      <dgm:t>
        <a:bodyPr/>
        <a:lstStyle/>
        <a:p>
          <a:r>
            <a:rPr lang="es-MX" sz="1400" dirty="0">
              <a:latin typeface="Century Gothic" panose="020B0502020202020204" pitchFamily="34" charset="0"/>
              <a:ea typeface="Open Sans" panose="020B0606030504020204" pitchFamily="34" charset="0"/>
              <a:cs typeface="Open Sans" panose="020B0606030504020204" pitchFamily="34" charset="0"/>
            </a:rPr>
            <a:t>17-oct-2019</a:t>
          </a:r>
        </a:p>
      </dgm:t>
    </dgm:pt>
    <dgm:pt modelId="{203CBF94-A5E8-4172-BD31-EEE331D10698}" type="parTrans" cxnId="{843120CD-5FEB-4AF8-B3D9-008597904449}">
      <dgm:prSet/>
      <dgm:spPr/>
      <dgm:t>
        <a:bodyPr/>
        <a:lstStyle/>
        <a:p>
          <a:endParaRPr lang="es-MX">
            <a:solidFill>
              <a:schemeClr val="tx1">
                <a:lumMod val="85000"/>
                <a:lumOff val="15000"/>
              </a:schemeClr>
            </a:solidFill>
            <a:latin typeface="Century Gothic" panose="020B0502020202020204" pitchFamily="34" charset="0"/>
          </a:endParaRPr>
        </a:p>
      </dgm:t>
    </dgm:pt>
    <dgm:pt modelId="{1720C085-8434-4E16-A01D-6BC9D4E426E3}" type="sibTrans" cxnId="{843120CD-5FEB-4AF8-B3D9-008597904449}">
      <dgm:prSet/>
      <dgm:spPr/>
      <dgm:t>
        <a:bodyPr/>
        <a:lstStyle/>
        <a:p>
          <a:endParaRPr lang="es-MX">
            <a:solidFill>
              <a:schemeClr val="tx1">
                <a:lumMod val="85000"/>
                <a:lumOff val="15000"/>
              </a:schemeClr>
            </a:solidFill>
            <a:latin typeface="Century Gothic" panose="020B0502020202020204" pitchFamily="34" charset="0"/>
          </a:endParaRPr>
        </a:p>
      </dgm:t>
    </dgm:pt>
    <dgm:pt modelId="{070702FA-8433-4924-9FBE-0AC5C313632F}">
      <dgm:prSet/>
      <dgm:spPr>
        <a:xfrm rot="5400000">
          <a:off x="4027773" y="-1341049"/>
          <a:ext cx="699663" cy="6881390"/>
        </a:xfrm>
      </dgm:spPr>
      <dgm:t>
        <a:bodyPr/>
        <a:lstStyle/>
        <a:p>
          <a:r>
            <a:rPr lang="es-MX">
              <a:latin typeface="Century Gothic" panose="020B0502020202020204" pitchFamily="34" charset="0"/>
              <a:ea typeface="Open Sans" panose="020B0606030504020204" pitchFamily="34" charset="0"/>
              <a:cs typeface="Open Sans" panose="020B0606030504020204" pitchFamily="34" charset="0"/>
            </a:rPr>
            <a:t>Se crea la Agencia Federal de Aviación Civil.</a:t>
          </a:r>
          <a:endParaRPr lang="es-MX" dirty="0">
            <a:latin typeface="Century Gothic" panose="020B0502020202020204" pitchFamily="34" charset="0"/>
            <a:ea typeface="Open Sans" panose="020B0606030504020204" pitchFamily="34" charset="0"/>
            <a:cs typeface="Open Sans" panose="020B0606030504020204" pitchFamily="34" charset="0"/>
          </a:endParaRPr>
        </a:p>
      </dgm:t>
    </dgm:pt>
    <dgm:pt modelId="{2C05D11E-A3C1-4F74-8F0F-9894BFC37714}" type="parTrans" cxnId="{CE363497-F42F-46BE-8654-E55391F9D502}">
      <dgm:prSet/>
      <dgm:spPr/>
      <dgm:t>
        <a:bodyPr/>
        <a:lstStyle/>
        <a:p>
          <a:endParaRPr lang="es-MX">
            <a:solidFill>
              <a:schemeClr val="tx1">
                <a:lumMod val="85000"/>
                <a:lumOff val="15000"/>
              </a:schemeClr>
            </a:solidFill>
            <a:latin typeface="Century Gothic" panose="020B0502020202020204" pitchFamily="34" charset="0"/>
          </a:endParaRPr>
        </a:p>
      </dgm:t>
    </dgm:pt>
    <dgm:pt modelId="{9A4D1D77-B80F-489E-9F35-E7FA832C23AA}" type="sibTrans" cxnId="{CE363497-F42F-46BE-8654-E55391F9D502}">
      <dgm:prSet/>
      <dgm:spPr/>
      <dgm:t>
        <a:bodyPr/>
        <a:lstStyle/>
        <a:p>
          <a:endParaRPr lang="es-MX">
            <a:solidFill>
              <a:schemeClr val="tx1">
                <a:lumMod val="85000"/>
                <a:lumOff val="15000"/>
              </a:schemeClr>
            </a:solidFill>
            <a:latin typeface="Century Gothic" panose="020B0502020202020204" pitchFamily="34" charset="0"/>
          </a:endParaRPr>
        </a:p>
      </dgm:t>
    </dgm:pt>
    <dgm:pt modelId="{90B8BCD8-CFD2-4D69-9A09-E0B487EC1813}">
      <dgm:prSet phldrT="[Texto]"/>
      <dgm:spPr>
        <a:xfrm rot="5400000">
          <a:off x="4027773" y="-3090827"/>
          <a:ext cx="699663" cy="6881390"/>
        </a:xfrm>
      </dgm:spPr>
      <dgm:t>
        <a:bodyPr/>
        <a:lstStyle/>
        <a:p>
          <a:r>
            <a:rPr lang="es-MX">
              <a:latin typeface="Century Gothic" panose="020B0502020202020204" pitchFamily="34" charset="0"/>
              <a:ea typeface="Open Sans" panose="020B0606030504020204" pitchFamily="34" charset="0"/>
              <a:cs typeface="Open Sans" panose="020B0606030504020204" pitchFamily="34" charset="0"/>
            </a:rPr>
            <a:t>La oficina de Aviación Civil se convirtió en el Departamento de Aeronáutica Civil por acuerdo de la SCOP.</a:t>
          </a:r>
          <a:endParaRPr lang="es-MX" dirty="0">
            <a:latin typeface="Century Gothic" panose="020B0502020202020204" pitchFamily="34" charset="0"/>
            <a:ea typeface="Open Sans" panose="020B0606030504020204" pitchFamily="34" charset="0"/>
            <a:cs typeface="Open Sans" panose="020B0606030504020204" pitchFamily="34" charset="0"/>
          </a:endParaRPr>
        </a:p>
      </dgm:t>
    </dgm:pt>
    <dgm:pt modelId="{CF807B33-27C9-4787-8A54-C2B83C37FFFA}" type="parTrans" cxnId="{261EE209-6B15-4683-9EB6-58A1D00AB759}">
      <dgm:prSet/>
      <dgm:spPr/>
      <dgm:t>
        <a:bodyPr/>
        <a:lstStyle/>
        <a:p>
          <a:endParaRPr lang="es-MX">
            <a:solidFill>
              <a:schemeClr val="tx1">
                <a:lumMod val="85000"/>
                <a:lumOff val="15000"/>
              </a:schemeClr>
            </a:solidFill>
            <a:latin typeface="Century Gothic" panose="020B0502020202020204" pitchFamily="34" charset="0"/>
          </a:endParaRPr>
        </a:p>
      </dgm:t>
    </dgm:pt>
    <dgm:pt modelId="{53FB53B8-5EDD-4AA5-BA9F-5342C608C2DE}" type="sibTrans" cxnId="{261EE209-6B15-4683-9EB6-58A1D00AB759}">
      <dgm:prSet/>
      <dgm:spPr/>
      <dgm:t>
        <a:bodyPr/>
        <a:lstStyle/>
        <a:p>
          <a:endParaRPr lang="es-MX">
            <a:solidFill>
              <a:schemeClr val="tx1">
                <a:lumMod val="85000"/>
                <a:lumOff val="15000"/>
              </a:schemeClr>
            </a:solidFill>
            <a:latin typeface="Century Gothic" panose="020B0502020202020204" pitchFamily="34" charset="0"/>
          </a:endParaRPr>
        </a:p>
      </dgm:t>
    </dgm:pt>
    <dgm:pt modelId="{EFACEB28-D982-45E1-BF03-69A532B01D6F}">
      <dgm:prSet phldrT="[Texto]" custT="1"/>
      <dgm:spPr>
        <a:xfrm rot="5400000">
          <a:off x="4027773" y="-3090827"/>
          <a:ext cx="699663" cy="6881390"/>
        </a:xfrm>
      </dgm:spPr>
      <dgm:t>
        <a:bodyPr/>
        <a:lstStyle/>
        <a:p>
          <a:r>
            <a:rPr lang="es-MX" sz="1400">
              <a:latin typeface="Century Gothic" panose="020B0502020202020204" pitchFamily="34" charset="0"/>
              <a:ea typeface="Open Sans" panose="020B0606030504020204" pitchFamily="34" charset="0"/>
              <a:cs typeface="Open Sans" panose="020B0606030504020204" pitchFamily="34" charset="0"/>
            </a:rPr>
            <a:t>01-jul-1928</a:t>
          </a:r>
          <a:endParaRPr lang="es-MX" sz="1400" dirty="0">
            <a:latin typeface="Century Gothic" panose="020B0502020202020204" pitchFamily="34" charset="0"/>
            <a:ea typeface="Open Sans" panose="020B0606030504020204" pitchFamily="34" charset="0"/>
            <a:cs typeface="Open Sans" panose="020B0606030504020204" pitchFamily="34" charset="0"/>
          </a:endParaRPr>
        </a:p>
      </dgm:t>
    </dgm:pt>
    <dgm:pt modelId="{C82A7BD8-301D-4E3D-A71C-122A840BFFD9}" type="parTrans" cxnId="{148EA30F-AEDA-4265-AD66-CFB01EE4D9D5}">
      <dgm:prSet/>
      <dgm:spPr/>
      <dgm:t>
        <a:bodyPr/>
        <a:lstStyle/>
        <a:p>
          <a:endParaRPr lang="es-MX">
            <a:solidFill>
              <a:schemeClr val="tx1">
                <a:lumMod val="85000"/>
                <a:lumOff val="15000"/>
              </a:schemeClr>
            </a:solidFill>
            <a:latin typeface="Century Gothic" panose="020B0502020202020204" pitchFamily="34" charset="0"/>
          </a:endParaRPr>
        </a:p>
      </dgm:t>
    </dgm:pt>
    <dgm:pt modelId="{9E76734B-89FE-42C9-9982-84E441E300C8}" type="sibTrans" cxnId="{148EA30F-AEDA-4265-AD66-CFB01EE4D9D5}">
      <dgm:prSet/>
      <dgm:spPr/>
      <dgm:t>
        <a:bodyPr/>
        <a:lstStyle/>
        <a:p>
          <a:endParaRPr lang="es-MX">
            <a:solidFill>
              <a:schemeClr val="tx1">
                <a:lumMod val="85000"/>
                <a:lumOff val="15000"/>
              </a:schemeClr>
            </a:solidFill>
            <a:latin typeface="Century Gothic" panose="020B0502020202020204" pitchFamily="34" charset="0"/>
          </a:endParaRPr>
        </a:p>
      </dgm:t>
    </dgm:pt>
    <dgm:pt modelId="{D428CDD0-8EC7-478B-8CB7-0D33E056172B}" type="pres">
      <dgm:prSet presAssocID="{D8035D21-472E-4D52-AEBC-0EBBBC2B245B}" presName="Name0" presStyleCnt="0">
        <dgm:presLayoutVars>
          <dgm:dir/>
          <dgm:animLvl val="lvl"/>
          <dgm:resizeHandles val="exact"/>
        </dgm:presLayoutVars>
      </dgm:prSet>
      <dgm:spPr/>
    </dgm:pt>
    <dgm:pt modelId="{A3712294-A641-4270-9C56-01EB2FD7DC38}" type="pres">
      <dgm:prSet presAssocID="{EFACEB28-D982-45E1-BF03-69A532B01D6F}" presName="linNode" presStyleCnt="0"/>
      <dgm:spPr/>
    </dgm:pt>
    <dgm:pt modelId="{28DFFD21-D2EC-41CC-BEA1-7D8FE8DF1193}" type="pres">
      <dgm:prSet presAssocID="{EFACEB28-D982-45E1-BF03-69A532B01D6F}" presName="parentText" presStyleLbl="node1" presStyleIdx="0" presStyleCnt="4" custScaleX="55335">
        <dgm:presLayoutVars>
          <dgm:chMax val="1"/>
          <dgm:bulletEnabled val="1"/>
        </dgm:presLayoutVars>
      </dgm:prSet>
      <dgm:spPr/>
    </dgm:pt>
    <dgm:pt modelId="{9A0797A5-C97B-407D-8469-D98C7E4A26C3}" type="pres">
      <dgm:prSet presAssocID="{EFACEB28-D982-45E1-BF03-69A532B01D6F}" presName="descendantText" presStyleLbl="alignAccFollowNode1" presStyleIdx="0" presStyleCnt="4" custScaleX="123430">
        <dgm:presLayoutVars>
          <dgm:bulletEnabled val="1"/>
        </dgm:presLayoutVars>
      </dgm:prSet>
      <dgm:spPr/>
    </dgm:pt>
    <dgm:pt modelId="{1A63FBA5-F007-4A66-A5D4-696487E675F1}" type="pres">
      <dgm:prSet presAssocID="{9E76734B-89FE-42C9-9982-84E441E300C8}" presName="sp" presStyleCnt="0"/>
      <dgm:spPr/>
    </dgm:pt>
    <dgm:pt modelId="{F0D8F405-D974-4BA5-B18C-B4CF21B169CD}" type="pres">
      <dgm:prSet presAssocID="{B3E8F2AC-9D09-488C-B443-8D6BA6040693}" presName="linNode" presStyleCnt="0"/>
      <dgm:spPr/>
    </dgm:pt>
    <dgm:pt modelId="{360564A5-17F0-4B12-A32D-E1888947296E}" type="pres">
      <dgm:prSet presAssocID="{B3E8F2AC-9D09-488C-B443-8D6BA6040693}" presName="parentText" presStyleLbl="node1" presStyleIdx="1" presStyleCnt="4" custScaleX="55335">
        <dgm:presLayoutVars>
          <dgm:chMax val="1"/>
          <dgm:bulletEnabled val="1"/>
        </dgm:presLayoutVars>
      </dgm:prSet>
      <dgm:spPr/>
    </dgm:pt>
    <dgm:pt modelId="{72B5424F-85E6-46AD-A94B-CC208B1EFEB1}" type="pres">
      <dgm:prSet presAssocID="{B3E8F2AC-9D09-488C-B443-8D6BA6040693}" presName="descendantText" presStyleLbl="alignAccFollowNode1" presStyleIdx="1" presStyleCnt="4" custScaleX="123430">
        <dgm:presLayoutVars>
          <dgm:bulletEnabled val="1"/>
        </dgm:presLayoutVars>
      </dgm:prSet>
      <dgm:spPr/>
    </dgm:pt>
    <dgm:pt modelId="{FB155944-C36D-4FD1-B75E-DEA7B6714F2A}" type="pres">
      <dgm:prSet presAssocID="{1F1470A7-DA3C-482F-85E4-D10B55FC2408}" presName="sp" presStyleCnt="0"/>
      <dgm:spPr/>
    </dgm:pt>
    <dgm:pt modelId="{4822BE33-11FC-4025-8C97-C60D18845BF3}" type="pres">
      <dgm:prSet presAssocID="{A4244DC7-9207-4F72-A211-44E0EE26CB47}" presName="linNode" presStyleCnt="0"/>
      <dgm:spPr/>
    </dgm:pt>
    <dgm:pt modelId="{0CAE2FAF-772C-4471-AEB9-2A0773D0D9D1}" type="pres">
      <dgm:prSet presAssocID="{A4244DC7-9207-4F72-A211-44E0EE26CB47}" presName="parentText" presStyleLbl="node1" presStyleIdx="2" presStyleCnt="4" custScaleX="55335">
        <dgm:presLayoutVars>
          <dgm:chMax val="1"/>
          <dgm:bulletEnabled val="1"/>
        </dgm:presLayoutVars>
      </dgm:prSet>
      <dgm:spPr/>
    </dgm:pt>
    <dgm:pt modelId="{B2C6BDD5-9451-4C08-A8C4-7FF4440D8A50}" type="pres">
      <dgm:prSet presAssocID="{A4244DC7-9207-4F72-A211-44E0EE26CB47}" presName="descendantText" presStyleLbl="alignAccFollowNode1" presStyleIdx="2" presStyleCnt="4" custScaleX="123430">
        <dgm:presLayoutVars>
          <dgm:bulletEnabled val="1"/>
        </dgm:presLayoutVars>
      </dgm:prSet>
      <dgm:spPr/>
    </dgm:pt>
    <dgm:pt modelId="{57210E8D-589E-4E54-9B3D-CA93D2708EAB}" type="pres">
      <dgm:prSet presAssocID="{42F0421A-6377-4727-9ACE-5D4655A857D1}" presName="sp" presStyleCnt="0"/>
      <dgm:spPr/>
    </dgm:pt>
    <dgm:pt modelId="{9ADA3440-B77D-4FAD-AF89-979DF6C4DBEA}" type="pres">
      <dgm:prSet presAssocID="{48C85082-3A18-45D4-88BF-7F9B111E0075}" presName="linNode" presStyleCnt="0"/>
      <dgm:spPr/>
    </dgm:pt>
    <dgm:pt modelId="{7C7365C5-8D31-4AC7-928C-D80425434EBA}" type="pres">
      <dgm:prSet presAssocID="{48C85082-3A18-45D4-88BF-7F9B111E0075}" presName="parentText" presStyleLbl="node1" presStyleIdx="3" presStyleCnt="4" custScaleX="55335">
        <dgm:presLayoutVars>
          <dgm:chMax val="1"/>
          <dgm:bulletEnabled val="1"/>
        </dgm:presLayoutVars>
      </dgm:prSet>
      <dgm:spPr/>
    </dgm:pt>
    <dgm:pt modelId="{5802B633-A593-4765-933C-601A8E5A4196}" type="pres">
      <dgm:prSet presAssocID="{48C85082-3A18-45D4-88BF-7F9B111E0075}" presName="descendantText" presStyleLbl="alignAccFollowNode1" presStyleIdx="3" presStyleCnt="4" custScaleX="123430">
        <dgm:presLayoutVars>
          <dgm:bulletEnabled val="1"/>
        </dgm:presLayoutVars>
      </dgm:prSet>
      <dgm:spPr/>
    </dgm:pt>
  </dgm:ptLst>
  <dgm:cxnLst>
    <dgm:cxn modelId="{06371203-D2DE-4543-970B-A4AC9C68CCB4}" type="presOf" srcId="{070702FA-8433-4924-9FBE-0AC5C313632F}" destId="{5802B633-A593-4765-933C-601A8E5A4196}" srcOrd="0" destOrd="0" presId="urn:microsoft.com/office/officeart/2005/8/layout/vList5"/>
    <dgm:cxn modelId="{B560CB04-89F9-4249-A5DA-7DB3CA1E9648}" type="presOf" srcId="{48C85082-3A18-45D4-88BF-7F9B111E0075}" destId="{7C7365C5-8D31-4AC7-928C-D80425434EBA}" srcOrd="0" destOrd="0" presId="urn:microsoft.com/office/officeart/2005/8/layout/vList5"/>
    <dgm:cxn modelId="{261EE209-6B15-4683-9EB6-58A1D00AB759}" srcId="{EFACEB28-D982-45E1-BF03-69A532B01D6F}" destId="{90B8BCD8-CFD2-4D69-9A09-E0B487EC1813}" srcOrd="0" destOrd="0" parTransId="{CF807B33-27C9-4787-8A54-C2B83C37FFFA}" sibTransId="{53FB53B8-5EDD-4AA5-BA9F-5342C608C2DE}"/>
    <dgm:cxn modelId="{3517DF0E-702A-4FD8-B8AD-6B72EC0C56FB}" type="presOf" srcId="{D8035D21-472E-4D52-AEBC-0EBBBC2B245B}" destId="{D428CDD0-8EC7-478B-8CB7-0D33E056172B}" srcOrd="0" destOrd="0" presId="urn:microsoft.com/office/officeart/2005/8/layout/vList5"/>
    <dgm:cxn modelId="{148EA30F-AEDA-4265-AD66-CFB01EE4D9D5}" srcId="{D8035D21-472E-4D52-AEBC-0EBBBC2B245B}" destId="{EFACEB28-D982-45E1-BF03-69A532B01D6F}" srcOrd="0" destOrd="0" parTransId="{C82A7BD8-301D-4E3D-A71C-122A840BFFD9}" sibTransId="{9E76734B-89FE-42C9-9982-84E441E300C8}"/>
    <dgm:cxn modelId="{06AAB017-52F7-431C-A767-2A2044312177}" srcId="{D8035D21-472E-4D52-AEBC-0EBBBC2B245B}" destId="{A4244DC7-9207-4F72-A211-44E0EE26CB47}" srcOrd="2" destOrd="0" parTransId="{39A1B09C-EB74-466C-B8B5-2BA1AC0A85DB}" sibTransId="{42F0421A-6377-4727-9ACE-5D4655A857D1}"/>
    <dgm:cxn modelId="{6D502766-53B5-43DC-B7C6-81FCE5F8CA89}" type="presOf" srcId="{B3E8F2AC-9D09-488C-B443-8D6BA6040693}" destId="{360564A5-17F0-4B12-A32D-E1888947296E}" srcOrd="0" destOrd="0" presId="urn:microsoft.com/office/officeart/2005/8/layout/vList5"/>
    <dgm:cxn modelId="{522D9746-BCAC-4E69-A899-ED4288ECA3B3}" srcId="{A4244DC7-9207-4F72-A211-44E0EE26CB47}" destId="{BDDC7FF8-2EC4-44CA-9C9B-EA3EB40F7B1D}" srcOrd="0" destOrd="0" parTransId="{B1F13EDA-7A1D-4606-8953-BA39BE1E2563}" sibTransId="{90601EDB-92E8-4960-A50B-C1A591204866}"/>
    <dgm:cxn modelId="{CE363497-F42F-46BE-8654-E55391F9D502}" srcId="{48C85082-3A18-45D4-88BF-7F9B111E0075}" destId="{070702FA-8433-4924-9FBE-0AC5C313632F}" srcOrd="0" destOrd="0" parTransId="{2C05D11E-A3C1-4F74-8F0F-9894BFC37714}" sibTransId="{9A4D1D77-B80F-489E-9F35-E7FA832C23AA}"/>
    <dgm:cxn modelId="{B1DD2DB0-D400-430F-AEB2-AED0FC6B088F}" srcId="{D8035D21-472E-4D52-AEBC-0EBBBC2B245B}" destId="{B3E8F2AC-9D09-488C-B443-8D6BA6040693}" srcOrd="1" destOrd="0" parTransId="{3D642BF6-37CF-4AB8-B8CB-7DDEE9FF915E}" sibTransId="{1F1470A7-DA3C-482F-85E4-D10B55FC2408}"/>
    <dgm:cxn modelId="{3B1AF8BE-3936-4310-A655-5132E978355F}" type="presOf" srcId="{EFACEB28-D982-45E1-BF03-69A532B01D6F}" destId="{28DFFD21-D2EC-41CC-BEA1-7D8FE8DF1193}" srcOrd="0" destOrd="0" presId="urn:microsoft.com/office/officeart/2005/8/layout/vList5"/>
    <dgm:cxn modelId="{843120CD-5FEB-4AF8-B3D9-008597904449}" srcId="{D8035D21-472E-4D52-AEBC-0EBBBC2B245B}" destId="{48C85082-3A18-45D4-88BF-7F9B111E0075}" srcOrd="3" destOrd="0" parTransId="{203CBF94-A5E8-4172-BD31-EEE331D10698}" sibTransId="{1720C085-8434-4E16-A01D-6BC9D4E426E3}"/>
    <dgm:cxn modelId="{1BFEAAD4-92B3-4681-8891-F41D9CE84A5C}" srcId="{B3E8F2AC-9D09-488C-B443-8D6BA6040693}" destId="{DC90042C-1539-4096-BAFF-D79154FF38AB}" srcOrd="0" destOrd="0" parTransId="{2BFA0C2A-5F6C-4E3F-BB8B-49571C9D9CA4}" sibTransId="{53CDAA21-4BFA-4063-8B9A-A41AD0424812}"/>
    <dgm:cxn modelId="{E469A7DA-F419-4C79-A1FE-5458ACF4010B}" type="presOf" srcId="{90B8BCD8-CFD2-4D69-9A09-E0B487EC1813}" destId="{9A0797A5-C97B-407D-8469-D98C7E4A26C3}" srcOrd="0" destOrd="0" presId="urn:microsoft.com/office/officeart/2005/8/layout/vList5"/>
    <dgm:cxn modelId="{5079C6E3-EC80-45B2-9900-C931290C32D9}" type="presOf" srcId="{BDDC7FF8-2EC4-44CA-9C9B-EA3EB40F7B1D}" destId="{B2C6BDD5-9451-4C08-A8C4-7FF4440D8A50}" srcOrd="0" destOrd="0" presId="urn:microsoft.com/office/officeart/2005/8/layout/vList5"/>
    <dgm:cxn modelId="{2CA01FF4-633D-40BC-8345-E6CC908ECCF0}" type="presOf" srcId="{DC90042C-1539-4096-BAFF-D79154FF38AB}" destId="{72B5424F-85E6-46AD-A94B-CC208B1EFEB1}" srcOrd="0" destOrd="0" presId="urn:microsoft.com/office/officeart/2005/8/layout/vList5"/>
    <dgm:cxn modelId="{255B8EF4-41F0-4963-962C-605610FC9E3D}" type="presOf" srcId="{A4244DC7-9207-4F72-A211-44E0EE26CB47}" destId="{0CAE2FAF-772C-4471-AEB9-2A0773D0D9D1}" srcOrd="0" destOrd="0" presId="urn:microsoft.com/office/officeart/2005/8/layout/vList5"/>
    <dgm:cxn modelId="{DE9DEB3C-4AD3-4589-8D6A-78EBF0999BA0}" type="presParOf" srcId="{D428CDD0-8EC7-478B-8CB7-0D33E056172B}" destId="{A3712294-A641-4270-9C56-01EB2FD7DC38}" srcOrd="0" destOrd="0" presId="urn:microsoft.com/office/officeart/2005/8/layout/vList5"/>
    <dgm:cxn modelId="{3B91857D-B2E4-48BA-BB55-764772C5E43F}" type="presParOf" srcId="{A3712294-A641-4270-9C56-01EB2FD7DC38}" destId="{28DFFD21-D2EC-41CC-BEA1-7D8FE8DF1193}" srcOrd="0" destOrd="0" presId="urn:microsoft.com/office/officeart/2005/8/layout/vList5"/>
    <dgm:cxn modelId="{731EB456-2267-4F69-86FB-F72A6FB68AAB}" type="presParOf" srcId="{A3712294-A641-4270-9C56-01EB2FD7DC38}" destId="{9A0797A5-C97B-407D-8469-D98C7E4A26C3}" srcOrd="1" destOrd="0" presId="urn:microsoft.com/office/officeart/2005/8/layout/vList5"/>
    <dgm:cxn modelId="{994A8AAD-F0A8-46F1-B99D-0CA19A58BD90}" type="presParOf" srcId="{D428CDD0-8EC7-478B-8CB7-0D33E056172B}" destId="{1A63FBA5-F007-4A66-A5D4-696487E675F1}" srcOrd="1" destOrd="0" presId="urn:microsoft.com/office/officeart/2005/8/layout/vList5"/>
    <dgm:cxn modelId="{34B35A55-A02C-417F-AC46-98485102C970}" type="presParOf" srcId="{D428CDD0-8EC7-478B-8CB7-0D33E056172B}" destId="{F0D8F405-D974-4BA5-B18C-B4CF21B169CD}" srcOrd="2" destOrd="0" presId="urn:microsoft.com/office/officeart/2005/8/layout/vList5"/>
    <dgm:cxn modelId="{E330D4F2-A8FC-4634-8113-05A0065964FD}" type="presParOf" srcId="{F0D8F405-D974-4BA5-B18C-B4CF21B169CD}" destId="{360564A5-17F0-4B12-A32D-E1888947296E}" srcOrd="0" destOrd="0" presId="urn:microsoft.com/office/officeart/2005/8/layout/vList5"/>
    <dgm:cxn modelId="{6FA93F33-5FEA-40B4-A88B-417DD27DDD7C}" type="presParOf" srcId="{F0D8F405-D974-4BA5-B18C-B4CF21B169CD}" destId="{72B5424F-85E6-46AD-A94B-CC208B1EFEB1}" srcOrd="1" destOrd="0" presId="urn:microsoft.com/office/officeart/2005/8/layout/vList5"/>
    <dgm:cxn modelId="{2B69CB1B-D526-42C9-BC84-4E569DE09A95}" type="presParOf" srcId="{D428CDD0-8EC7-478B-8CB7-0D33E056172B}" destId="{FB155944-C36D-4FD1-B75E-DEA7B6714F2A}" srcOrd="3" destOrd="0" presId="urn:microsoft.com/office/officeart/2005/8/layout/vList5"/>
    <dgm:cxn modelId="{D06487DE-3265-45C3-9EEC-875765450EF2}" type="presParOf" srcId="{D428CDD0-8EC7-478B-8CB7-0D33E056172B}" destId="{4822BE33-11FC-4025-8C97-C60D18845BF3}" srcOrd="4" destOrd="0" presId="urn:microsoft.com/office/officeart/2005/8/layout/vList5"/>
    <dgm:cxn modelId="{AEB2BF67-C7AD-46F5-8110-BED51AACB52C}" type="presParOf" srcId="{4822BE33-11FC-4025-8C97-C60D18845BF3}" destId="{0CAE2FAF-772C-4471-AEB9-2A0773D0D9D1}" srcOrd="0" destOrd="0" presId="urn:microsoft.com/office/officeart/2005/8/layout/vList5"/>
    <dgm:cxn modelId="{2C358A6A-CBE0-4664-A035-D06FCD373C40}" type="presParOf" srcId="{4822BE33-11FC-4025-8C97-C60D18845BF3}" destId="{B2C6BDD5-9451-4C08-A8C4-7FF4440D8A50}" srcOrd="1" destOrd="0" presId="urn:microsoft.com/office/officeart/2005/8/layout/vList5"/>
    <dgm:cxn modelId="{21B0E500-CC46-4389-B517-39560E606D10}" type="presParOf" srcId="{D428CDD0-8EC7-478B-8CB7-0D33E056172B}" destId="{57210E8D-589E-4E54-9B3D-CA93D2708EAB}" srcOrd="5" destOrd="0" presId="urn:microsoft.com/office/officeart/2005/8/layout/vList5"/>
    <dgm:cxn modelId="{71E47619-31DB-42CF-961B-BD9AF67A1FBC}" type="presParOf" srcId="{D428CDD0-8EC7-478B-8CB7-0D33E056172B}" destId="{9ADA3440-B77D-4FAD-AF89-979DF6C4DBEA}" srcOrd="6" destOrd="0" presId="urn:microsoft.com/office/officeart/2005/8/layout/vList5"/>
    <dgm:cxn modelId="{DD8B8E86-CF81-44D2-93DA-638752B9A6C9}" type="presParOf" srcId="{9ADA3440-B77D-4FAD-AF89-979DF6C4DBEA}" destId="{7C7365C5-8D31-4AC7-928C-D80425434EBA}" srcOrd="0" destOrd="0" presId="urn:microsoft.com/office/officeart/2005/8/layout/vList5"/>
    <dgm:cxn modelId="{DC932BE8-AAED-4A97-BC1C-C0934CA1AD11}" type="presParOf" srcId="{9ADA3440-B77D-4FAD-AF89-979DF6C4DBEA}" destId="{5802B633-A593-4765-933C-601A8E5A419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9ED9DD-3448-4912-A84F-2F6BB8CC0EAD}"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6D21CA2-645C-4DBF-BFCC-F8B83B816C87}">
      <dgm:prSet/>
      <dgm:spPr/>
      <dgm:t>
        <a:bodyPr/>
        <a:lstStyle/>
        <a:p>
          <a:pPr>
            <a:defRPr b="1"/>
          </a:pPr>
          <a:r>
            <a:rPr lang="en-US"/>
            <a:t>LEY DE AVIACIÓN CIVIL:</a:t>
          </a:r>
        </a:p>
      </dgm:t>
    </dgm:pt>
    <dgm:pt modelId="{AFCFA2FC-CEE3-47B8-BD79-72C24EE94A6C}" type="parTrans" cxnId="{240BAAD8-1B20-4199-877A-40E8D8E6FE16}">
      <dgm:prSet/>
      <dgm:spPr/>
      <dgm:t>
        <a:bodyPr/>
        <a:lstStyle/>
        <a:p>
          <a:endParaRPr lang="en-US"/>
        </a:p>
      </dgm:t>
    </dgm:pt>
    <dgm:pt modelId="{A2748BA9-4E4E-4B47-91AF-D5736F88EB67}" type="sibTrans" cxnId="{240BAAD8-1B20-4199-877A-40E8D8E6FE16}">
      <dgm:prSet/>
      <dgm:spPr/>
      <dgm:t>
        <a:bodyPr/>
        <a:lstStyle/>
        <a:p>
          <a:endParaRPr lang="en-US"/>
        </a:p>
      </dgm:t>
    </dgm:pt>
    <dgm:pt modelId="{DF74937C-B781-4BB6-B46B-DB4C61142C5C}">
      <dgm:prSet/>
      <dgm:spPr/>
      <dgm:t>
        <a:bodyPr/>
        <a:lstStyle/>
        <a:p>
          <a:r>
            <a:rPr lang="en-US" b="1"/>
            <a:t>ARTÍCULO 33</a:t>
          </a:r>
          <a:r>
            <a:rPr lang="en-US"/>
            <a:t>. En las aeronaves civiles no podrán abordar personas armadas, en estado de ebriedad o bajo el influjo de estupefacientes, psicotrópicos o enervantes; y sólo con las autorizaciones correspondientes podrán transportarse cadáveres o personas que, por la naturaleza de su enfermedad, presenten riesgo para los demás pasajeros…</a:t>
          </a:r>
        </a:p>
      </dgm:t>
    </dgm:pt>
    <dgm:pt modelId="{F8C52847-5E87-4F13-8030-E3FCECBEEC3A}" type="parTrans" cxnId="{A4D18B0E-7ABF-4671-B520-FE08DCE0E561}">
      <dgm:prSet/>
      <dgm:spPr/>
      <dgm:t>
        <a:bodyPr/>
        <a:lstStyle/>
        <a:p>
          <a:endParaRPr lang="en-US"/>
        </a:p>
      </dgm:t>
    </dgm:pt>
    <dgm:pt modelId="{C5919F4C-5CF4-4B0A-9355-AB5D22AA5920}" type="sibTrans" cxnId="{A4D18B0E-7ABF-4671-B520-FE08DCE0E561}">
      <dgm:prSet/>
      <dgm:spPr/>
      <dgm:t>
        <a:bodyPr/>
        <a:lstStyle/>
        <a:p>
          <a:endParaRPr lang="en-US"/>
        </a:p>
      </dgm:t>
    </dgm:pt>
    <dgm:pt modelId="{974635B2-6B59-42DD-BF69-7AE01F81F8C0}">
      <dgm:prSet/>
      <dgm:spPr/>
      <dgm:t>
        <a:bodyPr/>
        <a:lstStyle/>
        <a:p>
          <a:pPr>
            <a:defRPr b="1"/>
          </a:pPr>
          <a:r>
            <a:rPr lang="en-US"/>
            <a:t>REGLAMENTO DE LA LEY DE AVIACIÓN CIVIL:</a:t>
          </a:r>
        </a:p>
      </dgm:t>
    </dgm:pt>
    <dgm:pt modelId="{1FFC2446-01B4-4C8A-B700-8B161601A293}" type="parTrans" cxnId="{56273A06-BBCF-48DD-B466-F3D28C054D96}">
      <dgm:prSet/>
      <dgm:spPr/>
      <dgm:t>
        <a:bodyPr/>
        <a:lstStyle/>
        <a:p>
          <a:endParaRPr lang="en-US"/>
        </a:p>
      </dgm:t>
    </dgm:pt>
    <dgm:pt modelId="{43F52254-C37E-4384-85AC-0B062BB9FC93}" type="sibTrans" cxnId="{56273A06-BBCF-48DD-B466-F3D28C054D96}">
      <dgm:prSet/>
      <dgm:spPr/>
      <dgm:t>
        <a:bodyPr/>
        <a:lstStyle/>
        <a:p>
          <a:endParaRPr lang="en-US"/>
        </a:p>
      </dgm:t>
    </dgm:pt>
    <dgm:pt modelId="{2A766BF2-1200-42FE-8013-E004F9D8D2F2}">
      <dgm:prSet/>
      <dgm:spPr/>
      <dgm:t>
        <a:bodyPr/>
        <a:lstStyle/>
        <a:p>
          <a:r>
            <a:rPr lang="en-US" b="1"/>
            <a:t>ARTÍCULO 44. </a:t>
          </a:r>
          <a:r>
            <a:rPr lang="en-US"/>
            <a:t>Todo concesionario o permisionario debe contar con un programa de seguridad para la prevención de actos de interferencia ilícita autorizado por la Secretaría, que cumpla con lo dispuesto en las normas oficiales mexicanas correspondientes…</a:t>
          </a:r>
        </a:p>
      </dgm:t>
    </dgm:pt>
    <dgm:pt modelId="{B8067D73-DDB4-4ED6-996B-7B31C6C94BBC}" type="parTrans" cxnId="{767C2784-7695-417F-9143-90308372FC04}">
      <dgm:prSet/>
      <dgm:spPr/>
      <dgm:t>
        <a:bodyPr/>
        <a:lstStyle/>
        <a:p>
          <a:endParaRPr lang="en-US"/>
        </a:p>
      </dgm:t>
    </dgm:pt>
    <dgm:pt modelId="{71CDEA26-5CF9-4668-B5F0-233198EFFDB8}" type="sibTrans" cxnId="{767C2784-7695-417F-9143-90308372FC04}">
      <dgm:prSet/>
      <dgm:spPr/>
      <dgm:t>
        <a:bodyPr/>
        <a:lstStyle/>
        <a:p>
          <a:endParaRPr lang="en-US"/>
        </a:p>
      </dgm:t>
    </dgm:pt>
    <dgm:pt modelId="{6CB0F23F-C5EE-4C63-A661-E1F05E5C3FE8}">
      <dgm:prSet/>
      <dgm:spPr/>
      <dgm:t>
        <a:bodyPr/>
        <a:lstStyle/>
        <a:p>
          <a:pPr>
            <a:defRPr b="1"/>
          </a:pPr>
          <a:r>
            <a:rPr lang="en-US"/>
            <a:t>REGLAMENTO DE LA LEY DE AEROPUERTOS:</a:t>
          </a:r>
        </a:p>
      </dgm:t>
    </dgm:pt>
    <dgm:pt modelId="{F0A931BB-69D2-407A-BDBC-636ED0540018}" type="parTrans" cxnId="{E457295F-8BD6-4A2A-815D-D05276DC7C69}">
      <dgm:prSet/>
      <dgm:spPr/>
      <dgm:t>
        <a:bodyPr/>
        <a:lstStyle/>
        <a:p>
          <a:endParaRPr lang="en-US"/>
        </a:p>
      </dgm:t>
    </dgm:pt>
    <dgm:pt modelId="{84EC94C9-EC5B-44A5-96F2-3F1CBBE5B9E9}" type="sibTrans" cxnId="{E457295F-8BD6-4A2A-815D-D05276DC7C69}">
      <dgm:prSet/>
      <dgm:spPr/>
      <dgm:t>
        <a:bodyPr/>
        <a:lstStyle/>
        <a:p>
          <a:endParaRPr lang="en-US"/>
        </a:p>
      </dgm:t>
    </dgm:pt>
    <dgm:pt modelId="{0C6E47AD-272F-4D2E-B1F3-C80F7F256104}">
      <dgm:prSet/>
      <dgm:spPr/>
      <dgm:t>
        <a:bodyPr/>
        <a:lstStyle/>
        <a:p>
          <a:r>
            <a:rPr lang="en-US" b="1"/>
            <a:t>ARTÍCULO 118. </a:t>
          </a:r>
          <a:r>
            <a:rPr lang="en-US"/>
            <a:t>En los aeródromos civiles se prohíbe: </a:t>
          </a:r>
        </a:p>
      </dgm:t>
    </dgm:pt>
    <dgm:pt modelId="{97AF1F53-51CB-4D5F-8BDD-BB947D2C0E97}" type="parTrans" cxnId="{1146F198-6D01-4B1A-9CAA-15B0A1A93B64}">
      <dgm:prSet/>
      <dgm:spPr/>
      <dgm:t>
        <a:bodyPr/>
        <a:lstStyle/>
        <a:p>
          <a:endParaRPr lang="en-US"/>
        </a:p>
      </dgm:t>
    </dgm:pt>
    <dgm:pt modelId="{0E23A3CA-13BE-49FE-B9C0-D30875834D1D}" type="sibTrans" cxnId="{1146F198-6D01-4B1A-9CAA-15B0A1A93B64}">
      <dgm:prSet/>
      <dgm:spPr/>
      <dgm:t>
        <a:bodyPr/>
        <a:lstStyle/>
        <a:p>
          <a:endParaRPr lang="en-US"/>
        </a:p>
      </dgm:t>
    </dgm:pt>
    <dgm:pt modelId="{0553DB3F-D192-4E22-A3FA-ED795B4DFBA4}">
      <dgm:prSet/>
      <dgm:spPr/>
      <dgm:t>
        <a:bodyPr/>
        <a:lstStyle/>
        <a:p>
          <a:r>
            <a:rPr lang="en-US"/>
            <a:t>Cometer actos que dañen a los edificios, muebles, enseres o instalaciones del aeródromo civil; </a:t>
          </a:r>
        </a:p>
      </dgm:t>
    </dgm:pt>
    <dgm:pt modelId="{F457C50D-5B68-464E-A12E-E4E712601BFA}" type="parTrans" cxnId="{7C077863-F80A-428C-8C65-4A81BECEA295}">
      <dgm:prSet/>
      <dgm:spPr/>
      <dgm:t>
        <a:bodyPr/>
        <a:lstStyle/>
        <a:p>
          <a:endParaRPr lang="en-US"/>
        </a:p>
      </dgm:t>
    </dgm:pt>
    <dgm:pt modelId="{8BD4CAB4-A3F5-45B6-AD29-17491DA20DA3}" type="sibTrans" cxnId="{7C077863-F80A-428C-8C65-4A81BECEA295}">
      <dgm:prSet/>
      <dgm:spPr/>
      <dgm:t>
        <a:bodyPr/>
        <a:lstStyle/>
        <a:p>
          <a:endParaRPr lang="en-US"/>
        </a:p>
      </dgm:t>
    </dgm:pt>
    <dgm:pt modelId="{9D06D5F0-D067-44D6-9402-299F6A18DAAA}">
      <dgm:prSet/>
      <dgm:spPr/>
      <dgm:t>
        <a:bodyPr/>
        <a:lstStyle/>
        <a:p>
          <a:r>
            <a:rPr lang="en-US"/>
            <a:t>Realizar conductas que alteren el orden público o susciten alarma, escándalo o pánico entre las demás personas presentes en el aeródromo civil; </a:t>
          </a:r>
        </a:p>
      </dgm:t>
    </dgm:pt>
    <dgm:pt modelId="{800496FA-4227-4FDA-80DB-B9C4834C93A7}" type="parTrans" cxnId="{694D1BA8-01CE-4249-AE9C-73D30AAFF06F}">
      <dgm:prSet/>
      <dgm:spPr/>
      <dgm:t>
        <a:bodyPr/>
        <a:lstStyle/>
        <a:p>
          <a:endParaRPr lang="en-US"/>
        </a:p>
      </dgm:t>
    </dgm:pt>
    <dgm:pt modelId="{54897D17-1398-4B76-A520-187111D00DF4}" type="sibTrans" cxnId="{694D1BA8-01CE-4249-AE9C-73D30AAFF06F}">
      <dgm:prSet/>
      <dgm:spPr/>
      <dgm:t>
        <a:bodyPr/>
        <a:lstStyle/>
        <a:p>
          <a:endParaRPr lang="en-US"/>
        </a:p>
      </dgm:t>
    </dgm:pt>
    <dgm:pt modelId="{4A83B3DF-0DC5-4277-8E6F-A00842983AF9}" type="pres">
      <dgm:prSet presAssocID="{249ED9DD-3448-4912-A84F-2F6BB8CC0EAD}" presName="root" presStyleCnt="0">
        <dgm:presLayoutVars>
          <dgm:dir/>
          <dgm:resizeHandles val="exact"/>
        </dgm:presLayoutVars>
      </dgm:prSet>
      <dgm:spPr/>
    </dgm:pt>
    <dgm:pt modelId="{B99A8958-FBD9-4ADD-B20F-5A689B224A32}" type="pres">
      <dgm:prSet presAssocID="{36D21CA2-645C-4DBF-BFCC-F8B83B816C87}" presName="compNode" presStyleCnt="0"/>
      <dgm:spPr/>
    </dgm:pt>
    <dgm:pt modelId="{CF9948D0-4759-4B14-87ED-EA76DF626632}" type="pres">
      <dgm:prSet presAssocID="{36D21CA2-645C-4DBF-BFCC-F8B83B816C8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loto"/>
        </a:ext>
      </dgm:extLst>
    </dgm:pt>
    <dgm:pt modelId="{71C5D503-7915-4A8C-A8C6-249E278AA5ED}" type="pres">
      <dgm:prSet presAssocID="{36D21CA2-645C-4DBF-BFCC-F8B83B816C87}" presName="iconSpace" presStyleCnt="0"/>
      <dgm:spPr/>
    </dgm:pt>
    <dgm:pt modelId="{4E1EA929-17D3-4ED4-BB07-6BA0E59C39AE}" type="pres">
      <dgm:prSet presAssocID="{36D21CA2-645C-4DBF-BFCC-F8B83B816C87}" presName="parTx" presStyleLbl="revTx" presStyleIdx="0" presStyleCnt="6">
        <dgm:presLayoutVars>
          <dgm:chMax val="0"/>
          <dgm:chPref val="0"/>
        </dgm:presLayoutVars>
      </dgm:prSet>
      <dgm:spPr/>
    </dgm:pt>
    <dgm:pt modelId="{DDBC922B-70A2-4E4B-AC76-4B5936C6DAF6}" type="pres">
      <dgm:prSet presAssocID="{36D21CA2-645C-4DBF-BFCC-F8B83B816C87}" presName="txSpace" presStyleCnt="0"/>
      <dgm:spPr/>
    </dgm:pt>
    <dgm:pt modelId="{6D2EF935-828B-4FE4-9AED-7162078BEE37}" type="pres">
      <dgm:prSet presAssocID="{36D21CA2-645C-4DBF-BFCC-F8B83B816C87}" presName="desTx" presStyleLbl="revTx" presStyleIdx="1" presStyleCnt="6">
        <dgm:presLayoutVars/>
      </dgm:prSet>
      <dgm:spPr/>
    </dgm:pt>
    <dgm:pt modelId="{5C04DAFF-164F-4FAF-AB1B-BEDDBA7191B0}" type="pres">
      <dgm:prSet presAssocID="{A2748BA9-4E4E-4B47-91AF-D5736F88EB67}" presName="sibTrans" presStyleCnt="0"/>
      <dgm:spPr/>
    </dgm:pt>
    <dgm:pt modelId="{4FF150B9-973D-4D38-937E-6A7F353467BD}" type="pres">
      <dgm:prSet presAssocID="{974635B2-6B59-42DD-BF69-7AE01F81F8C0}" presName="compNode" presStyleCnt="0"/>
      <dgm:spPr/>
    </dgm:pt>
    <dgm:pt modelId="{F8641478-ABFA-4246-ADA4-774123ED5AF4}" type="pres">
      <dgm:prSet presAssocID="{974635B2-6B59-42DD-BF69-7AE01F81F8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tillo de juez"/>
        </a:ext>
      </dgm:extLst>
    </dgm:pt>
    <dgm:pt modelId="{3A324AD6-0674-4E4E-97E9-5D47472E9488}" type="pres">
      <dgm:prSet presAssocID="{974635B2-6B59-42DD-BF69-7AE01F81F8C0}" presName="iconSpace" presStyleCnt="0"/>
      <dgm:spPr/>
    </dgm:pt>
    <dgm:pt modelId="{C0DA2C91-25B4-4BC3-B6E4-727CF8895A88}" type="pres">
      <dgm:prSet presAssocID="{974635B2-6B59-42DD-BF69-7AE01F81F8C0}" presName="parTx" presStyleLbl="revTx" presStyleIdx="2" presStyleCnt="6">
        <dgm:presLayoutVars>
          <dgm:chMax val="0"/>
          <dgm:chPref val="0"/>
        </dgm:presLayoutVars>
      </dgm:prSet>
      <dgm:spPr/>
    </dgm:pt>
    <dgm:pt modelId="{3D87F5C9-82B9-41BB-8387-C94B79BD3654}" type="pres">
      <dgm:prSet presAssocID="{974635B2-6B59-42DD-BF69-7AE01F81F8C0}" presName="txSpace" presStyleCnt="0"/>
      <dgm:spPr/>
    </dgm:pt>
    <dgm:pt modelId="{780D4950-3C23-4B77-AE34-2F4873314D1D}" type="pres">
      <dgm:prSet presAssocID="{974635B2-6B59-42DD-BF69-7AE01F81F8C0}" presName="desTx" presStyleLbl="revTx" presStyleIdx="3" presStyleCnt="6">
        <dgm:presLayoutVars/>
      </dgm:prSet>
      <dgm:spPr/>
    </dgm:pt>
    <dgm:pt modelId="{09EFF6DE-A2A3-4448-8905-81341C16EE0F}" type="pres">
      <dgm:prSet presAssocID="{43F52254-C37E-4384-85AC-0B062BB9FC93}" presName="sibTrans" presStyleCnt="0"/>
      <dgm:spPr/>
    </dgm:pt>
    <dgm:pt modelId="{092A3D13-99CE-4E9C-A9F3-FB34FAB21956}" type="pres">
      <dgm:prSet presAssocID="{6CB0F23F-C5EE-4C63-A661-E1F05E5C3FE8}" presName="compNode" presStyleCnt="0"/>
      <dgm:spPr/>
    </dgm:pt>
    <dgm:pt modelId="{5EAD0D7D-F7D6-4B03-A56D-74BD57D8942B}" type="pres">
      <dgm:prSet presAssocID="{6CB0F23F-C5EE-4C63-A661-E1F05E5C3FE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vión"/>
        </a:ext>
      </dgm:extLst>
    </dgm:pt>
    <dgm:pt modelId="{2FCF4338-E347-4B81-974B-9D2351E460FB}" type="pres">
      <dgm:prSet presAssocID="{6CB0F23F-C5EE-4C63-A661-E1F05E5C3FE8}" presName="iconSpace" presStyleCnt="0"/>
      <dgm:spPr/>
    </dgm:pt>
    <dgm:pt modelId="{081BF712-8309-4B99-B27C-9E2D5AE07551}" type="pres">
      <dgm:prSet presAssocID="{6CB0F23F-C5EE-4C63-A661-E1F05E5C3FE8}" presName="parTx" presStyleLbl="revTx" presStyleIdx="4" presStyleCnt="6">
        <dgm:presLayoutVars>
          <dgm:chMax val="0"/>
          <dgm:chPref val="0"/>
        </dgm:presLayoutVars>
      </dgm:prSet>
      <dgm:spPr/>
    </dgm:pt>
    <dgm:pt modelId="{66C9C846-E18E-43B4-BA17-D5E7A3BCA6BD}" type="pres">
      <dgm:prSet presAssocID="{6CB0F23F-C5EE-4C63-A661-E1F05E5C3FE8}" presName="txSpace" presStyleCnt="0"/>
      <dgm:spPr/>
    </dgm:pt>
    <dgm:pt modelId="{598CB591-8930-475E-88A6-45EE2D1417FE}" type="pres">
      <dgm:prSet presAssocID="{6CB0F23F-C5EE-4C63-A661-E1F05E5C3FE8}" presName="desTx" presStyleLbl="revTx" presStyleIdx="5" presStyleCnt="6">
        <dgm:presLayoutVars/>
      </dgm:prSet>
      <dgm:spPr/>
    </dgm:pt>
  </dgm:ptLst>
  <dgm:cxnLst>
    <dgm:cxn modelId="{56273A06-BBCF-48DD-B466-F3D28C054D96}" srcId="{249ED9DD-3448-4912-A84F-2F6BB8CC0EAD}" destId="{974635B2-6B59-42DD-BF69-7AE01F81F8C0}" srcOrd="1" destOrd="0" parTransId="{1FFC2446-01B4-4C8A-B700-8B161601A293}" sibTransId="{43F52254-C37E-4384-85AC-0B062BB9FC93}"/>
    <dgm:cxn modelId="{A4D18B0E-7ABF-4671-B520-FE08DCE0E561}" srcId="{36D21CA2-645C-4DBF-BFCC-F8B83B816C87}" destId="{DF74937C-B781-4BB6-B46B-DB4C61142C5C}" srcOrd="0" destOrd="0" parTransId="{F8C52847-5E87-4F13-8030-E3FCECBEEC3A}" sibTransId="{C5919F4C-5CF4-4B0A-9355-AB5D22AA5920}"/>
    <dgm:cxn modelId="{0B4FCD12-85F3-4C18-AB11-8419626D0C23}" type="presOf" srcId="{974635B2-6B59-42DD-BF69-7AE01F81F8C0}" destId="{C0DA2C91-25B4-4BC3-B6E4-727CF8895A88}" srcOrd="0" destOrd="0" presId="urn:microsoft.com/office/officeart/2018/2/layout/IconLabelDescriptionList"/>
    <dgm:cxn modelId="{8912721C-3775-4781-877C-9DC34F1E3ED1}" type="presOf" srcId="{0553DB3F-D192-4E22-A3FA-ED795B4DFBA4}" destId="{598CB591-8930-475E-88A6-45EE2D1417FE}" srcOrd="0" destOrd="1" presId="urn:microsoft.com/office/officeart/2018/2/layout/IconLabelDescriptionList"/>
    <dgm:cxn modelId="{6EA46136-0CBB-4626-AECC-E73AD891210C}" type="presOf" srcId="{6CB0F23F-C5EE-4C63-A661-E1F05E5C3FE8}" destId="{081BF712-8309-4B99-B27C-9E2D5AE07551}" srcOrd="0" destOrd="0" presId="urn:microsoft.com/office/officeart/2018/2/layout/IconLabelDescriptionList"/>
    <dgm:cxn modelId="{E457295F-8BD6-4A2A-815D-D05276DC7C69}" srcId="{249ED9DD-3448-4912-A84F-2F6BB8CC0EAD}" destId="{6CB0F23F-C5EE-4C63-A661-E1F05E5C3FE8}" srcOrd="2" destOrd="0" parTransId="{F0A931BB-69D2-407A-BDBC-636ED0540018}" sibTransId="{84EC94C9-EC5B-44A5-96F2-3F1CBBE5B9E9}"/>
    <dgm:cxn modelId="{7C077863-F80A-428C-8C65-4A81BECEA295}" srcId="{0C6E47AD-272F-4D2E-B1F3-C80F7F256104}" destId="{0553DB3F-D192-4E22-A3FA-ED795B4DFBA4}" srcOrd="0" destOrd="0" parTransId="{F457C50D-5B68-464E-A12E-E4E712601BFA}" sibTransId="{8BD4CAB4-A3F5-45B6-AD29-17491DA20DA3}"/>
    <dgm:cxn modelId="{767C2784-7695-417F-9143-90308372FC04}" srcId="{974635B2-6B59-42DD-BF69-7AE01F81F8C0}" destId="{2A766BF2-1200-42FE-8013-E004F9D8D2F2}" srcOrd="0" destOrd="0" parTransId="{B8067D73-DDB4-4ED6-996B-7B31C6C94BBC}" sibTransId="{71CDEA26-5CF9-4668-B5F0-233198EFFDB8}"/>
    <dgm:cxn modelId="{8B775292-7FEA-4D25-8BC4-5EB409AF081E}" type="presOf" srcId="{0C6E47AD-272F-4D2E-B1F3-C80F7F256104}" destId="{598CB591-8930-475E-88A6-45EE2D1417FE}" srcOrd="0" destOrd="0" presId="urn:microsoft.com/office/officeart/2018/2/layout/IconLabelDescriptionList"/>
    <dgm:cxn modelId="{1146F198-6D01-4B1A-9CAA-15B0A1A93B64}" srcId="{6CB0F23F-C5EE-4C63-A661-E1F05E5C3FE8}" destId="{0C6E47AD-272F-4D2E-B1F3-C80F7F256104}" srcOrd="0" destOrd="0" parTransId="{97AF1F53-51CB-4D5F-8BDD-BB947D2C0E97}" sibTransId="{0E23A3CA-13BE-49FE-B9C0-D30875834D1D}"/>
    <dgm:cxn modelId="{694D1BA8-01CE-4249-AE9C-73D30AAFF06F}" srcId="{0C6E47AD-272F-4D2E-B1F3-C80F7F256104}" destId="{9D06D5F0-D067-44D6-9402-299F6A18DAAA}" srcOrd="1" destOrd="0" parTransId="{800496FA-4227-4FDA-80DB-B9C4834C93A7}" sibTransId="{54897D17-1398-4B76-A520-187111D00DF4}"/>
    <dgm:cxn modelId="{B38D99AE-670F-428E-A287-E344F8DF004E}" type="presOf" srcId="{249ED9DD-3448-4912-A84F-2F6BB8CC0EAD}" destId="{4A83B3DF-0DC5-4277-8E6F-A00842983AF9}" srcOrd="0" destOrd="0" presId="urn:microsoft.com/office/officeart/2018/2/layout/IconLabelDescriptionList"/>
    <dgm:cxn modelId="{99E796AF-B22F-4704-A2AF-FEE4EC406561}" type="presOf" srcId="{2A766BF2-1200-42FE-8013-E004F9D8D2F2}" destId="{780D4950-3C23-4B77-AE34-2F4873314D1D}" srcOrd="0" destOrd="0" presId="urn:microsoft.com/office/officeart/2018/2/layout/IconLabelDescriptionList"/>
    <dgm:cxn modelId="{A9F386C3-9EB1-4ACC-9E96-05FE55A921ED}" type="presOf" srcId="{9D06D5F0-D067-44D6-9402-299F6A18DAAA}" destId="{598CB591-8930-475E-88A6-45EE2D1417FE}" srcOrd="0" destOrd="2" presId="urn:microsoft.com/office/officeart/2018/2/layout/IconLabelDescriptionList"/>
    <dgm:cxn modelId="{3DE4E2D7-9524-4EBC-BDE6-019FDD245FD4}" type="presOf" srcId="{DF74937C-B781-4BB6-B46B-DB4C61142C5C}" destId="{6D2EF935-828B-4FE4-9AED-7162078BEE37}" srcOrd="0" destOrd="0" presId="urn:microsoft.com/office/officeart/2018/2/layout/IconLabelDescriptionList"/>
    <dgm:cxn modelId="{240BAAD8-1B20-4199-877A-40E8D8E6FE16}" srcId="{249ED9DD-3448-4912-A84F-2F6BB8CC0EAD}" destId="{36D21CA2-645C-4DBF-BFCC-F8B83B816C87}" srcOrd="0" destOrd="0" parTransId="{AFCFA2FC-CEE3-47B8-BD79-72C24EE94A6C}" sibTransId="{A2748BA9-4E4E-4B47-91AF-D5736F88EB67}"/>
    <dgm:cxn modelId="{A9822EF3-84DF-4FB8-9866-97A667A59CC4}" type="presOf" srcId="{36D21CA2-645C-4DBF-BFCC-F8B83B816C87}" destId="{4E1EA929-17D3-4ED4-BB07-6BA0E59C39AE}" srcOrd="0" destOrd="0" presId="urn:microsoft.com/office/officeart/2018/2/layout/IconLabelDescriptionList"/>
    <dgm:cxn modelId="{4E27B5AE-AA42-4103-A14A-9E527544ED71}" type="presParOf" srcId="{4A83B3DF-0DC5-4277-8E6F-A00842983AF9}" destId="{B99A8958-FBD9-4ADD-B20F-5A689B224A32}" srcOrd="0" destOrd="0" presId="urn:microsoft.com/office/officeart/2018/2/layout/IconLabelDescriptionList"/>
    <dgm:cxn modelId="{2BF8DEEB-8A85-4CD0-8548-87F012D8EFE3}" type="presParOf" srcId="{B99A8958-FBD9-4ADD-B20F-5A689B224A32}" destId="{CF9948D0-4759-4B14-87ED-EA76DF626632}" srcOrd="0" destOrd="0" presId="urn:microsoft.com/office/officeart/2018/2/layout/IconLabelDescriptionList"/>
    <dgm:cxn modelId="{594B6F8E-C139-4382-8BA8-8162B5145F84}" type="presParOf" srcId="{B99A8958-FBD9-4ADD-B20F-5A689B224A32}" destId="{71C5D503-7915-4A8C-A8C6-249E278AA5ED}" srcOrd="1" destOrd="0" presId="urn:microsoft.com/office/officeart/2018/2/layout/IconLabelDescriptionList"/>
    <dgm:cxn modelId="{CC6261FC-C2AB-48AC-9B94-CF537AF8D137}" type="presParOf" srcId="{B99A8958-FBD9-4ADD-B20F-5A689B224A32}" destId="{4E1EA929-17D3-4ED4-BB07-6BA0E59C39AE}" srcOrd="2" destOrd="0" presId="urn:microsoft.com/office/officeart/2018/2/layout/IconLabelDescriptionList"/>
    <dgm:cxn modelId="{36B2805B-4B5B-4178-AB3D-BFF8469D4FB6}" type="presParOf" srcId="{B99A8958-FBD9-4ADD-B20F-5A689B224A32}" destId="{DDBC922B-70A2-4E4B-AC76-4B5936C6DAF6}" srcOrd="3" destOrd="0" presId="urn:microsoft.com/office/officeart/2018/2/layout/IconLabelDescriptionList"/>
    <dgm:cxn modelId="{1BE97E39-12DE-4240-9AC4-3EEB06E1B304}" type="presParOf" srcId="{B99A8958-FBD9-4ADD-B20F-5A689B224A32}" destId="{6D2EF935-828B-4FE4-9AED-7162078BEE37}" srcOrd="4" destOrd="0" presId="urn:microsoft.com/office/officeart/2018/2/layout/IconLabelDescriptionList"/>
    <dgm:cxn modelId="{3F617407-8244-4E40-935F-04A186285B71}" type="presParOf" srcId="{4A83B3DF-0DC5-4277-8E6F-A00842983AF9}" destId="{5C04DAFF-164F-4FAF-AB1B-BEDDBA7191B0}" srcOrd="1" destOrd="0" presId="urn:microsoft.com/office/officeart/2018/2/layout/IconLabelDescriptionList"/>
    <dgm:cxn modelId="{EA814A04-6B0D-4DF1-A159-A5A8E94E798E}" type="presParOf" srcId="{4A83B3DF-0DC5-4277-8E6F-A00842983AF9}" destId="{4FF150B9-973D-4D38-937E-6A7F353467BD}" srcOrd="2" destOrd="0" presId="urn:microsoft.com/office/officeart/2018/2/layout/IconLabelDescriptionList"/>
    <dgm:cxn modelId="{0DA14FDA-285B-41E5-9CC5-68EF1E36B0D6}" type="presParOf" srcId="{4FF150B9-973D-4D38-937E-6A7F353467BD}" destId="{F8641478-ABFA-4246-ADA4-774123ED5AF4}" srcOrd="0" destOrd="0" presId="urn:microsoft.com/office/officeart/2018/2/layout/IconLabelDescriptionList"/>
    <dgm:cxn modelId="{7E983B88-297D-47A3-9C33-6F1D60F36ADB}" type="presParOf" srcId="{4FF150B9-973D-4D38-937E-6A7F353467BD}" destId="{3A324AD6-0674-4E4E-97E9-5D47472E9488}" srcOrd="1" destOrd="0" presId="urn:microsoft.com/office/officeart/2018/2/layout/IconLabelDescriptionList"/>
    <dgm:cxn modelId="{036A418C-88AC-4D56-BDB2-A7ECE8153783}" type="presParOf" srcId="{4FF150B9-973D-4D38-937E-6A7F353467BD}" destId="{C0DA2C91-25B4-4BC3-B6E4-727CF8895A88}" srcOrd="2" destOrd="0" presId="urn:microsoft.com/office/officeart/2018/2/layout/IconLabelDescriptionList"/>
    <dgm:cxn modelId="{426066A1-947C-49D9-BBFD-047B04B6143E}" type="presParOf" srcId="{4FF150B9-973D-4D38-937E-6A7F353467BD}" destId="{3D87F5C9-82B9-41BB-8387-C94B79BD3654}" srcOrd="3" destOrd="0" presId="urn:microsoft.com/office/officeart/2018/2/layout/IconLabelDescriptionList"/>
    <dgm:cxn modelId="{104F190E-F098-45AA-950A-9843183DE235}" type="presParOf" srcId="{4FF150B9-973D-4D38-937E-6A7F353467BD}" destId="{780D4950-3C23-4B77-AE34-2F4873314D1D}" srcOrd="4" destOrd="0" presId="urn:microsoft.com/office/officeart/2018/2/layout/IconLabelDescriptionList"/>
    <dgm:cxn modelId="{B4260568-2EBA-4F60-83E6-88E0DBBDDC27}" type="presParOf" srcId="{4A83B3DF-0DC5-4277-8E6F-A00842983AF9}" destId="{09EFF6DE-A2A3-4448-8905-81341C16EE0F}" srcOrd="3" destOrd="0" presId="urn:microsoft.com/office/officeart/2018/2/layout/IconLabelDescriptionList"/>
    <dgm:cxn modelId="{4B1F81ED-1A21-40D7-805F-9D8AB89986EA}" type="presParOf" srcId="{4A83B3DF-0DC5-4277-8E6F-A00842983AF9}" destId="{092A3D13-99CE-4E9C-A9F3-FB34FAB21956}" srcOrd="4" destOrd="0" presId="urn:microsoft.com/office/officeart/2018/2/layout/IconLabelDescriptionList"/>
    <dgm:cxn modelId="{EC9BD19C-DFB9-4B55-A5F7-065978AA996E}" type="presParOf" srcId="{092A3D13-99CE-4E9C-A9F3-FB34FAB21956}" destId="{5EAD0D7D-F7D6-4B03-A56D-74BD57D8942B}" srcOrd="0" destOrd="0" presId="urn:microsoft.com/office/officeart/2018/2/layout/IconLabelDescriptionList"/>
    <dgm:cxn modelId="{8928DBDB-21E4-4E29-9666-A6167B5FB16E}" type="presParOf" srcId="{092A3D13-99CE-4E9C-A9F3-FB34FAB21956}" destId="{2FCF4338-E347-4B81-974B-9D2351E460FB}" srcOrd="1" destOrd="0" presId="urn:microsoft.com/office/officeart/2018/2/layout/IconLabelDescriptionList"/>
    <dgm:cxn modelId="{85A80C00-1707-4FEB-BA3E-A8032C38A748}" type="presParOf" srcId="{092A3D13-99CE-4E9C-A9F3-FB34FAB21956}" destId="{081BF712-8309-4B99-B27C-9E2D5AE07551}" srcOrd="2" destOrd="0" presId="urn:microsoft.com/office/officeart/2018/2/layout/IconLabelDescriptionList"/>
    <dgm:cxn modelId="{7D198933-4253-4069-888C-9F8D597C423F}" type="presParOf" srcId="{092A3D13-99CE-4E9C-A9F3-FB34FAB21956}" destId="{66C9C846-E18E-43B4-BA17-D5E7A3BCA6BD}" srcOrd="3" destOrd="0" presId="urn:microsoft.com/office/officeart/2018/2/layout/IconLabelDescriptionList"/>
    <dgm:cxn modelId="{978EAE31-652C-4350-9D8A-EF1AD059E33B}" type="presParOf" srcId="{092A3D13-99CE-4E9C-A9F3-FB34FAB21956}" destId="{598CB591-8930-475E-88A6-45EE2D1417FE}"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1C1142-CBDC-4DA8-963A-926FFF174B02}" type="doc">
      <dgm:prSet loTypeId="urn:microsoft.com/office/officeart/2005/8/layout/vProcess5" loCatId="process" qsTypeId="urn:microsoft.com/office/officeart/2005/8/quickstyle/simple1" qsCatId="simple" csTypeId="urn:microsoft.com/office/officeart/2005/8/colors/accent1_4" csCatId="accent1" phldr="1"/>
      <dgm:spPr/>
      <dgm:t>
        <a:bodyPr/>
        <a:lstStyle/>
        <a:p>
          <a:endParaRPr lang="es-ES"/>
        </a:p>
      </dgm:t>
    </dgm:pt>
    <dgm:pt modelId="{F55413B0-C143-4A10-819C-31F9D6C1C1FA}">
      <dgm:prSet phldrT="[Texto]"/>
      <dgm:spPr/>
      <dgm:t>
        <a:bodyPr/>
        <a:lstStyle/>
        <a:p>
          <a:r>
            <a:rPr lang="es-ES" b="1" dirty="0">
              <a:latin typeface="Century Gothic" panose="020B0502020202020204" pitchFamily="34" charset="0"/>
            </a:rPr>
            <a:t>PLAN DE SEGURIDAD</a:t>
          </a:r>
        </a:p>
      </dgm:t>
    </dgm:pt>
    <dgm:pt modelId="{C888E7C8-300E-4A7F-A595-5192C9AAFD13}" type="parTrans" cxnId="{FD880E1C-3CC1-4D89-989B-5188CB536283}">
      <dgm:prSet/>
      <dgm:spPr/>
      <dgm:t>
        <a:bodyPr/>
        <a:lstStyle/>
        <a:p>
          <a:endParaRPr lang="es-ES">
            <a:latin typeface="Century Gothic" panose="020B0502020202020204" pitchFamily="34" charset="0"/>
          </a:endParaRPr>
        </a:p>
      </dgm:t>
    </dgm:pt>
    <dgm:pt modelId="{A12F9F03-CCBA-4CF3-8544-B1EC3C1C8EE3}" type="sibTrans" cxnId="{FD880E1C-3CC1-4D89-989B-5188CB536283}">
      <dgm:prSet/>
      <dgm:spPr/>
      <dgm:t>
        <a:bodyPr/>
        <a:lstStyle/>
        <a:p>
          <a:endParaRPr lang="es-ES">
            <a:latin typeface="Century Gothic" panose="020B0502020202020204" pitchFamily="34" charset="0"/>
          </a:endParaRPr>
        </a:p>
      </dgm:t>
    </dgm:pt>
    <dgm:pt modelId="{C979CD42-D58D-4E31-8917-A74DB12598E3}">
      <dgm:prSet phldrT="[Texto]"/>
      <dgm:spPr/>
      <dgm:t>
        <a:bodyPr/>
        <a:lstStyle/>
        <a:p>
          <a:r>
            <a:rPr lang="es-ES" b="1" dirty="0">
              <a:latin typeface="Century Gothic" panose="020B0502020202020204" pitchFamily="34" charset="0"/>
            </a:rPr>
            <a:t>PLAN DE CONTINGENCIA</a:t>
          </a:r>
        </a:p>
      </dgm:t>
    </dgm:pt>
    <dgm:pt modelId="{A035953F-9C85-4994-A7A1-76A7CF671DDA}" type="parTrans" cxnId="{16BFC2AE-9479-4862-A7B4-8CFB1E629184}">
      <dgm:prSet/>
      <dgm:spPr/>
      <dgm:t>
        <a:bodyPr/>
        <a:lstStyle/>
        <a:p>
          <a:endParaRPr lang="es-ES">
            <a:latin typeface="Century Gothic" panose="020B0502020202020204" pitchFamily="34" charset="0"/>
          </a:endParaRPr>
        </a:p>
      </dgm:t>
    </dgm:pt>
    <dgm:pt modelId="{EFA276D8-5504-4513-BA85-CC043A4A9B08}" type="sibTrans" cxnId="{16BFC2AE-9479-4862-A7B4-8CFB1E629184}">
      <dgm:prSet/>
      <dgm:spPr/>
      <dgm:t>
        <a:bodyPr/>
        <a:lstStyle/>
        <a:p>
          <a:endParaRPr lang="es-ES">
            <a:latin typeface="Century Gothic" panose="020B0502020202020204" pitchFamily="34" charset="0"/>
          </a:endParaRPr>
        </a:p>
      </dgm:t>
    </dgm:pt>
    <dgm:pt modelId="{C4D86DFF-56F5-4C01-B3CC-15D59A826D31}">
      <dgm:prSet phldrT="[Texto]"/>
      <dgm:spPr/>
      <dgm:t>
        <a:bodyPr/>
        <a:lstStyle/>
        <a:p>
          <a:r>
            <a:rPr lang="es-ES" b="1" dirty="0">
              <a:latin typeface="Century Gothic" panose="020B0502020202020204" pitchFamily="34" charset="0"/>
            </a:rPr>
            <a:t>PLAN DE EMERGENCIA</a:t>
          </a:r>
        </a:p>
      </dgm:t>
    </dgm:pt>
    <dgm:pt modelId="{F64C60AA-18AD-4C45-8634-A6F45D263C72}" type="parTrans" cxnId="{EDE73ED0-93BF-4803-A38E-22CFDC5BA35E}">
      <dgm:prSet/>
      <dgm:spPr/>
      <dgm:t>
        <a:bodyPr/>
        <a:lstStyle/>
        <a:p>
          <a:endParaRPr lang="es-ES">
            <a:latin typeface="Century Gothic" panose="020B0502020202020204" pitchFamily="34" charset="0"/>
          </a:endParaRPr>
        </a:p>
      </dgm:t>
    </dgm:pt>
    <dgm:pt modelId="{EF0BC6DA-3E87-44FC-AC21-8AC5ABD9D91D}" type="sibTrans" cxnId="{EDE73ED0-93BF-4803-A38E-22CFDC5BA35E}">
      <dgm:prSet/>
      <dgm:spPr/>
      <dgm:t>
        <a:bodyPr/>
        <a:lstStyle/>
        <a:p>
          <a:endParaRPr lang="es-ES">
            <a:latin typeface="Century Gothic" panose="020B0502020202020204" pitchFamily="34" charset="0"/>
          </a:endParaRPr>
        </a:p>
      </dgm:t>
    </dgm:pt>
    <dgm:pt modelId="{E97B05AE-81D9-419E-8889-D878F18BFC5E}" type="pres">
      <dgm:prSet presAssocID="{5E1C1142-CBDC-4DA8-963A-926FFF174B02}" presName="outerComposite" presStyleCnt="0">
        <dgm:presLayoutVars>
          <dgm:chMax val="5"/>
          <dgm:dir/>
          <dgm:resizeHandles val="exact"/>
        </dgm:presLayoutVars>
      </dgm:prSet>
      <dgm:spPr/>
    </dgm:pt>
    <dgm:pt modelId="{FE409E92-C7AE-4030-B5EC-F96DCD94CCFB}" type="pres">
      <dgm:prSet presAssocID="{5E1C1142-CBDC-4DA8-963A-926FFF174B02}" presName="dummyMaxCanvas" presStyleCnt="0">
        <dgm:presLayoutVars/>
      </dgm:prSet>
      <dgm:spPr/>
    </dgm:pt>
    <dgm:pt modelId="{3A19EA5B-B244-420B-8895-E43601DBC464}" type="pres">
      <dgm:prSet presAssocID="{5E1C1142-CBDC-4DA8-963A-926FFF174B02}" presName="ThreeNodes_1" presStyleLbl="node1" presStyleIdx="0" presStyleCnt="3">
        <dgm:presLayoutVars>
          <dgm:bulletEnabled val="1"/>
        </dgm:presLayoutVars>
      </dgm:prSet>
      <dgm:spPr/>
    </dgm:pt>
    <dgm:pt modelId="{12807B0D-A917-49E7-98FC-A1C2C5EDC87F}" type="pres">
      <dgm:prSet presAssocID="{5E1C1142-CBDC-4DA8-963A-926FFF174B02}" presName="ThreeNodes_2" presStyleLbl="node1" presStyleIdx="1" presStyleCnt="3" custScaleX="103806">
        <dgm:presLayoutVars>
          <dgm:bulletEnabled val="1"/>
        </dgm:presLayoutVars>
      </dgm:prSet>
      <dgm:spPr/>
    </dgm:pt>
    <dgm:pt modelId="{2AF5F845-369F-45DD-9F3E-EF4F7C2EDEE0}" type="pres">
      <dgm:prSet presAssocID="{5E1C1142-CBDC-4DA8-963A-926FFF174B02}" presName="ThreeNodes_3" presStyleLbl="node1" presStyleIdx="2" presStyleCnt="3">
        <dgm:presLayoutVars>
          <dgm:bulletEnabled val="1"/>
        </dgm:presLayoutVars>
      </dgm:prSet>
      <dgm:spPr/>
    </dgm:pt>
    <dgm:pt modelId="{7172569A-BD74-4DB7-8AFE-799B0423313A}" type="pres">
      <dgm:prSet presAssocID="{5E1C1142-CBDC-4DA8-963A-926FFF174B02}" presName="ThreeConn_1-2" presStyleLbl="fgAccFollowNode1" presStyleIdx="0" presStyleCnt="2">
        <dgm:presLayoutVars>
          <dgm:bulletEnabled val="1"/>
        </dgm:presLayoutVars>
      </dgm:prSet>
      <dgm:spPr/>
    </dgm:pt>
    <dgm:pt modelId="{14395248-8A79-4CD6-BA26-78F24545F4D4}" type="pres">
      <dgm:prSet presAssocID="{5E1C1142-CBDC-4DA8-963A-926FFF174B02}" presName="ThreeConn_2-3" presStyleLbl="fgAccFollowNode1" presStyleIdx="1" presStyleCnt="2">
        <dgm:presLayoutVars>
          <dgm:bulletEnabled val="1"/>
        </dgm:presLayoutVars>
      </dgm:prSet>
      <dgm:spPr/>
    </dgm:pt>
    <dgm:pt modelId="{E80AAC38-EA76-46DE-BC4E-E1634E8BE609}" type="pres">
      <dgm:prSet presAssocID="{5E1C1142-CBDC-4DA8-963A-926FFF174B02}" presName="ThreeNodes_1_text" presStyleLbl="node1" presStyleIdx="2" presStyleCnt="3">
        <dgm:presLayoutVars>
          <dgm:bulletEnabled val="1"/>
        </dgm:presLayoutVars>
      </dgm:prSet>
      <dgm:spPr/>
    </dgm:pt>
    <dgm:pt modelId="{1DDCCC3E-A613-4729-854E-A94ACB5A5EBB}" type="pres">
      <dgm:prSet presAssocID="{5E1C1142-CBDC-4DA8-963A-926FFF174B02}" presName="ThreeNodes_2_text" presStyleLbl="node1" presStyleIdx="2" presStyleCnt="3">
        <dgm:presLayoutVars>
          <dgm:bulletEnabled val="1"/>
        </dgm:presLayoutVars>
      </dgm:prSet>
      <dgm:spPr/>
    </dgm:pt>
    <dgm:pt modelId="{CA6C57C4-ECB6-41DF-8FF1-6B39A7EBD330}" type="pres">
      <dgm:prSet presAssocID="{5E1C1142-CBDC-4DA8-963A-926FFF174B02}" presName="ThreeNodes_3_text" presStyleLbl="node1" presStyleIdx="2" presStyleCnt="3">
        <dgm:presLayoutVars>
          <dgm:bulletEnabled val="1"/>
        </dgm:presLayoutVars>
      </dgm:prSet>
      <dgm:spPr/>
    </dgm:pt>
  </dgm:ptLst>
  <dgm:cxnLst>
    <dgm:cxn modelId="{44C0CB05-8804-7746-856C-58B97CACC431}" type="presOf" srcId="{C4D86DFF-56F5-4C01-B3CC-15D59A826D31}" destId="{2AF5F845-369F-45DD-9F3E-EF4F7C2EDEE0}" srcOrd="0" destOrd="0" presId="urn:microsoft.com/office/officeart/2005/8/layout/vProcess5"/>
    <dgm:cxn modelId="{ECE29510-25DC-F649-B7A4-7D70030FE9A5}" type="presOf" srcId="{A12F9F03-CCBA-4CF3-8544-B1EC3C1C8EE3}" destId="{7172569A-BD74-4DB7-8AFE-799B0423313A}" srcOrd="0" destOrd="0" presId="urn:microsoft.com/office/officeart/2005/8/layout/vProcess5"/>
    <dgm:cxn modelId="{BB8A3D12-F87E-624E-AF54-5271D1D1A7F6}" type="presOf" srcId="{C979CD42-D58D-4E31-8917-A74DB12598E3}" destId="{1DDCCC3E-A613-4729-854E-A94ACB5A5EBB}" srcOrd="1" destOrd="0" presId="urn:microsoft.com/office/officeart/2005/8/layout/vProcess5"/>
    <dgm:cxn modelId="{FD880E1C-3CC1-4D89-989B-5188CB536283}" srcId="{5E1C1142-CBDC-4DA8-963A-926FFF174B02}" destId="{F55413B0-C143-4A10-819C-31F9D6C1C1FA}" srcOrd="0" destOrd="0" parTransId="{C888E7C8-300E-4A7F-A595-5192C9AAFD13}" sibTransId="{A12F9F03-CCBA-4CF3-8544-B1EC3C1C8EE3}"/>
    <dgm:cxn modelId="{0F563C23-5A66-ED41-B709-9246D5C9CFA0}" type="presOf" srcId="{F55413B0-C143-4A10-819C-31F9D6C1C1FA}" destId="{3A19EA5B-B244-420B-8895-E43601DBC464}" srcOrd="0" destOrd="0" presId="urn:microsoft.com/office/officeart/2005/8/layout/vProcess5"/>
    <dgm:cxn modelId="{EEF36C5D-65B5-4443-8892-EAC24ECFE00A}" type="presOf" srcId="{C979CD42-D58D-4E31-8917-A74DB12598E3}" destId="{12807B0D-A917-49E7-98FC-A1C2C5EDC87F}" srcOrd="0" destOrd="0" presId="urn:microsoft.com/office/officeart/2005/8/layout/vProcess5"/>
    <dgm:cxn modelId="{9F4A3744-4879-9848-AFE1-1476684A6E24}" type="presOf" srcId="{EFA276D8-5504-4513-BA85-CC043A4A9B08}" destId="{14395248-8A79-4CD6-BA26-78F24545F4D4}" srcOrd="0" destOrd="0" presId="urn:microsoft.com/office/officeart/2005/8/layout/vProcess5"/>
    <dgm:cxn modelId="{61B9B87F-0C72-B040-92D4-DE4389DE69BC}" type="presOf" srcId="{F55413B0-C143-4A10-819C-31F9D6C1C1FA}" destId="{E80AAC38-EA76-46DE-BC4E-E1634E8BE609}" srcOrd="1" destOrd="0" presId="urn:microsoft.com/office/officeart/2005/8/layout/vProcess5"/>
    <dgm:cxn modelId="{29A53C96-22FE-C848-A77B-B295585E61C6}" type="presOf" srcId="{5E1C1142-CBDC-4DA8-963A-926FFF174B02}" destId="{E97B05AE-81D9-419E-8889-D878F18BFC5E}" srcOrd="0" destOrd="0" presId="urn:microsoft.com/office/officeart/2005/8/layout/vProcess5"/>
    <dgm:cxn modelId="{16BFC2AE-9479-4862-A7B4-8CFB1E629184}" srcId="{5E1C1142-CBDC-4DA8-963A-926FFF174B02}" destId="{C979CD42-D58D-4E31-8917-A74DB12598E3}" srcOrd="1" destOrd="0" parTransId="{A035953F-9C85-4994-A7A1-76A7CF671DDA}" sibTransId="{EFA276D8-5504-4513-BA85-CC043A4A9B08}"/>
    <dgm:cxn modelId="{EDE73ED0-93BF-4803-A38E-22CFDC5BA35E}" srcId="{5E1C1142-CBDC-4DA8-963A-926FFF174B02}" destId="{C4D86DFF-56F5-4C01-B3CC-15D59A826D31}" srcOrd="2" destOrd="0" parTransId="{F64C60AA-18AD-4C45-8634-A6F45D263C72}" sibTransId="{EF0BC6DA-3E87-44FC-AC21-8AC5ABD9D91D}"/>
    <dgm:cxn modelId="{517B90E4-4C7C-814B-A218-27B0C6368F7E}" type="presOf" srcId="{C4D86DFF-56F5-4C01-B3CC-15D59A826D31}" destId="{CA6C57C4-ECB6-41DF-8FF1-6B39A7EBD330}" srcOrd="1" destOrd="0" presId="urn:microsoft.com/office/officeart/2005/8/layout/vProcess5"/>
    <dgm:cxn modelId="{6DB3A653-8D76-AD45-8BDE-78FE74A76FD7}" type="presParOf" srcId="{E97B05AE-81D9-419E-8889-D878F18BFC5E}" destId="{FE409E92-C7AE-4030-B5EC-F96DCD94CCFB}" srcOrd="0" destOrd="0" presId="urn:microsoft.com/office/officeart/2005/8/layout/vProcess5"/>
    <dgm:cxn modelId="{8D30C352-7634-C74B-A7D1-82D7EA8C9FCF}" type="presParOf" srcId="{E97B05AE-81D9-419E-8889-D878F18BFC5E}" destId="{3A19EA5B-B244-420B-8895-E43601DBC464}" srcOrd="1" destOrd="0" presId="urn:microsoft.com/office/officeart/2005/8/layout/vProcess5"/>
    <dgm:cxn modelId="{382E89CA-3C52-7C48-8ECF-7096E3C3F825}" type="presParOf" srcId="{E97B05AE-81D9-419E-8889-D878F18BFC5E}" destId="{12807B0D-A917-49E7-98FC-A1C2C5EDC87F}" srcOrd="2" destOrd="0" presId="urn:microsoft.com/office/officeart/2005/8/layout/vProcess5"/>
    <dgm:cxn modelId="{00E0A444-86EB-F94B-85CD-199CA1E5ED16}" type="presParOf" srcId="{E97B05AE-81D9-419E-8889-D878F18BFC5E}" destId="{2AF5F845-369F-45DD-9F3E-EF4F7C2EDEE0}" srcOrd="3" destOrd="0" presId="urn:microsoft.com/office/officeart/2005/8/layout/vProcess5"/>
    <dgm:cxn modelId="{A254DB3E-4BA9-4F4D-AF14-43BDEB446C51}" type="presParOf" srcId="{E97B05AE-81D9-419E-8889-D878F18BFC5E}" destId="{7172569A-BD74-4DB7-8AFE-799B0423313A}" srcOrd="4" destOrd="0" presId="urn:microsoft.com/office/officeart/2005/8/layout/vProcess5"/>
    <dgm:cxn modelId="{8CEBD3DE-4F95-5845-BD0F-6E9782D76046}" type="presParOf" srcId="{E97B05AE-81D9-419E-8889-D878F18BFC5E}" destId="{14395248-8A79-4CD6-BA26-78F24545F4D4}" srcOrd="5" destOrd="0" presId="urn:microsoft.com/office/officeart/2005/8/layout/vProcess5"/>
    <dgm:cxn modelId="{2579EA73-8A01-D749-93DF-4D63D4385ED4}" type="presParOf" srcId="{E97B05AE-81D9-419E-8889-D878F18BFC5E}" destId="{E80AAC38-EA76-46DE-BC4E-E1634E8BE609}" srcOrd="6" destOrd="0" presId="urn:microsoft.com/office/officeart/2005/8/layout/vProcess5"/>
    <dgm:cxn modelId="{AC54E955-E96E-6742-AD02-7FA13FEC6D32}" type="presParOf" srcId="{E97B05AE-81D9-419E-8889-D878F18BFC5E}" destId="{1DDCCC3E-A613-4729-854E-A94ACB5A5EBB}" srcOrd="7" destOrd="0" presId="urn:microsoft.com/office/officeart/2005/8/layout/vProcess5"/>
    <dgm:cxn modelId="{7757CCDE-0839-C342-A0D7-2CF36CA671A3}" type="presParOf" srcId="{E97B05AE-81D9-419E-8889-D878F18BFC5E}" destId="{CA6C57C4-ECB6-41DF-8FF1-6B39A7EBD330}"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B39112A-7315-43DE-A3FD-C83BAD80A2CC}" type="doc">
      <dgm:prSet loTypeId="urn:microsoft.com/office/officeart/2005/8/layout/process1" loCatId="process" qsTypeId="urn:microsoft.com/office/officeart/2005/8/quickstyle/simple4" qsCatId="simple" csTypeId="urn:microsoft.com/office/officeart/2005/8/colors/accent6_4" csCatId="accent6" phldr="1"/>
      <dgm:spPr/>
    </dgm:pt>
    <dgm:pt modelId="{F86DCBE3-281D-425C-86F9-3F862A2A36C4}">
      <dgm:prSet phldrT="[Texto]"/>
      <dgm:spPr/>
      <dgm:t>
        <a:bodyPr/>
        <a:lstStyle/>
        <a:p>
          <a:r>
            <a:rPr lang="es-MX" dirty="0">
              <a:latin typeface="Century Gothic" panose="020B0502020202020204" pitchFamily="34" charset="0"/>
            </a:rPr>
            <a:t>Miembro que recibe la amenaza</a:t>
          </a:r>
        </a:p>
      </dgm:t>
    </dgm:pt>
    <dgm:pt modelId="{0C168E80-5EC5-4F81-8D6B-94461E476ABD}" type="parTrans" cxnId="{9556BA9D-C671-4515-B6F0-599709B18236}">
      <dgm:prSet/>
      <dgm:spPr/>
      <dgm:t>
        <a:bodyPr/>
        <a:lstStyle/>
        <a:p>
          <a:endParaRPr lang="es-MX">
            <a:latin typeface="Century Gothic" panose="020B0502020202020204" pitchFamily="34" charset="0"/>
          </a:endParaRPr>
        </a:p>
      </dgm:t>
    </dgm:pt>
    <dgm:pt modelId="{0EE60E83-5780-41EA-B49C-09A898436D5A}" type="sibTrans" cxnId="{9556BA9D-C671-4515-B6F0-599709B18236}">
      <dgm:prSet/>
      <dgm:spPr/>
      <dgm:t>
        <a:bodyPr/>
        <a:lstStyle/>
        <a:p>
          <a:endParaRPr lang="es-MX">
            <a:latin typeface="Century Gothic" panose="020B0502020202020204" pitchFamily="34" charset="0"/>
          </a:endParaRPr>
        </a:p>
      </dgm:t>
    </dgm:pt>
    <dgm:pt modelId="{35AA7B0D-D5DA-432B-A6E8-0E521FA95578}">
      <dgm:prSet phldrT="[Texto]"/>
      <dgm:spPr/>
      <dgm:t>
        <a:bodyPr/>
        <a:lstStyle/>
        <a:p>
          <a:r>
            <a:rPr lang="es-MX" dirty="0">
              <a:latin typeface="Century Gothic" panose="020B0502020202020204" pitchFamily="34" charset="0"/>
            </a:rPr>
            <a:t>Autoridad aeronáutica local</a:t>
          </a:r>
        </a:p>
      </dgm:t>
    </dgm:pt>
    <dgm:pt modelId="{C8BBFCA7-3E8E-4DE6-9845-EB967B9A2A6F}" type="parTrans" cxnId="{C067EE66-90B4-48D4-8FAE-DC92A4F90A8E}">
      <dgm:prSet/>
      <dgm:spPr/>
      <dgm:t>
        <a:bodyPr/>
        <a:lstStyle/>
        <a:p>
          <a:endParaRPr lang="es-MX">
            <a:latin typeface="Century Gothic" panose="020B0502020202020204" pitchFamily="34" charset="0"/>
          </a:endParaRPr>
        </a:p>
      </dgm:t>
    </dgm:pt>
    <dgm:pt modelId="{3EA66415-AEC2-458E-935F-4B1C7696A15C}" type="sibTrans" cxnId="{C067EE66-90B4-48D4-8FAE-DC92A4F90A8E}">
      <dgm:prSet/>
      <dgm:spPr/>
      <dgm:t>
        <a:bodyPr/>
        <a:lstStyle/>
        <a:p>
          <a:endParaRPr lang="es-MX">
            <a:latin typeface="Century Gothic" panose="020B0502020202020204" pitchFamily="34" charset="0"/>
          </a:endParaRPr>
        </a:p>
      </dgm:t>
    </dgm:pt>
    <dgm:pt modelId="{3EC37B59-CB30-4F30-B825-A06A2BB91D70}">
      <dgm:prSet phldrT="[Texto]"/>
      <dgm:spPr/>
      <dgm:t>
        <a:bodyPr/>
        <a:lstStyle/>
        <a:p>
          <a:r>
            <a:rPr lang="es-MX" dirty="0">
              <a:solidFill>
                <a:schemeClr val="bg1">
                  <a:lumMod val="75000"/>
                  <a:lumOff val="25000"/>
                </a:schemeClr>
              </a:solidFill>
              <a:latin typeface="Century Gothic" panose="020B0502020202020204" pitchFamily="34" charset="0"/>
            </a:rPr>
            <a:t>Centro de control</a:t>
          </a:r>
        </a:p>
      </dgm:t>
    </dgm:pt>
    <dgm:pt modelId="{62E9CBFD-1206-4817-BDF8-0DBBDBB1AA78}" type="parTrans" cxnId="{331D46A3-74CE-4BE6-8619-F61DC23FD411}">
      <dgm:prSet/>
      <dgm:spPr/>
      <dgm:t>
        <a:bodyPr/>
        <a:lstStyle/>
        <a:p>
          <a:endParaRPr lang="es-MX">
            <a:latin typeface="Century Gothic" panose="020B0502020202020204" pitchFamily="34" charset="0"/>
          </a:endParaRPr>
        </a:p>
      </dgm:t>
    </dgm:pt>
    <dgm:pt modelId="{81E1362E-26C8-4198-8343-21C830A54E44}" type="sibTrans" cxnId="{331D46A3-74CE-4BE6-8619-F61DC23FD411}">
      <dgm:prSet/>
      <dgm:spPr/>
      <dgm:t>
        <a:bodyPr/>
        <a:lstStyle/>
        <a:p>
          <a:endParaRPr lang="es-MX">
            <a:latin typeface="Century Gothic" panose="020B0502020202020204" pitchFamily="34" charset="0"/>
          </a:endParaRPr>
        </a:p>
      </dgm:t>
    </dgm:pt>
    <dgm:pt modelId="{EBE1A8BB-34E0-4385-B84F-6CCB2CA0B9B2}">
      <dgm:prSet phldrT="[Texto]"/>
      <dgm:spPr/>
      <dgm:t>
        <a:bodyPr/>
        <a:lstStyle/>
        <a:p>
          <a:r>
            <a:rPr lang="es-MX" dirty="0">
              <a:latin typeface="Century Gothic" panose="020B0502020202020204" pitchFamily="34" charset="0"/>
            </a:rPr>
            <a:t>Tripulación</a:t>
          </a:r>
        </a:p>
      </dgm:t>
    </dgm:pt>
    <dgm:pt modelId="{34694207-BF3D-46A7-82D7-7DFC58EF4F57}" type="parTrans" cxnId="{D331E03A-496D-4F13-B9DC-66FA61F2DEC0}">
      <dgm:prSet/>
      <dgm:spPr/>
      <dgm:t>
        <a:bodyPr/>
        <a:lstStyle/>
        <a:p>
          <a:endParaRPr lang="es-MX">
            <a:latin typeface="Century Gothic" panose="020B0502020202020204" pitchFamily="34" charset="0"/>
          </a:endParaRPr>
        </a:p>
      </dgm:t>
    </dgm:pt>
    <dgm:pt modelId="{B3019BBC-4D44-49E4-BE01-00F58F03FA83}" type="sibTrans" cxnId="{D331E03A-496D-4F13-B9DC-66FA61F2DEC0}">
      <dgm:prSet/>
      <dgm:spPr/>
      <dgm:t>
        <a:bodyPr/>
        <a:lstStyle/>
        <a:p>
          <a:endParaRPr lang="es-MX">
            <a:latin typeface="Century Gothic" panose="020B0502020202020204" pitchFamily="34" charset="0"/>
          </a:endParaRPr>
        </a:p>
      </dgm:t>
    </dgm:pt>
    <dgm:pt modelId="{F7F3216C-407D-45FF-AF84-320624243188}">
      <dgm:prSet phldrT="[Texto]"/>
      <dgm:spPr/>
      <dgm:t>
        <a:bodyPr/>
        <a:lstStyle/>
        <a:p>
          <a:r>
            <a:rPr lang="es-MX" dirty="0">
              <a:latin typeface="Century Gothic" panose="020B0502020202020204" pitchFamily="34" charset="0"/>
            </a:rPr>
            <a:t>Gerente de seguridad</a:t>
          </a:r>
        </a:p>
      </dgm:t>
    </dgm:pt>
    <dgm:pt modelId="{6F5C9FB1-D1AE-491C-AA53-0658CED99A1E}" type="parTrans" cxnId="{A5B23FF4-23A0-4CB0-8B80-E979F552D751}">
      <dgm:prSet/>
      <dgm:spPr/>
      <dgm:t>
        <a:bodyPr/>
        <a:lstStyle/>
        <a:p>
          <a:endParaRPr lang="es-MX"/>
        </a:p>
      </dgm:t>
    </dgm:pt>
    <dgm:pt modelId="{BDA6F717-BA57-4CD1-87D3-C5A7790A752C}" type="sibTrans" cxnId="{A5B23FF4-23A0-4CB0-8B80-E979F552D751}">
      <dgm:prSet/>
      <dgm:spPr/>
      <dgm:t>
        <a:bodyPr/>
        <a:lstStyle/>
        <a:p>
          <a:endParaRPr lang="es-MX"/>
        </a:p>
      </dgm:t>
    </dgm:pt>
    <dgm:pt modelId="{B6D246D7-453F-4241-811A-313A5AFA9877}" type="pres">
      <dgm:prSet presAssocID="{EB39112A-7315-43DE-A3FD-C83BAD80A2CC}" presName="Name0" presStyleCnt="0">
        <dgm:presLayoutVars>
          <dgm:dir/>
          <dgm:resizeHandles val="exact"/>
        </dgm:presLayoutVars>
      </dgm:prSet>
      <dgm:spPr/>
    </dgm:pt>
    <dgm:pt modelId="{B7EBE60A-608F-4435-BFE9-534B1D0C90A4}" type="pres">
      <dgm:prSet presAssocID="{F86DCBE3-281D-425C-86F9-3F862A2A36C4}" presName="node" presStyleLbl="node1" presStyleIdx="0" presStyleCnt="5">
        <dgm:presLayoutVars>
          <dgm:bulletEnabled val="1"/>
        </dgm:presLayoutVars>
      </dgm:prSet>
      <dgm:spPr/>
    </dgm:pt>
    <dgm:pt modelId="{691CA0A5-E39C-42B4-B0AF-7659FB188223}" type="pres">
      <dgm:prSet presAssocID="{0EE60E83-5780-41EA-B49C-09A898436D5A}" presName="sibTrans" presStyleLbl="sibTrans2D1" presStyleIdx="0" presStyleCnt="4"/>
      <dgm:spPr/>
    </dgm:pt>
    <dgm:pt modelId="{1A917B49-BF3F-4221-9F6F-92922FF7F710}" type="pres">
      <dgm:prSet presAssocID="{0EE60E83-5780-41EA-B49C-09A898436D5A}" presName="connectorText" presStyleLbl="sibTrans2D1" presStyleIdx="0" presStyleCnt="4"/>
      <dgm:spPr/>
    </dgm:pt>
    <dgm:pt modelId="{A20A7071-1936-4D11-8743-AFF28B34D507}" type="pres">
      <dgm:prSet presAssocID="{F7F3216C-407D-45FF-AF84-320624243188}" presName="node" presStyleLbl="node1" presStyleIdx="1" presStyleCnt="5">
        <dgm:presLayoutVars>
          <dgm:bulletEnabled val="1"/>
        </dgm:presLayoutVars>
      </dgm:prSet>
      <dgm:spPr/>
    </dgm:pt>
    <dgm:pt modelId="{F4C866B5-2F91-463E-9C52-13A161193082}" type="pres">
      <dgm:prSet presAssocID="{BDA6F717-BA57-4CD1-87D3-C5A7790A752C}" presName="sibTrans" presStyleLbl="sibTrans2D1" presStyleIdx="1" presStyleCnt="4"/>
      <dgm:spPr/>
    </dgm:pt>
    <dgm:pt modelId="{275F201B-D75D-41A8-85A9-DDDF8875B45F}" type="pres">
      <dgm:prSet presAssocID="{BDA6F717-BA57-4CD1-87D3-C5A7790A752C}" presName="connectorText" presStyleLbl="sibTrans2D1" presStyleIdx="1" presStyleCnt="4"/>
      <dgm:spPr/>
    </dgm:pt>
    <dgm:pt modelId="{447B5294-493A-4E84-B1D0-7F581F004394}" type="pres">
      <dgm:prSet presAssocID="{35AA7B0D-D5DA-432B-A6E8-0E521FA95578}" presName="node" presStyleLbl="node1" presStyleIdx="2" presStyleCnt="5">
        <dgm:presLayoutVars>
          <dgm:bulletEnabled val="1"/>
        </dgm:presLayoutVars>
      </dgm:prSet>
      <dgm:spPr/>
    </dgm:pt>
    <dgm:pt modelId="{F3B6B9DC-2F4F-4412-B338-224972823B97}" type="pres">
      <dgm:prSet presAssocID="{3EA66415-AEC2-458E-935F-4B1C7696A15C}" presName="sibTrans" presStyleLbl="sibTrans2D1" presStyleIdx="2" presStyleCnt="4"/>
      <dgm:spPr/>
    </dgm:pt>
    <dgm:pt modelId="{24A4ECC5-D05D-42C7-A227-E8E9D2D30D92}" type="pres">
      <dgm:prSet presAssocID="{3EA66415-AEC2-458E-935F-4B1C7696A15C}" presName="connectorText" presStyleLbl="sibTrans2D1" presStyleIdx="2" presStyleCnt="4"/>
      <dgm:spPr/>
    </dgm:pt>
    <dgm:pt modelId="{22D7A1D0-7619-4924-8278-D84D22FEFF3E}" type="pres">
      <dgm:prSet presAssocID="{3EC37B59-CB30-4F30-B825-A06A2BB91D70}" presName="node" presStyleLbl="node1" presStyleIdx="3" presStyleCnt="5">
        <dgm:presLayoutVars>
          <dgm:bulletEnabled val="1"/>
        </dgm:presLayoutVars>
      </dgm:prSet>
      <dgm:spPr/>
    </dgm:pt>
    <dgm:pt modelId="{1CF2CB3B-D033-474D-BE8B-E799247D868C}" type="pres">
      <dgm:prSet presAssocID="{81E1362E-26C8-4198-8343-21C830A54E44}" presName="sibTrans" presStyleLbl="sibTrans2D1" presStyleIdx="3" presStyleCnt="4"/>
      <dgm:spPr/>
    </dgm:pt>
    <dgm:pt modelId="{CF38BB46-2A02-4A8F-AF11-7886AEE035AE}" type="pres">
      <dgm:prSet presAssocID="{81E1362E-26C8-4198-8343-21C830A54E44}" presName="connectorText" presStyleLbl="sibTrans2D1" presStyleIdx="3" presStyleCnt="4"/>
      <dgm:spPr/>
    </dgm:pt>
    <dgm:pt modelId="{E5530706-C3DD-4223-B609-2FA605FD3FF7}" type="pres">
      <dgm:prSet presAssocID="{EBE1A8BB-34E0-4385-B84F-6CCB2CA0B9B2}" presName="node" presStyleLbl="node1" presStyleIdx="4" presStyleCnt="5">
        <dgm:presLayoutVars>
          <dgm:bulletEnabled val="1"/>
        </dgm:presLayoutVars>
      </dgm:prSet>
      <dgm:spPr/>
    </dgm:pt>
  </dgm:ptLst>
  <dgm:cxnLst>
    <dgm:cxn modelId="{259F2716-9990-457B-972A-E52AD40C91FD}" type="presOf" srcId="{81E1362E-26C8-4198-8343-21C830A54E44}" destId="{1CF2CB3B-D033-474D-BE8B-E799247D868C}" srcOrd="0" destOrd="0" presId="urn:microsoft.com/office/officeart/2005/8/layout/process1"/>
    <dgm:cxn modelId="{0D94DE1A-5317-4B2A-A924-43197FFB4176}" type="presOf" srcId="{0EE60E83-5780-41EA-B49C-09A898436D5A}" destId="{1A917B49-BF3F-4221-9F6F-92922FF7F710}" srcOrd="1" destOrd="0" presId="urn:microsoft.com/office/officeart/2005/8/layout/process1"/>
    <dgm:cxn modelId="{A6E3A024-5131-4E27-B0DC-A7C9D1EF3C6F}" type="presOf" srcId="{81E1362E-26C8-4198-8343-21C830A54E44}" destId="{CF38BB46-2A02-4A8F-AF11-7886AEE035AE}" srcOrd="1" destOrd="0" presId="urn:microsoft.com/office/officeart/2005/8/layout/process1"/>
    <dgm:cxn modelId="{DB13B633-702B-4F78-B088-A674DAFC4AB2}" type="presOf" srcId="{3EA66415-AEC2-458E-935F-4B1C7696A15C}" destId="{24A4ECC5-D05D-42C7-A227-E8E9D2D30D92}" srcOrd="1" destOrd="0" presId="urn:microsoft.com/office/officeart/2005/8/layout/process1"/>
    <dgm:cxn modelId="{D331E03A-496D-4F13-B9DC-66FA61F2DEC0}" srcId="{EB39112A-7315-43DE-A3FD-C83BAD80A2CC}" destId="{EBE1A8BB-34E0-4385-B84F-6CCB2CA0B9B2}" srcOrd="4" destOrd="0" parTransId="{34694207-BF3D-46A7-82D7-7DFC58EF4F57}" sibTransId="{B3019BBC-4D44-49E4-BE01-00F58F03FA83}"/>
    <dgm:cxn modelId="{0F26E766-1080-4B89-AAEA-E1C258985398}" type="presOf" srcId="{3EA66415-AEC2-458E-935F-4B1C7696A15C}" destId="{F3B6B9DC-2F4F-4412-B338-224972823B97}" srcOrd="0" destOrd="0" presId="urn:microsoft.com/office/officeart/2005/8/layout/process1"/>
    <dgm:cxn modelId="{C067EE66-90B4-48D4-8FAE-DC92A4F90A8E}" srcId="{EB39112A-7315-43DE-A3FD-C83BAD80A2CC}" destId="{35AA7B0D-D5DA-432B-A6E8-0E521FA95578}" srcOrd="2" destOrd="0" parTransId="{C8BBFCA7-3E8E-4DE6-9845-EB967B9A2A6F}" sibTransId="{3EA66415-AEC2-458E-935F-4B1C7696A15C}"/>
    <dgm:cxn modelId="{FD58EE68-DDFA-4D0A-A83A-89C76D2D7E49}" type="presOf" srcId="{F86DCBE3-281D-425C-86F9-3F862A2A36C4}" destId="{B7EBE60A-608F-4435-BFE9-534B1D0C90A4}" srcOrd="0" destOrd="0" presId="urn:microsoft.com/office/officeart/2005/8/layout/process1"/>
    <dgm:cxn modelId="{E82B856B-3230-4F9E-9039-2CA0116E4F52}" type="presOf" srcId="{0EE60E83-5780-41EA-B49C-09A898436D5A}" destId="{691CA0A5-E39C-42B4-B0AF-7659FB188223}" srcOrd="0" destOrd="0" presId="urn:microsoft.com/office/officeart/2005/8/layout/process1"/>
    <dgm:cxn modelId="{6573F76E-2DE2-4C40-9CE1-E1259565A97A}" type="presOf" srcId="{3EC37B59-CB30-4F30-B825-A06A2BB91D70}" destId="{22D7A1D0-7619-4924-8278-D84D22FEFF3E}" srcOrd="0" destOrd="0" presId="urn:microsoft.com/office/officeart/2005/8/layout/process1"/>
    <dgm:cxn modelId="{A7DE6052-4129-4850-8469-40B6DCA7D4A6}" type="presOf" srcId="{BDA6F717-BA57-4CD1-87D3-C5A7790A752C}" destId="{275F201B-D75D-41A8-85A9-DDDF8875B45F}" srcOrd="1" destOrd="0" presId="urn:microsoft.com/office/officeart/2005/8/layout/process1"/>
    <dgm:cxn modelId="{D2079E95-917A-4F81-827E-E2A032A5B284}" type="presOf" srcId="{35AA7B0D-D5DA-432B-A6E8-0E521FA95578}" destId="{447B5294-493A-4E84-B1D0-7F581F004394}" srcOrd="0" destOrd="0" presId="urn:microsoft.com/office/officeart/2005/8/layout/process1"/>
    <dgm:cxn modelId="{9556BA9D-C671-4515-B6F0-599709B18236}" srcId="{EB39112A-7315-43DE-A3FD-C83BAD80A2CC}" destId="{F86DCBE3-281D-425C-86F9-3F862A2A36C4}" srcOrd="0" destOrd="0" parTransId="{0C168E80-5EC5-4F81-8D6B-94461E476ABD}" sibTransId="{0EE60E83-5780-41EA-B49C-09A898436D5A}"/>
    <dgm:cxn modelId="{331D46A3-74CE-4BE6-8619-F61DC23FD411}" srcId="{EB39112A-7315-43DE-A3FD-C83BAD80A2CC}" destId="{3EC37B59-CB30-4F30-B825-A06A2BB91D70}" srcOrd="3" destOrd="0" parTransId="{62E9CBFD-1206-4817-BDF8-0DBBDBB1AA78}" sibTransId="{81E1362E-26C8-4198-8343-21C830A54E44}"/>
    <dgm:cxn modelId="{7E393DBC-49C4-44BA-97A3-61029FE2CDEF}" type="presOf" srcId="{EB39112A-7315-43DE-A3FD-C83BAD80A2CC}" destId="{B6D246D7-453F-4241-811A-313A5AFA9877}" srcOrd="0" destOrd="0" presId="urn:microsoft.com/office/officeart/2005/8/layout/process1"/>
    <dgm:cxn modelId="{0B5E0ACA-E199-4BF5-943C-E5CCA796250F}" type="presOf" srcId="{BDA6F717-BA57-4CD1-87D3-C5A7790A752C}" destId="{F4C866B5-2F91-463E-9C52-13A161193082}" srcOrd="0" destOrd="0" presId="urn:microsoft.com/office/officeart/2005/8/layout/process1"/>
    <dgm:cxn modelId="{7A5AB0D6-FB52-4868-9E42-0BF57FA1D8EF}" type="presOf" srcId="{EBE1A8BB-34E0-4385-B84F-6CCB2CA0B9B2}" destId="{E5530706-C3DD-4223-B609-2FA605FD3FF7}" srcOrd="0" destOrd="0" presId="urn:microsoft.com/office/officeart/2005/8/layout/process1"/>
    <dgm:cxn modelId="{0F2D38E8-55D4-4A57-B858-724C4A58EF66}" type="presOf" srcId="{F7F3216C-407D-45FF-AF84-320624243188}" destId="{A20A7071-1936-4D11-8743-AFF28B34D507}" srcOrd="0" destOrd="0" presId="urn:microsoft.com/office/officeart/2005/8/layout/process1"/>
    <dgm:cxn modelId="{A5B23FF4-23A0-4CB0-8B80-E979F552D751}" srcId="{EB39112A-7315-43DE-A3FD-C83BAD80A2CC}" destId="{F7F3216C-407D-45FF-AF84-320624243188}" srcOrd="1" destOrd="0" parTransId="{6F5C9FB1-D1AE-491C-AA53-0658CED99A1E}" sibTransId="{BDA6F717-BA57-4CD1-87D3-C5A7790A752C}"/>
    <dgm:cxn modelId="{E7CBECE2-9A76-4E1E-928E-028B4B80C52B}" type="presParOf" srcId="{B6D246D7-453F-4241-811A-313A5AFA9877}" destId="{B7EBE60A-608F-4435-BFE9-534B1D0C90A4}" srcOrd="0" destOrd="0" presId="urn:microsoft.com/office/officeart/2005/8/layout/process1"/>
    <dgm:cxn modelId="{0C3244B7-D014-41BC-97EF-1FC8B219CC59}" type="presParOf" srcId="{B6D246D7-453F-4241-811A-313A5AFA9877}" destId="{691CA0A5-E39C-42B4-B0AF-7659FB188223}" srcOrd="1" destOrd="0" presId="urn:microsoft.com/office/officeart/2005/8/layout/process1"/>
    <dgm:cxn modelId="{EE28A017-FA7D-43D4-B7B1-DE903F2BE004}" type="presParOf" srcId="{691CA0A5-E39C-42B4-B0AF-7659FB188223}" destId="{1A917B49-BF3F-4221-9F6F-92922FF7F710}" srcOrd="0" destOrd="0" presId="urn:microsoft.com/office/officeart/2005/8/layout/process1"/>
    <dgm:cxn modelId="{67E1629C-F6DF-4B4A-97AC-34D40D7CF565}" type="presParOf" srcId="{B6D246D7-453F-4241-811A-313A5AFA9877}" destId="{A20A7071-1936-4D11-8743-AFF28B34D507}" srcOrd="2" destOrd="0" presId="urn:microsoft.com/office/officeart/2005/8/layout/process1"/>
    <dgm:cxn modelId="{2779EFD8-DBD4-4FB1-9815-ADC6F3A848BB}" type="presParOf" srcId="{B6D246D7-453F-4241-811A-313A5AFA9877}" destId="{F4C866B5-2F91-463E-9C52-13A161193082}" srcOrd="3" destOrd="0" presId="urn:microsoft.com/office/officeart/2005/8/layout/process1"/>
    <dgm:cxn modelId="{1BDA1431-6828-4C53-875A-F735769172A3}" type="presParOf" srcId="{F4C866B5-2F91-463E-9C52-13A161193082}" destId="{275F201B-D75D-41A8-85A9-DDDF8875B45F}" srcOrd="0" destOrd="0" presId="urn:microsoft.com/office/officeart/2005/8/layout/process1"/>
    <dgm:cxn modelId="{7124BFBD-F76C-4BB5-82AE-7307D039FE1E}" type="presParOf" srcId="{B6D246D7-453F-4241-811A-313A5AFA9877}" destId="{447B5294-493A-4E84-B1D0-7F581F004394}" srcOrd="4" destOrd="0" presId="urn:microsoft.com/office/officeart/2005/8/layout/process1"/>
    <dgm:cxn modelId="{B45932EB-D9D2-462D-B90B-52DF874A8544}" type="presParOf" srcId="{B6D246D7-453F-4241-811A-313A5AFA9877}" destId="{F3B6B9DC-2F4F-4412-B338-224972823B97}" srcOrd="5" destOrd="0" presId="urn:microsoft.com/office/officeart/2005/8/layout/process1"/>
    <dgm:cxn modelId="{3F03CCA5-4116-47B8-AA4E-16B95B6EA617}" type="presParOf" srcId="{F3B6B9DC-2F4F-4412-B338-224972823B97}" destId="{24A4ECC5-D05D-42C7-A227-E8E9D2D30D92}" srcOrd="0" destOrd="0" presId="urn:microsoft.com/office/officeart/2005/8/layout/process1"/>
    <dgm:cxn modelId="{63DB69F1-0DEE-4E88-87FF-262FE4DC7147}" type="presParOf" srcId="{B6D246D7-453F-4241-811A-313A5AFA9877}" destId="{22D7A1D0-7619-4924-8278-D84D22FEFF3E}" srcOrd="6" destOrd="0" presId="urn:microsoft.com/office/officeart/2005/8/layout/process1"/>
    <dgm:cxn modelId="{7C000A8E-489C-4AC6-9A37-9C1D9BE8B851}" type="presParOf" srcId="{B6D246D7-453F-4241-811A-313A5AFA9877}" destId="{1CF2CB3B-D033-474D-BE8B-E799247D868C}" srcOrd="7" destOrd="0" presId="urn:microsoft.com/office/officeart/2005/8/layout/process1"/>
    <dgm:cxn modelId="{8A263452-5C6A-40EF-87EB-C0CFA091C754}" type="presParOf" srcId="{1CF2CB3B-D033-474D-BE8B-E799247D868C}" destId="{CF38BB46-2A02-4A8F-AF11-7886AEE035AE}" srcOrd="0" destOrd="0" presId="urn:microsoft.com/office/officeart/2005/8/layout/process1"/>
    <dgm:cxn modelId="{495E0AC7-D874-43FC-A1AA-765B17B98B75}" type="presParOf" srcId="{B6D246D7-453F-4241-811A-313A5AFA9877}" destId="{E5530706-C3DD-4223-B609-2FA605FD3FF7}"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2024EB3-DD3B-4EBD-8E8A-0FB8F9661583}" type="doc">
      <dgm:prSet loTypeId="urn:microsoft.com/office/officeart/2005/8/layout/hList2" loCatId="list" qsTypeId="urn:microsoft.com/office/officeart/2005/8/quickstyle/simple1" qsCatId="simple" csTypeId="urn:microsoft.com/office/officeart/2005/8/colors/colorful3" csCatId="colorful" phldr="1"/>
      <dgm:spPr/>
      <dgm:t>
        <a:bodyPr/>
        <a:lstStyle/>
        <a:p>
          <a:endParaRPr lang="es-MX"/>
        </a:p>
      </dgm:t>
    </dgm:pt>
    <dgm:pt modelId="{753B31A6-4C2B-469D-8934-2B8A16AD1D2C}">
      <dgm:prSet phldrT="[Texto]"/>
      <dgm:spPr/>
      <dgm:t>
        <a:bodyPr/>
        <a:lstStyle/>
        <a:p>
          <a:r>
            <a:rPr lang="es-MX" b="1" i="0" u="none" dirty="0">
              <a:latin typeface="Century Gothic" panose="020B0502020202020204" pitchFamily="34" charset="0"/>
            </a:rPr>
            <a:t>Seguridad de los pasajeros y de su equipaje de mano</a:t>
          </a:r>
          <a:endParaRPr lang="es-MX" dirty="0">
            <a:latin typeface="Century Gothic" panose="020B0502020202020204" pitchFamily="34" charset="0"/>
          </a:endParaRPr>
        </a:p>
      </dgm:t>
    </dgm:pt>
    <dgm:pt modelId="{3D070FBC-CAAE-475A-ABC2-D14D94A6DBE1}" type="parTrans" cxnId="{EF3C07C0-42A1-4368-AAD6-E52E0A58DFBD}">
      <dgm:prSet/>
      <dgm:spPr/>
      <dgm:t>
        <a:bodyPr/>
        <a:lstStyle/>
        <a:p>
          <a:endParaRPr lang="es-MX"/>
        </a:p>
      </dgm:t>
    </dgm:pt>
    <dgm:pt modelId="{7CD2451F-9298-4867-9732-0277E5ABE8FE}" type="sibTrans" cxnId="{EF3C07C0-42A1-4368-AAD6-E52E0A58DFBD}">
      <dgm:prSet/>
      <dgm:spPr/>
      <dgm:t>
        <a:bodyPr/>
        <a:lstStyle/>
        <a:p>
          <a:endParaRPr lang="es-MX"/>
        </a:p>
      </dgm:t>
    </dgm:pt>
    <dgm:pt modelId="{E6BD174A-8A18-41DF-98E4-E4D66BD0AEB2}">
      <dgm:prSet phldrT="[Texto]"/>
      <dgm:spPr/>
      <dgm:t>
        <a:bodyPr/>
        <a:lstStyle/>
        <a:p>
          <a:pPr algn="just"/>
          <a:r>
            <a:rPr lang="es-MX" b="0" i="0" u="none" dirty="0">
              <a:latin typeface="Century Gothic" panose="020B0502020202020204" pitchFamily="34" charset="0"/>
            </a:rPr>
            <a:t>Procedimientos de inspección y registro manual de los pasajeros de origen.</a:t>
          </a:r>
          <a:endParaRPr lang="es-MX" dirty="0">
            <a:latin typeface="Century Gothic" panose="020B0502020202020204" pitchFamily="34" charset="0"/>
          </a:endParaRPr>
        </a:p>
      </dgm:t>
    </dgm:pt>
    <dgm:pt modelId="{D03DA06B-6DF6-4A7C-A0E1-7D605382B0EA}" type="parTrans" cxnId="{A7FDD229-B92F-420D-96FE-AB882C5DEF0F}">
      <dgm:prSet/>
      <dgm:spPr/>
      <dgm:t>
        <a:bodyPr/>
        <a:lstStyle/>
        <a:p>
          <a:endParaRPr lang="es-MX"/>
        </a:p>
      </dgm:t>
    </dgm:pt>
    <dgm:pt modelId="{31365B54-6862-4FCA-A69A-9AFF06495639}" type="sibTrans" cxnId="{A7FDD229-B92F-420D-96FE-AB882C5DEF0F}">
      <dgm:prSet/>
      <dgm:spPr/>
      <dgm:t>
        <a:bodyPr/>
        <a:lstStyle/>
        <a:p>
          <a:endParaRPr lang="es-MX"/>
        </a:p>
      </dgm:t>
    </dgm:pt>
    <dgm:pt modelId="{59C2D678-4E7A-4DE0-8269-E3B42A4E6FA0}">
      <dgm:prSet phldrT="[Texto]"/>
      <dgm:spPr/>
      <dgm:t>
        <a:bodyPr/>
        <a:lstStyle/>
        <a:p>
          <a:r>
            <a:rPr lang="es-MX" b="1" i="0" u="none" dirty="0">
              <a:latin typeface="Century Gothic" panose="020B0502020202020204" pitchFamily="34" charset="0"/>
            </a:rPr>
            <a:t>Contratación de personal</a:t>
          </a:r>
          <a:endParaRPr lang="es-MX" dirty="0">
            <a:latin typeface="Century Gothic" panose="020B0502020202020204" pitchFamily="34" charset="0"/>
          </a:endParaRPr>
        </a:p>
      </dgm:t>
    </dgm:pt>
    <dgm:pt modelId="{0D64238A-498A-4C11-B569-E0AB2FE9B1AE}" type="parTrans" cxnId="{BCE64C1B-EBE7-44AD-A961-9958014F5D1B}">
      <dgm:prSet/>
      <dgm:spPr/>
      <dgm:t>
        <a:bodyPr/>
        <a:lstStyle/>
        <a:p>
          <a:endParaRPr lang="es-MX"/>
        </a:p>
      </dgm:t>
    </dgm:pt>
    <dgm:pt modelId="{21DE0FB6-DCF9-4CA9-8DF6-FE019956613C}" type="sibTrans" cxnId="{BCE64C1B-EBE7-44AD-A961-9958014F5D1B}">
      <dgm:prSet/>
      <dgm:spPr/>
      <dgm:t>
        <a:bodyPr/>
        <a:lstStyle/>
        <a:p>
          <a:endParaRPr lang="es-MX"/>
        </a:p>
      </dgm:t>
    </dgm:pt>
    <dgm:pt modelId="{66A937F6-1A3E-472C-969E-B73413CC850B}">
      <dgm:prSet phldrT="[Texto]"/>
      <dgm:spPr/>
      <dgm:t>
        <a:bodyPr/>
        <a:lstStyle/>
        <a:p>
          <a:r>
            <a:rPr lang="es-MX" dirty="0">
              <a:latin typeface="Century Gothic" panose="020B0502020202020204" pitchFamily="34" charset="0"/>
            </a:rPr>
            <a:t>Descripción de los procedimientos para contratación del personal de seguridad, incluidas las verificaciones de antecedentes.</a:t>
          </a:r>
        </a:p>
      </dgm:t>
    </dgm:pt>
    <dgm:pt modelId="{DACD8C86-9754-4FCF-BDE6-45C49A074FD2}" type="parTrans" cxnId="{9B421E18-0FE9-4737-A764-48EEA94B94DD}">
      <dgm:prSet/>
      <dgm:spPr/>
      <dgm:t>
        <a:bodyPr/>
        <a:lstStyle/>
        <a:p>
          <a:endParaRPr lang="es-MX"/>
        </a:p>
      </dgm:t>
    </dgm:pt>
    <dgm:pt modelId="{BB124272-1BDF-40E7-9DCE-BF82F42E2C5E}" type="sibTrans" cxnId="{9B421E18-0FE9-4737-A764-48EEA94B94DD}">
      <dgm:prSet/>
      <dgm:spPr/>
      <dgm:t>
        <a:bodyPr/>
        <a:lstStyle/>
        <a:p>
          <a:endParaRPr lang="es-MX"/>
        </a:p>
      </dgm:t>
    </dgm:pt>
    <dgm:pt modelId="{B1879568-5292-4B37-AF70-8C5E57EAA6F6}">
      <dgm:prSet phldrT="[Texto]"/>
      <dgm:spPr/>
      <dgm:t>
        <a:bodyPr/>
        <a:lstStyle/>
        <a:p>
          <a:r>
            <a:rPr lang="es-MX" b="1" i="0" u="none" dirty="0">
              <a:latin typeface="Century Gothic" panose="020B0502020202020204" pitchFamily="34" charset="0"/>
            </a:rPr>
            <a:t>Planificación de contingencia</a:t>
          </a:r>
          <a:endParaRPr lang="es-MX" b="0" dirty="0">
            <a:latin typeface="Century Gothic" panose="020B0502020202020204" pitchFamily="34" charset="0"/>
          </a:endParaRPr>
        </a:p>
        <a:p>
          <a:endParaRPr lang="es-MX" dirty="0">
            <a:latin typeface="Century Gothic" panose="020B0502020202020204" pitchFamily="34" charset="0"/>
          </a:endParaRPr>
        </a:p>
      </dgm:t>
    </dgm:pt>
    <dgm:pt modelId="{AFD24FF1-274F-4A3A-B19F-B5A9CB55EF58}" type="parTrans" cxnId="{ED8476F5-D4D3-4C7A-9231-61663AF4D0B7}">
      <dgm:prSet/>
      <dgm:spPr/>
      <dgm:t>
        <a:bodyPr/>
        <a:lstStyle/>
        <a:p>
          <a:endParaRPr lang="es-MX"/>
        </a:p>
      </dgm:t>
    </dgm:pt>
    <dgm:pt modelId="{919B105F-2790-4111-9B4C-098A4DB478A9}" type="sibTrans" cxnId="{ED8476F5-D4D3-4C7A-9231-61663AF4D0B7}">
      <dgm:prSet/>
      <dgm:spPr/>
      <dgm:t>
        <a:bodyPr/>
        <a:lstStyle/>
        <a:p>
          <a:endParaRPr lang="es-MX"/>
        </a:p>
      </dgm:t>
    </dgm:pt>
    <dgm:pt modelId="{D019EB1A-E947-44F7-A4E7-ECA2FF094D97}">
      <dgm:prSet phldrT="[Texto]"/>
      <dgm:spPr/>
      <dgm:t>
        <a:bodyPr/>
        <a:lstStyle/>
        <a:p>
          <a:r>
            <a:rPr lang="es-MX" dirty="0">
              <a:latin typeface="Century Gothic" panose="020B0502020202020204" pitchFamily="34" charset="0"/>
            </a:rPr>
            <a:t>Apoderamiento ilícito de aeronave</a:t>
          </a:r>
        </a:p>
      </dgm:t>
    </dgm:pt>
    <dgm:pt modelId="{6BA59FC0-56FB-4342-B9EE-CBED631164FA}" type="parTrans" cxnId="{4052B78C-30FB-49D1-BBB2-120B4896C9DA}">
      <dgm:prSet/>
      <dgm:spPr/>
      <dgm:t>
        <a:bodyPr/>
        <a:lstStyle/>
        <a:p>
          <a:endParaRPr lang="es-MX"/>
        </a:p>
      </dgm:t>
    </dgm:pt>
    <dgm:pt modelId="{9AF868E5-BFE1-4FB9-B290-1E07BE2BEDEA}" type="sibTrans" cxnId="{4052B78C-30FB-49D1-BBB2-120B4896C9DA}">
      <dgm:prSet/>
      <dgm:spPr/>
      <dgm:t>
        <a:bodyPr/>
        <a:lstStyle/>
        <a:p>
          <a:endParaRPr lang="es-MX"/>
        </a:p>
      </dgm:t>
    </dgm:pt>
    <dgm:pt modelId="{44677724-F624-436E-BE90-1E6A70BD0AE5}">
      <dgm:prSet phldrT="[Texto]"/>
      <dgm:spPr/>
      <dgm:t>
        <a:bodyPr/>
        <a:lstStyle/>
        <a:p>
          <a:r>
            <a:rPr lang="es-MX" dirty="0">
              <a:latin typeface="Century Gothic" panose="020B0502020202020204" pitchFamily="34" charset="0"/>
            </a:rPr>
            <a:t> Amenazas de bomba</a:t>
          </a:r>
        </a:p>
      </dgm:t>
    </dgm:pt>
    <dgm:pt modelId="{53E4B822-DCA6-4234-95B5-E2199B7180D1}" type="parTrans" cxnId="{5F663AE8-9D42-47FC-9974-4FE9E17B3BFB}">
      <dgm:prSet/>
      <dgm:spPr/>
      <dgm:t>
        <a:bodyPr/>
        <a:lstStyle/>
        <a:p>
          <a:endParaRPr lang="es-MX"/>
        </a:p>
      </dgm:t>
    </dgm:pt>
    <dgm:pt modelId="{C3811127-62F4-4D12-A0B2-E93B761CBFE0}" type="sibTrans" cxnId="{5F663AE8-9D42-47FC-9974-4FE9E17B3BFB}">
      <dgm:prSet/>
      <dgm:spPr/>
      <dgm:t>
        <a:bodyPr/>
        <a:lstStyle/>
        <a:p>
          <a:endParaRPr lang="es-MX"/>
        </a:p>
      </dgm:t>
    </dgm:pt>
    <dgm:pt modelId="{C5523725-CFF2-4D43-92D9-A87EDFC7F077}">
      <dgm:prSet phldrT="[Texto]"/>
      <dgm:spPr/>
      <dgm:t>
        <a:bodyPr/>
        <a:lstStyle/>
        <a:p>
          <a:pPr algn="just"/>
          <a:r>
            <a:rPr lang="es-MX" b="0" i="0" u="none" dirty="0">
              <a:latin typeface="Century Gothic" panose="020B0502020202020204" pitchFamily="34" charset="0"/>
            </a:rPr>
            <a:t>Lista de personas a las que se exime de la inspección y del registro.</a:t>
          </a:r>
          <a:endParaRPr lang="es-MX" dirty="0">
            <a:latin typeface="Century Gothic" panose="020B0502020202020204" pitchFamily="34" charset="0"/>
          </a:endParaRPr>
        </a:p>
      </dgm:t>
    </dgm:pt>
    <dgm:pt modelId="{D0F98A02-DD8D-4CC1-A231-DEE6216AA4D3}" type="parTrans" cxnId="{83880B94-52D7-451D-A707-DEE32DDBECA9}">
      <dgm:prSet/>
      <dgm:spPr/>
      <dgm:t>
        <a:bodyPr/>
        <a:lstStyle/>
        <a:p>
          <a:endParaRPr lang="es-MX"/>
        </a:p>
      </dgm:t>
    </dgm:pt>
    <dgm:pt modelId="{AF3E77A3-B97F-4C4E-A494-DD21CF2CCC2A}" type="sibTrans" cxnId="{83880B94-52D7-451D-A707-DEE32DDBECA9}">
      <dgm:prSet/>
      <dgm:spPr/>
      <dgm:t>
        <a:bodyPr/>
        <a:lstStyle/>
        <a:p>
          <a:endParaRPr lang="es-MX"/>
        </a:p>
      </dgm:t>
    </dgm:pt>
    <dgm:pt modelId="{B582232F-92FE-476B-BEC8-4854875D4F1E}">
      <dgm:prSet phldrT="[Texto]"/>
      <dgm:spPr/>
      <dgm:t>
        <a:bodyPr/>
        <a:lstStyle/>
        <a:p>
          <a:pPr algn="just"/>
          <a:r>
            <a:rPr lang="es-MX" b="0" i="0" u="none" dirty="0">
              <a:latin typeface="Century Gothic" panose="020B0502020202020204" pitchFamily="34" charset="0"/>
            </a:rPr>
            <a:t>Medidas para categorías especiales de pasajeros.</a:t>
          </a:r>
          <a:endParaRPr lang="es-MX" dirty="0">
            <a:latin typeface="Century Gothic" panose="020B0502020202020204" pitchFamily="34" charset="0"/>
          </a:endParaRPr>
        </a:p>
      </dgm:t>
    </dgm:pt>
    <dgm:pt modelId="{0C251806-D50F-44B6-9601-9B67417109CA}" type="parTrans" cxnId="{AD051551-AE9B-436E-A417-996C72E5C605}">
      <dgm:prSet/>
      <dgm:spPr/>
      <dgm:t>
        <a:bodyPr/>
        <a:lstStyle/>
        <a:p>
          <a:endParaRPr lang="es-MX"/>
        </a:p>
      </dgm:t>
    </dgm:pt>
    <dgm:pt modelId="{81D3C8CA-A8D7-451C-8D57-F3230F5319A4}" type="sibTrans" cxnId="{AD051551-AE9B-436E-A417-996C72E5C605}">
      <dgm:prSet/>
      <dgm:spPr/>
      <dgm:t>
        <a:bodyPr/>
        <a:lstStyle/>
        <a:p>
          <a:endParaRPr lang="es-MX"/>
        </a:p>
      </dgm:t>
    </dgm:pt>
    <dgm:pt modelId="{148D07EF-881D-45F7-8269-A0AF91BDBB9A}">
      <dgm:prSet/>
      <dgm:spPr/>
      <dgm:t>
        <a:bodyPr/>
        <a:lstStyle/>
        <a:p>
          <a:r>
            <a:rPr lang="es-MX" dirty="0">
              <a:latin typeface="Century Gothic" panose="020B0502020202020204" pitchFamily="34" charset="0"/>
            </a:rPr>
            <a:t>Descubrimiento de un artículo sospechoso o prohibido</a:t>
          </a:r>
        </a:p>
      </dgm:t>
    </dgm:pt>
    <dgm:pt modelId="{798F18B3-4C3C-4CD4-86C6-CC29A78839DA}" type="parTrans" cxnId="{566F87BD-F0FE-4ED9-9EA6-585A4DECA500}">
      <dgm:prSet/>
      <dgm:spPr/>
      <dgm:t>
        <a:bodyPr/>
        <a:lstStyle/>
        <a:p>
          <a:endParaRPr lang="es-MX"/>
        </a:p>
      </dgm:t>
    </dgm:pt>
    <dgm:pt modelId="{F50A501F-1E9C-4940-A432-207AD5AF8341}" type="sibTrans" cxnId="{566F87BD-F0FE-4ED9-9EA6-585A4DECA500}">
      <dgm:prSet/>
      <dgm:spPr/>
      <dgm:t>
        <a:bodyPr/>
        <a:lstStyle/>
        <a:p>
          <a:endParaRPr lang="es-MX"/>
        </a:p>
      </dgm:t>
    </dgm:pt>
    <dgm:pt modelId="{13B69B15-6039-43F2-8469-5376E4158BCF}" type="pres">
      <dgm:prSet presAssocID="{22024EB3-DD3B-4EBD-8E8A-0FB8F9661583}" presName="linearFlow" presStyleCnt="0">
        <dgm:presLayoutVars>
          <dgm:dir/>
          <dgm:animLvl val="lvl"/>
          <dgm:resizeHandles/>
        </dgm:presLayoutVars>
      </dgm:prSet>
      <dgm:spPr/>
    </dgm:pt>
    <dgm:pt modelId="{FB467397-1E12-46F9-B1CB-01DE839E410C}" type="pres">
      <dgm:prSet presAssocID="{753B31A6-4C2B-469D-8934-2B8A16AD1D2C}" presName="compositeNode" presStyleCnt="0">
        <dgm:presLayoutVars>
          <dgm:bulletEnabled val="1"/>
        </dgm:presLayoutVars>
      </dgm:prSet>
      <dgm:spPr/>
    </dgm:pt>
    <dgm:pt modelId="{B5E42A98-1943-4AE8-AC38-F0DB03A222EB}" type="pres">
      <dgm:prSet presAssocID="{753B31A6-4C2B-469D-8934-2B8A16AD1D2C}" presName="imag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Equipaje contorno"/>
        </a:ext>
      </dgm:extLst>
    </dgm:pt>
    <dgm:pt modelId="{B28C7BF9-4FA9-4D51-AEF0-1FCC32AE6E1B}" type="pres">
      <dgm:prSet presAssocID="{753B31A6-4C2B-469D-8934-2B8A16AD1D2C}" presName="childNode" presStyleLbl="node1" presStyleIdx="0" presStyleCnt="3">
        <dgm:presLayoutVars>
          <dgm:bulletEnabled val="1"/>
        </dgm:presLayoutVars>
      </dgm:prSet>
      <dgm:spPr/>
    </dgm:pt>
    <dgm:pt modelId="{C7ED4E2D-8539-45B9-BEDF-86361038BC47}" type="pres">
      <dgm:prSet presAssocID="{753B31A6-4C2B-469D-8934-2B8A16AD1D2C}" presName="parentNode" presStyleLbl="revTx" presStyleIdx="0" presStyleCnt="3">
        <dgm:presLayoutVars>
          <dgm:chMax val="0"/>
          <dgm:bulletEnabled val="1"/>
        </dgm:presLayoutVars>
      </dgm:prSet>
      <dgm:spPr/>
    </dgm:pt>
    <dgm:pt modelId="{B1A43617-63D2-4503-B848-2A917CC7C946}" type="pres">
      <dgm:prSet presAssocID="{7CD2451F-9298-4867-9732-0277E5ABE8FE}" presName="sibTrans" presStyleCnt="0"/>
      <dgm:spPr/>
    </dgm:pt>
    <dgm:pt modelId="{5429965F-FE13-4AD4-99CB-839E7ECF9D8D}" type="pres">
      <dgm:prSet presAssocID="{59C2D678-4E7A-4DE0-8269-E3B42A4E6FA0}" presName="compositeNode" presStyleCnt="0">
        <dgm:presLayoutVars>
          <dgm:bulletEnabled val="1"/>
        </dgm:presLayoutVars>
      </dgm:prSet>
      <dgm:spPr/>
    </dgm:pt>
    <dgm:pt modelId="{1CEF5E77-C1EA-4DF0-96AD-E09F0CA5A218}" type="pres">
      <dgm:prSet presAssocID="{59C2D678-4E7A-4DE0-8269-E3B42A4E6FA0}" presName="image"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C1556EAF-D03A-46EF-8295-70DE1E192416}" type="pres">
      <dgm:prSet presAssocID="{59C2D678-4E7A-4DE0-8269-E3B42A4E6FA0}" presName="childNode" presStyleLbl="node1" presStyleIdx="1" presStyleCnt="3">
        <dgm:presLayoutVars>
          <dgm:bulletEnabled val="1"/>
        </dgm:presLayoutVars>
      </dgm:prSet>
      <dgm:spPr/>
    </dgm:pt>
    <dgm:pt modelId="{CA463104-23F8-4F82-AE70-780693E9FF9E}" type="pres">
      <dgm:prSet presAssocID="{59C2D678-4E7A-4DE0-8269-E3B42A4E6FA0}" presName="parentNode" presStyleLbl="revTx" presStyleIdx="1" presStyleCnt="3">
        <dgm:presLayoutVars>
          <dgm:chMax val="0"/>
          <dgm:bulletEnabled val="1"/>
        </dgm:presLayoutVars>
      </dgm:prSet>
      <dgm:spPr/>
    </dgm:pt>
    <dgm:pt modelId="{F7BFFDE5-7524-4363-8956-FAB80C27F190}" type="pres">
      <dgm:prSet presAssocID="{21DE0FB6-DCF9-4CA9-8DF6-FE019956613C}" presName="sibTrans" presStyleCnt="0"/>
      <dgm:spPr/>
    </dgm:pt>
    <dgm:pt modelId="{9550FF6B-0339-448A-A0FA-F759FC3AF3D2}" type="pres">
      <dgm:prSet presAssocID="{B1879568-5292-4B37-AF70-8C5E57EAA6F6}" presName="compositeNode" presStyleCnt="0">
        <dgm:presLayoutVars>
          <dgm:bulletEnabled val="1"/>
        </dgm:presLayoutVars>
      </dgm:prSet>
      <dgm:spPr/>
    </dgm:pt>
    <dgm:pt modelId="{D4521A6F-437D-4299-8685-748EDBA3B757}" type="pres">
      <dgm:prSet presAssocID="{B1879568-5292-4B37-AF70-8C5E57EAA6F6}" presName="image"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extintor contorno"/>
        </a:ext>
      </dgm:extLst>
    </dgm:pt>
    <dgm:pt modelId="{A0884481-E096-4BCA-A297-F8470EDC9F7F}" type="pres">
      <dgm:prSet presAssocID="{B1879568-5292-4B37-AF70-8C5E57EAA6F6}" presName="childNode" presStyleLbl="node1" presStyleIdx="2" presStyleCnt="3">
        <dgm:presLayoutVars>
          <dgm:bulletEnabled val="1"/>
        </dgm:presLayoutVars>
      </dgm:prSet>
      <dgm:spPr/>
    </dgm:pt>
    <dgm:pt modelId="{1B941913-1679-43F1-9979-1AC4FF49D267}" type="pres">
      <dgm:prSet presAssocID="{B1879568-5292-4B37-AF70-8C5E57EAA6F6}" presName="parentNode" presStyleLbl="revTx" presStyleIdx="2" presStyleCnt="3">
        <dgm:presLayoutVars>
          <dgm:chMax val="0"/>
          <dgm:bulletEnabled val="1"/>
        </dgm:presLayoutVars>
      </dgm:prSet>
      <dgm:spPr/>
    </dgm:pt>
  </dgm:ptLst>
  <dgm:cxnLst>
    <dgm:cxn modelId="{2D472806-73AA-45D2-ACC8-510534218FD5}" type="presOf" srcId="{B1879568-5292-4B37-AF70-8C5E57EAA6F6}" destId="{1B941913-1679-43F1-9979-1AC4FF49D267}" srcOrd="0" destOrd="0" presId="urn:microsoft.com/office/officeart/2005/8/layout/hList2"/>
    <dgm:cxn modelId="{A3B4C306-88DC-4D6E-815A-362674ADBE97}" type="presOf" srcId="{59C2D678-4E7A-4DE0-8269-E3B42A4E6FA0}" destId="{CA463104-23F8-4F82-AE70-780693E9FF9E}" srcOrd="0" destOrd="0" presId="urn:microsoft.com/office/officeart/2005/8/layout/hList2"/>
    <dgm:cxn modelId="{86423A0D-8A44-4BA4-9866-A6621AE2AC36}" type="presOf" srcId="{148D07EF-881D-45F7-8269-A0AF91BDBB9A}" destId="{A0884481-E096-4BCA-A297-F8470EDC9F7F}" srcOrd="0" destOrd="2" presId="urn:microsoft.com/office/officeart/2005/8/layout/hList2"/>
    <dgm:cxn modelId="{9B421E18-0FE9-4737-A764-48EEA94B94DD}" srcId="{59C2D678-4E7A-4DE0-8269-E3B42A4E6FA0}" destId="{66A937F6-1A3E-472C-969E-B73413CC850B}" srcOrd="0" destOrd="0" parTransId="{DACD8C86-9754-4FCF-BDE6-45C49A074FD2}" sibTransId="{BB124272-1BDF-40E7-9DCE-BF82F42E2C5E}"/>
    <dgm:cxn modelId="{BCE64C1B-EBE7-44AD-A961-9958014F5D1B}" srcId="{22024EB3-DD3B-4EBD-8E8A-0FB8F9661583}" destId="{59C2D678-4E7A-4DE0-8269-E3B42A4E6FA0}" srcOrd="1" destOrd="0" parTransId="{0D64238A-498A-4C11-B569-E0AB2FE9B1AE}" sibTransId="{21DE0FB6-DCF9-4CA9-8DF6-FE019956613C}"/>
    <dgm:cxn modelId="{A7FDD229-B92F-420D-96FE-AB882C5DEF0F}" srcId="{753B31A6-4C2B-469D-8934-2B8A16AD1D2C}" destId="{E6BD174A-8A18-41DF-98E4-E4D66BD0AEB2}" srcOrd="0" destOrd="0" parTransId="{D03DA06B-6DF6-4A7C-A0E1-7D605382B0EA}" sibTransId="{31365B54-6862-4FCA-A69A-9AFF06495639}"/>
    <dgm:cxn modelId="{AD051551-AE9B-436E-A417-996C72E5C605}" srcId="{753B31A6-4C2B-469D-8934-2B8A16AD1D2C}" destId="{B582232F-92FE-476B-BEC8-4854875D4F1E}" srcOrd="2" destOrd="0" parTransId="{0C251806-D50F-44B6-9601-9B67417109CA}" sibTransId="{81D3C8CA-A8D7-451C-8D57-F3230F5319A4}"/>
    <dgm:cxn modelId="{FFED4781-6B4F-47F1-94FB-BDABF068852D}" type="presOf" srcId="{44677724-F624-436E-BE90-1E6A70BD0AE5}" destId="{A0884481-E096-4BCA-A297-F8470EDC9F7F}" srcOrd="0" destOrd="1" presId="urn:microsoft.com/office/officeart/2005/8/layout/hList2"/>
    <dgm:cxn modelId="{4052B78C-30FB-49D1-BBB2-120B4896C9DA}" srcId="{B1879568-5292-4B37-AF70-8C5E57EAA6F6}" destId="{D019EB1A-E947-44F7-A4E7-ECA2FF094D97}" srcOrd="0" destOrd="0" parTransId="{6BA59FC0-56FB-4342-B9EE-CBED631164FA}" sibTransId="{9AF868E5-BFE1-4FB9-B290-1E07BE2BEDEA}"/>
    <dgm:cxn modelId="{83880B94-52D7-451D-A707-DEE32DDBECA9}" srcId="{753B31A6-4C2B-469D-8934-2B8A16AD1D2C}" destId="{C5523725-CFF2-4D43-92D9-A87EDFC7F077}" srcOrd="1" destOrd="0" parTransId="{D0F98A02-DD8D-4CC1-A231-DEE6216AA4D3}" sibTransId="{AF3E77A3-B97F-4C4E-A494-DD21CF2CCC2A}"/>
    <dgm:cxn modelId="{ED4B2F99-E216-435C-A953-5F19503894BB}" type="presOf" srcId="{E6BD174A-8A18-41DF-98E4-E4D66BD0AEB2}" destId="{B28C7BF9-4FA9-4D51-AEF0-1FCC32AE6E1B}" srcOrd="0" destOrd="0" presId="urn:microsoft.com/office/officeart/2005/8/layout/hList2"/>
    <dgm:cxn modelId="{8FD58EA4-586F-4AA3-B877-15827AF918A4}" type="presOf" srcId="{66A937F6-1A3E-472C-969E-B73413CC850B}" destId="{C1556EAF-D03A-46EF-8295-70DE1E192416}" srcOrd="0" destOrd="0" presId="urn:microsoft.com/office/officeart/2005/8/layout/hList2"/>
    <dgm:cxn modelId="{23BA6DA7-5701-42FA-99BB-23F35F92E55D}" type="presOf" srcId="{B582232F-92FE-476B-BEC8-4854875D4F1E}" destId="{B28C7BF9-4FA9-4D51-AEF0-1FCC32AE6E1B}" srcOrd="0" destOrd="2" presId="urn:microsoft.com/office/officeart/2005/8/layout/hList2"/>
    <dgm:cxn modelId="{2576FFB8-461E-4EF4-AB6F-ED0A9E31E209}" type="presOf" srcId="{C5523725-CFF2-4D43-92D9-A87EDFC7F077}" destId="{B28C7BF9-4FA9-4D51-AEF0-1FCC32AE6E1B}" srcOrd="0" destOrd="1" presId="urn:microsoft.com/office/officeart/2005/8/layout/hList2"/>
    <dgm:cxn modelId="{566F87BD-F0FE-4ED9-9EA6-585A4DECA500}" srcId="{B1879568-5292-4B37-AF70-8C5E57EAA6F6}" destId="{148D07EF-881D-45F7-8269-A0AF91BDBB9A}" srcOrd="2" destOrd="0" parTransId="{798F18B3-4C3C-4CD4-86C6-CC29A78839DA}" sibTransId="{F50A501F-1E9C-4940-A432-207AD5AF8341}"/>
    <dgm:cxn modelId="{EF3C07C0-42A1-4368-AAD6-E52E0A58DFBD}" srcId="{22024EB3-DD3B-4EBD-8E8A-0FB8F9661583}" destId="{753B31A6-4C2B-469D-8934-2B8A16AD1D2C}" srcOrd="0" destOrd="0" parTransId="{3D070FBC-CAAE-475A-ABC2-D14D94A6DBE1}" sibTransId="{7CD2451F-9298-4867-9732-0277E5ABE8FE}"/>
    <dgm:cxn modelId="{635317CD-3A87-4B68-A328-44233248C3E7}" type="presOf" srcId="{753B31A6-4C2B-469D-8934-2B8A16AD1D2C}" destId="{C7ED4E2D-8539-45B9-BEDF-86361038BC47}" srcOrd="0" destOrd="0" presId="urn:microsoft.com/office/officeart/2005/8/layout/hList2"/>
    <dgm:cxn modelId="{5F663AE8-9D42-47FC-9974-4FE9E17B3BFB}" srcId="{B1879568-5292-4B37-AF70-8C5E57EAA6F6}" destId="{44677724-F624-436E-BE90-1E6A70BD0AE5}" srcOrd="1" destOrd="0" parTransId="{53E4B822-DCA6-4234-95B5-E2199B7180D1}" sibTransId="{C3811127-62F4-4D12-A0B2-E93B761CBFE0}"/>
    <dgm:cxn modelId="{ED8476F5-D4D3-4C7A-9231-61663AF4D0B7}" srcId="{22024EB3-DD3B-4EBD-8E8A-0FB8F9661583}" destId="{B1879568-5292-4B37-AF70-8C5E57EAA6F6}" srcOrd="2" destOrd="0" parTransId="{AFD24FF1-274F-4A3A-B19F-B5A9CB55EF58}" sibTransId="{919B105F-2790-4111-9B4C-098A4DB478A9}"/>
    <dgm:cxn modelId="{E46B2BFA-7139-4F5F-A327-3F522FF7FE34}" type="presOf" srcId="{D019EB1A-E947-44F7-A4E7-ECA2FF094D97}" destId="{A0884481-E096-4BCA-A297-F8470EDC9F7F}" srcOrd="0" destOrd="0" presId="urn:microsoft.com/office/officeart/2005/8/layout/hList2"/>
    <dgm:cxn modelId="{E3C7D4FF-23B4-4097-8B3A-CA49A22020CA}" type="presOf" srcId="{22024EB3-DD3B-4EBD-8E8A-0FB8F9661583}" destId="{13B69B15-6039-43F2-8469-5376E4158BCF}" srcOrd="0" destOrd="0" presId="urn:microsoft.com/office/officeart/2005/8/layout/hList2"/>
    <dgm:cxn modelId="{D4DF4BB5-ED06-453D-97DF-F92F53971060}" type="presParOf" srcId="{13B69B15-6039-43F2-8469-5376E4158BCF}" destId="{FB467397-1E12-46F9-B1CB-01DE839E410C}" srcOrd="0" destOrd="0" presId="urn:microsoft.com/office/officeart/2005/8/layout/hList2"/>
    <dgm:cxn modelId="{C26AF059-02EE-4357-B058-96D374DC9912}" type="presParOf" srcId="{FB467397-1E12-46F9-B1CB-01DE839E410C}" destId="{B5E42A98-1943-4AE8-AC38-F0DB03A222EB}" srcOrd="0" destOrd="0" presId="urn:microsoft.com/office/officeart/2005/8/layout/hList2"/>
    <dgm:cxn modelId="{55F3D900-88C4-4421-A04D-B365AAFF0FFB}" type="presParOf" srcId="{FB467397-1E12-46F9-B1CB-01DE839E410C}" destId="{B28C7BF9-4FA9-4D51-AEF0-1FCC32AE6E1B}" srcOrd="1" destOrd="0" presId="urn:microsoft.com/office/officeart/2005/8/layout/hList2"/>
    <dgm:cxn modelId="{2EF653D5-8AE6-40BE-BEC8-A609A3F032F2}" type="presParOf" srcId="{FB467397-1E12-46F9-B1CB-01DE839E410C}" destId="{C7ED4E2D-8539-45B9-BEDF-86361038BC47}" srcOrd="2" destOrd="0" presId="urn:microsoft.com/office/officeart/2005/8/layout/hList2"/>
    <dgm:cxn modelId="{50F1BCB4-8A03-459B-8317-58AB19539367}" type="presParOf" srcId="{13B69B15-6039-43F2-8469-5376E4158BCF}" destId="{B1A43617-63D2-4503-B848-2A917CC7C946}" srcOrd="1" destOrd="0" presId="urn:microsoft.com/office/officeart/2005/8/layout/hList2"/>
    <dgm:cxn modelId="{E5E9F461-FD8C-446C-B476-8BDCC8D904B9}" type="presParOf" srcId="{13B69B15-6039-43F2-8469-5376E4158BCF}" destId="{5429965F-FE13-4AD4-99CB-839E7ECF9D8D}" srcOrd="2" destOrd="0" presId="urn:microsoft.com/office/officeart/2005/8/layout/hList2"/>
    <dgm:cxn modelId="{8413A0EF-ADED-4347-95AB-04BBA08C1FDD}" type="presParOf" srcId="{5429965F-FE13-4AD4-99CB-839E7ECF9D8D}" destId="{1CEF5E77-C1EA-4DF0-96AD-E09F0CA5A218}" srcOrd="0" destOrd="0" presId="urn:microsoft.com/office/officeart/2005/8/layout/hList2"/>
    <dgm:cxn modelId="{246DB448-424E-4935-A57F-FE447E5F8B5A}" type="presParOf" srcId="{5429965F-FE13-4AD4-99CB-839E7ECF9D8D}" destId="{C1556EAF-D03A-46EF-8295-70DE1E192416}" srcOrd="1" destOrd="0" presId="urn:microsoft.com/office/officeart/2005/8/layout/hList2"/>
    <dgm:cxn modelId="{BCE5C978-9FDB-43B8-828A-27BC4E91F9FF}" type="presParOf" srcId="{5429965F-FE13-4AD4-99CB-839E7ECF9D8D}" destId="{CA463104-23F8-4F82-AE70-780693E9FF9E}" srcOrd="2" destOrd="0" presId="urn:microsoft.com/office/officeart/2005/8/layout/hList2"/>
    <dgm:cxn modelId="{6E8421C3-8D96-4631-87CA-5D12DF1DC0EB}" type="presParOf" srcId="{13B69B15-6039-43F2-8469-5376E4158BCF}" destId="{F7BFFDE5-7524-4363-8956-FAB80C27F190}" srcOrd="3" destOrd="0" presId="urn:microsoft.com/office/officeart/2005/8/layout/hList2"/>
    <dgm:cxn modelId="{4D899361-69F6-4806-8E2F-C163621FC2D5}" type="presParOf" srcId="{13B69B15-6039-43F2-8469-5376E4158BCF}" destId="{9550FF6B-0339-448A-A0FA-F759FC3AF3D2}" srcOrd="4" destOrd="0" presId="urn:microsoft.com/office/officeart/2005/8/layout/hList2"/>
    <dgm:cxn modelId="{5E1CFFC1-CB29-4D0E-BB78-6F977066B04B}" type="presParOf" srcId="{9550FF6B-0339-448A-A0FA-F759FC3AF3D2}" destId="{D4521A6F-437D-4299-8685-748EDBA3B757}" srcOrd="0" destOrd="0" presId="urn:microsoft.com/office/officeart/2005/8/layout/hList2"/>
    <dgm:cxn modelId="{74C4E2A7-4297-48C4-AC18-255AB4E9BCC1}" type="presParOf" srcId="{9550FF6B-0339-448A-A0FA-F759FC3AF3D2}" destId="{A0884481-E096-4BCA-A297-F8470EDC9F7F}" srcOrd="1" destOrd="0" presId="urn:microsoft.com/office/officeart/2005/8/layout/hList2"/>
    <dgm:cxn modelId="{DBB2E2C0-CB75-4E7B-8D06-9808C7C660B8}" type="presParOf" srcId="{9550FF6B-0339-448A-A0FA-F759FC3AF3D2}" destId="{1B941913-1679-43F1-9979-1AC4FF49D267}"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8.xml><?xml version="1.0" encoding="utf-8"?>
<dgm:dataModel xmlns:dgm="http://schemas.openxmlformats.org/drawingml/2006/diagram" xmlns:a="http://schemas.openxmlformats.org/drawingml/2006/main">
  <dgm:ptLst>
    <dgm:pt modelId="{22024EB3-DD3B-4EBD-8E8A-0FB8F9661583}" type="doc">
      <dgm:prSet loTypeId="urn:microsoft.com/office/officeart/2005/8/layout/hList2" loCatId="list" qsTypeId="urn:microsoft.com/office/officeart/2005/8/quickstyle/simple1" qsCatId="simple" csTypeId="urn:microsoft.com/office/officeart/2005/8/colors/accent1_4" csCatId="accent1" phldr="1"/>
      <dgm:spPr/>
      <dgm:t>
        <a:bodyPr/>
        <a:lstStyle/>
        <a:p>
          <a:endParaRPr lang="es-MX"/>
        </a:p>
      </dgm:t>
    </dgm:pt>
    <dgm:pt modelId="{753B31A6-4C2B-469D-8934-2B8A16AD1D2C}">
      <dgm:prSet phldrT="[Texto]"/>
      <dgm:spPr/>
      <dgm:t>
        <a:bodyPr/>
        <a:lstStyle/>
        <a:p>
          <a:endParaRPr lang="es-MX" dirty="0"/>
        </a:p>
      </dgm:t>
    </dgm:pt>
    <dgm:pt modelId="{3D070FBC-CAAE-475A-ABC2-D14D94A6DBE1}" type="parTrans" cxnId="{EF3C07C0-42A1-4368-AAD6-E52E0A58DFBD}">
      <dgm:prSet/>
      <dgm:spPr/>
      <dgm:t>
        <a:bodyPr/>
        <a:lstStyle/>
        <a:p>
          <a:endParaRPr lang="es-MX"/>
        </a:p>
      </dgm:t>
    </dgm:pt>
    <dgm:pt modelId="{7CD2451F-9298-4867-9732-0277E5ABE8FE}" type="sibTrans" cxnId="{EF3C07C0-42A1-4368-AAD6-E52E0A58DFBD}">
      <dgm:prSet/>
      <dgm:spPr/>
      <dgm:t>
        <a:bodyPr/>
        <a:lstStyle/>
        <a:p>
          <a:endParaRPr lang="es-MX"/>
        </a:p>
      </dgm:t>
    </dgm:pt>
    <dgm:pt modelId="{E6BD174A-8A18-41DF-98E4-E4D66BD0AEB2}">
      <dgm:prSet phldrT="[Texto]"/>
      <dgm:spPr/>
      <dgm:t>
        <a:bodyPr/>
        <a:lstStyle/>
        <a:p>
          <a:pPr algn="just"/>
          <a:r>
            <a:rPr lang="es-MX" b="0" i="0" u="none" dirty="0">
              <a:latin typeface="Century Gothic" panose="020B0502020202020204" pitchFamily="34" charset="0"/>
            </a:rPr>
            <a:t>Adicionalmente a la inspección en el Puesto de Inspección —PIP- ubicado en el acceso a la zona estéril de los edificios terminales, se realizará la inspección al 100% de todos los miembros de la tripulación</a:t>
          </a:r>
          <a:endParaRPr lang="es-MX" dirty="0">
            <a:latin typeface="Century Gothic" panose="020B0502020202020204" pitchFamily="34" charset="0"/>
          </a:endParaRPr>
        </a:p>
      </dgm:t>
    </dgm:pt>
    <dgm:pt modelId="{D03DA06B-6DF6-4A7C-A0E1-7D605382B0EA}" type="parTrans" cxnId="{A7FDD229-B92F-420D-96FE-AB882C5DEF0F}">
      <dgm:prSet/>
      <dgm:spPr/>
      <dgm:t>
        <a:bodyPr/>
        <a:lstStyle/>
        <a:p>
          <a:endParaRPr lang="es-MX"/>
        </a:p>
      </dgm:t>
    </dgm:pt>
    <dgm:pt modelId="{31365B54-6862-4FCA-A69A-9AFF06495639}" type="sibTrans" cxnId="{A7FDD229-B92F-420D-96FE-AB882C5DEF0F}">
      <dgm:prSet/>
      <dgm:spPr/>
      <dgm:t>
        <a:bodyPr/>
        <a:lstStyle/>
        <a:p>
          <a:endParaRPr lang="es-MX"/>
        </a:p>
      </dgm:t>
    </dgm:pt>
    <dgm:pt modelId="{59C2D678-4E7A-4DE0-8269-E3B42A4E6FA0}">
      <dgm:prSet phldrT="[Texto]"/>
      <dgm:spPr/>
      <dgm:t>
        <a:bodyPr/>
        <a:lstStyle/>
        <a:p>
          <a:endParaRPr lang="es-MX" dirty="0"/>
        </a:p>
      </dgm:t>
    </dgm:pt>
    <dgm:pt modelId="{0D64238A-498A-4C11-B569-E0AB2FE9B1AE}" type="parTrans" cxnId="{BCE64C1B-EBE7-44AD-A961-9958014F5D1B}">
      <dgm:prSet/>
      <dgm:spPr/>
      <dgm:t>
        <a:bodyPr/>
        <a:lstStyle/>
        <a:p>
          <a:endParaRPr lang="es-MX"/>
        </a:p>
      </dgm:t>
    </dgm:pt>
    <dgm:pt modelId="{21DE0FB6-DCF9-4CA9-8DF6-FE019956613C}" type="sibTrans" cxnId="{BCE64C1B-EBE7-44AD-A961-9958014F5D1B}">
      <dgm:prSet/>
      <dgm:spPr/>
      <dgm:t>
        <a:bodyPr/>
        <a:lstStyle/>
        <a:p>
          <a:endParaRPr lang="es-MX"/>
        </a:p>
      </dgm:t>
    </dgm:pt>
    <dgm:pt modelId="{66A937F6-1A3E-472C-969E-B73413CC850B}">
      <dgm:prSet phldrT="[Texto]"/>
      <dgm:spPr/>
      <dgm:t>
        <a:bodyPr/>
        <a:lstStyle/>
        <a:p>
          <a:r>
            <a:rPr lang="es-MX" b="0" i="0" u="none" dirty="0">
              <a:solidFill>
                <a:schemeClr val="tx1">
                  <a:lumMod val="75000"/>
                  <a:lumOff val="25000"/>
                </a:schemeClr>
              </a:solidFill>
              <a:latin typeface="Century Gothic" panose="020B0502020202020204" pitchFamily="34" charset="0"/>
            </a:rPr>
            <a:t>Es obligación del aeropuerto instalar y operar un sistema de Circuito Cerrado de Televisión (CCTV) en donde se ubique el "Segundo Puesto de Inspección".</a:t>
          </a:r>
          <a:endParaRPr lang="es-MX" dirty="0">
            <a:solidFill>
              <a:schemeClr val="tx1">
                <a:lumMod val="75000"/>
                <a:lumOff val="25000"/>
              </a:schemeClr>
            </a:solidFill>
            <a:latin typeface="Century Gothic" panose="020B0502020202020204" pitchFamily="34" charset="0"/>
          </a:endParaRPr>
        </a:p>
      </dgm:t>
    </dgm:pt>
    <dgm:pt modelId="{DACD8C86-9754-4FCF-BDE6-45C49A074FD2}" type="parTrans" cxnId="{9B421E18-0FE9-4737-A764-48EEA94B94DD}">
      <dgm:prSet/>
      <dgm:spPr/>
      <dgm:t>
        <a:bodyPr/>
        <a:lstStyle/>
        <a:p>
          <a:endParaRPr lang="es-MX"/>
        </a:p>
      </dgm:t>
    </dgm:pt>
    <dgm:pt modelId="{BB124272-1BDF-40E7-9DCE-BF82F42E2C5E}" type="sibTrans" cxnId="{9B421E18-0FE9-4737-A764-48EEA94B94DD}">
      <dgm:prSet/>
      <dgm:spPr/>
      <dgm:t>
        <a:bodyPr/>
        <a:lstStyle/>
        <a:p>
          <a:endParaRPr lang="es-MX"/>
        </a:p>
      </dgm:t>
    </dgm:pt>
    <dgm:pt modelId="{B1879568-5292-4B37-AF70-8C5E57EAA6F6}">
      <dgm:prSet phldrT="[Texto]"/>
      <dgm:spPr/>
      <dgm:t>
        <a:bodyPr/>
        <a:lstStyle/>
        <a:p>
          <a:endParaRPr lang="es-MX" dirty="0"/>
        </a:p>
      </dgm:t>
    </dgm:pt>
    <dgm:pt modelId="{AFD24FF1-274F-4A3A-B19F-B5A9CB55EF58}" type="parTrans" cxnId="{ED8476F5-D4D3-4C7A-9231-61663AF4D0B7}">
      <dgm:prSet/>
      <dgm:spPr/>
      <dgm:t>
        <a:bodyPr/>
        <a:lstStyle/>
        <a:p>
          <a:endParaRPr lang="es-MX"/>
        </a:p>
      </dgm:t>
    </dgm:pt>
    <dgm:pt modelId="{919B105F-2790-4111-9B4C-098A4DB478A9}" type="sibTrans" cxnId="{ED8476F5-D4D3-4C7A-9231-61663AF4D0B7}">
      <dgm:prSet/>
      <dgm:spPr/>
      <dgm:t>
        <a:bodyPr/>
        <a:lstStyle/>
        <a:p>
          <a:endParaRPr lang="es-MX"/>
        </a:p>
      </dgm:t>
    </dgm:pt>
    <dgm:pt modelId="{D019EB1A-E947-44F7-A4E7-ECA2FF094D97}">
      <dgm:prSet phldrT="[Texto]"/>
      <dgm:spPr/>
      <dgm:t>
        <a:bodyPr/>
        <a:lstStyle/>
        <a:p>
          <a:r>
            <a:rPr lang="es-MX" b="0" i="0" u="none" dirty="0">
              <a:solidFill>
                <a:schemeClr val="tx1">
                  <a:lumMod val="75000"/>
                  <a:lumOff val="25000"/>
                </a:schemeClr>
              </a:solidFill>
              <a:latin typeface="Century Gothic" panose="020B0502020202020204" pitchFamily="34" charset="0"/>
            </a:rPr>
            <a:t>Se debe dar preferencia de acceso a las zonas estériles a los miembros de las tripulaciones de vuelo, así como a los empleados de tierra en funciones de trabajo de los operadores aéreos.</a:t>
          </a:r>
          <a:endParaRPr lang="es-MX" dirty="0">
            <a:solidFill>
              <a:schemeClr val="tx1">
                <a:lumMod val="75000"/>
                <a:lumOff val="25000"/>
              </a:schemeClr>
            </a:solidFill>
            <a:latin typeface="Century Gothic" panose="020B0502020202020204" pitchFamily="34" charset="0"/>
          </a:endParaRPr>
        </a:p>
      </dgm:t>
    </dgm:pt>
    <dgm:pt modelId="{6BA59FC0-56FB-4342-B9EE-CBED631164FA}" type="parTrans" cxnId="{4052B78C-30FB-49D1-BBB2-120B4896C9DA}">
      <dgm:prSet/>
      <dgm:spPr/>
      <dgm:t>
        <a:bodyPr/>
        <a:lstStyle/>
        <a:p>
          <a:endParaRPr lang="es-MX"/>
        </a:p>
      </dgm:t>
    </dgm:pt>
    <dgm:pt modelId="{9AF868E5-BFE1-4FB9-B290-1E07BE2BEDEA}" type="sibTrans" cxnId="{4052B78C-30FB-49D1-BBB2-120B4896C9DA}">
      <dgm:prSet/>
      <dgm:spPr/>
      <dgm:t>
        <a:bodyPr/>
        <a:lstStyle/>
        <a:p>
          <a:endParaRPr lang="es-MX"/>
        </a:p>
      </dgm:t>
    </dgm:pt>
    <dgm:pt modelId="{13B69B15-6039-43F2-8469-5376E4158BCF}" type="pres">
      <dgm:prSet presAssocID="{22024EB3-DD3B-4EBD-8E8A-0FB8F9661583}" presName="linearFlow" presStyleCnt="0">
        <dgm:presLayoutVars>
          <dgm:dir/>
          <dgm:animLvl val="lvl"/>
          <dgm:resizeHandles/>
        </dgm:presLayoutVars>
      </dgm:prSet>
      <dgm:spPr/>
    </dgm:pt>
    <dgm:pt modelId="{FB467397-1E12-46F9-B1CB-01DE839E410C}" type="pres">
      <dgm:prSet presAssocID="{753B31A6-4C2B-469D-8934-2B8A16AD1D2C}" presName="compositeNode" presStyleCnt="0">
        <dgm:presLayoutVars>
          <dgm:bulletEnabled val="1"/>
        </dgm:presLayoutVars>
      </dgm:prSet>
      <dgm:spPr/>
    </dgm:pt>
    <dgm:pt modelId="{B5E42A98-1943-4AE8-AC38-F0DB03A222EB}" type="pres">
      <dgm:prSet presAssocID="{753B31A6-4C2B-469D-8934-2B8A16AD1D2C}" presName="image" presStyleLbl="fgImgPlac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iloto hombre con relleno sólido"/>
        </a:ext>
      </dgm:extLst>
    </dgm:pt>
    <dgm:pt modelId="{B28C7BF9-4FA9-4D51-AEF0-1FCC32AE6E1B}" type="pres">
      <dgm:prSet presAssocID="{753B31A6-4C2B-469D-8934-2B8A16AD1D2C}" presName="childNode" presStyleLbl="node1" presStyleIdx="0" presStyleCnt="3">
        <dgm:presLayoutVars>
          <dgm:bulletEnabled val="1"/>
        </dgm:presLayoutVars>
      </dgm:prSet>
      <dgm:spPr/>
    </dgm:pt>
    <dgm:pt modelId="{C7ED4E2D-8539-45B9-BEDF-86361038BC47}" type="pres">
      <dgm:prSet presAssocID="{753B31A6-4C2B-469D-8934-2B8A16AD1D2C}" presName="parentNode" presStyleLbl="revTx" presStyleIdx="0" presStyleCnt="3">
        <dgm:presLayoutVars>
          <dgm:chMax val="0"/>
          <dgm:bulletEnabled val="1"/>
        </dgm:presLayoutVars>
      </dgm:prSet>
      <dgm:spPr/>
    </dgm:pt>
    <dgm:pt modelId="{B1A43617-63D2-4503-B848-2A917CC7C946}" type="pres">
      <dgm:prSet presAssocID="{7CD2451F-9298-4867-9732-0277E5ABE8FE}" presName="sibTrans" presStyleCnt="0"/>
      <dgm:spPr/>
    </dgm:pt>
    <dgm:pt modelId="{5429965F-FE13-4AD4-99CB-839E7ECF9D8D}" type="pres">
      <dgm:prSet presAssocID="{59C2D678-4E7A-4DE0-8269-E3B42A4E6FA0}" presName="compositeNode" presStyleCnt="0">
        <dgm:presLayoutVars>
          <dgm:bulletEnabled val="1"/>
        </dgm:presLayoutVars>
      </dgm:prSet>
      <dgm:spPr/>
    </dgm:pt>
    <dgm:pt modelId="{1CEF5E77-C1EA-4DF0-96AD-E09F0CA5A218}" type="pres">
      <dgm:prSet presAssocID="{59C2D678-4E7A-4DE0-8269-E3B42A4E6FA0}" presName="image"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Televisión contorno"/>
        </a:ext>
      </dgm:extLst>
    </dgm:pt>
    <dgm:pt modelId="{C1556EAF-D03A-46EF-8295-70DE1E192416}" type="pres">
      <dgm:prSet presAssocID="{59C2D678-4E7A-4DE0-8269-E3B42A4E6FA0}" presName="childNode" presStyleLbl="node1" presStyleIdx="1" presStyleCnt="3">
        <dgm:presLayoutVars>
          <dgm:bulletEnabled val="1"/>
        </dgm:presLayoutVars>
      </dgm:prSet>
      <dgm:spPr/>
    </dgm:pt>
    <dgm:pt modelId="{CA463104-23F8-4F82-AE70-780693E9FF9E}" type="pres">
      <dgm:prSet presAssocID="{59C2D678-4E7A-4DE0-8269-E3B42A4E6FA0}" presName="parentNode" presStyleLbl="revTx" presStyleIdx="1" presStyleCnt="3">
        <dgm:presLayoutVars>
          <dgm:chMax val="0"/>
          <dgm:bulletEnabled val="1"/>
        </dgm:presLayoutVars>
      </dgm:prSet>
      <dgm:spPr/>
    </dgm:pt>
    <dgm:pt modelId="{F7BFFDE5-7524-4363-8956-FAB80C27F190}" type="pres">
      <dgm:prSet presAssocID="{21DE0FB6-DCF9-4CA9-8DF6-FE019956613C}" presName="sibTrans" presStyleCnt="0"/>
      <dgm:spPr/>
    </dgm:pt>
    <dgm:pt modelId="{9550FF6B-0339-448A-A0FA-F759FC3AF3D2}" type="pres">
      <dgm:prSet presAssocID="{B1879568-5292-4B37-AF70-8C5E57EAA6F6}" presName="compositeNode" presStyleCnt="0">
        <dgm:presLayoutVars>
          <dgm:bulletEnabled val="1"/>
        </dgm:presLayoutVars>
      </dgm:prSet>
      <dgm:spPr/>
    </dgm:pt>
    <dgm:pt modelId="{D4521A6F-437D-4299-8685-748EDBA3B757}" type="pres">
      <dgm:prSet presAssocID="{B1879568-5292-4B37-AF70-8C5E57EAA6F6}" presName="image" presStyleLbl="fgImgPlac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Hombre trabajador de la construcción con relleno sólido"/>
        </a:ext>
      </dgm:extLst>
    </dgm:pt>
    <dgm:pt modelId="{A0884481-E096-4BCA-A297-F8470EDC9F7F}" type="pres">
      <dgm:prSet presAssocID="{B1879568-5292-4B37-AF70-8C5E57EAA6F6}" presName="childNode" presStyleLbl="node1" presStyleIdx="2" presStyleCnt="3">
        <dgm:presLayoutVars>
          <dgm:bulletEnabled val="1"/>
        </dgm:presLayoutVars>
      </dgm:prSet>
      <dgm:spPr/>
    </dgm:pt>
    <dgm:pt modelId="{1B941913-1679-43F1-9979-1AC4FF49D267}" type="pres">
      <dgm:prSet presAssocID="{B1879568-5292-4B37-AF70-8C5E57EAA6F6}" presName="parentNode" presStyleLbl="revTx" presStyleIdx="2" presStyleCnt="3">
        <dgm:presLayoutVars>
          <dgm:chMax val="0"/>
          <dgm:bulletEnabled val="1"/>
        </dgm:presLayoutVars>
      </dgm:prSet>
      <dgm:spPr/>
    </dgm:pt>
  </dgm:ptLst>
  <dgm:cxnLst>
    <dgm:cxn modelId="{2D472806-73AA-45D2-ACC8-510534218FD5}" type="presOf" srcId="{B1879568-5292-4B37-AF70-8C5E57EAA6F6}" destId="{1B941913-1679-43F1-9979-1AC4FF49D267}" srcOrd="0" destOrd="0" presId="urn:microsoft.com/office/officeart/2005/8/layout/hList2"/>
    <dgm:cxn modelId="{A3B4C306-88DC-4D6E-815A-362674ADBE97}" type="presOf" srcId="{59C2D678-4E7A-4DE0-8269-E3B42A4E6FA0}" destId="{CA463104-23F8-4F82-AE70-780693E9FF9E}" srcOrd="0" destOrd="0" presId="urn:microsoft.com/office/officeart/2005/8/layout/hList2"/>
    <dgm:cxn modelId="{9B421E18-0FE9-4737-A764-48EEA94B94DD}" srcId="{59C2D678-4E7A-4DE0-8269-E3B42A4E6FA0}" destId="{66A937F6-1A3E-472C-969E-B73413CC850B}" srcOrd="0" destOrd="0" parTransId="{DACD8C86-9754-4FCF-BDE6-45C49A074FD2}" sibTransId="{BB124272-1BDF-40E7-9DCE-BF82F42E2C5E}"/>
    <dgm:cxn modelId="{BCE64C1B-EBE7-44AD-A961-9958014F5D1B}" srcId="{22024EB3-DD3B-4EBD-8E8A-0FB8F9661583}" destId="{59C2D678-4E7A-4DE0-8269-E3B42A4E6FA0}" srcOrd="1" destOrd="0" parTransId="{0D64238A-498A-4C11-B569-E0AB2FE9B1AE}" sibTransId="{21DE0FB6-DCF9-4CA9-8DF6-FE019956613C}"/>
    <dgm:cxn modelId="{A7FDD229-B92F-420D-96FE-AB882C5DEF0F}" srcId="{753B31A6-4C2B-469D-8934-2B8A16AD1D2C}" destId="{E6BD174A-8A18-41DF-98E4-E4D66BD0AEB2}" srcOrd="0" destOrd="0" parTransId="{D03DA06B-6DF6-4A7C-A0E1-7D605382B0EA}" sibTransId="{31365B54-6862-4FCA-A69A-9AFF06495639}"/>
    <dgm:cxn modelId="{4052B78C-30FB-49D1-BBB2-120B4896C9DA}" srcId="{B1879568-5292-4B37-AF70-8C5E57EAA6F6}" destId="{D019EB1A-E947-44F7-A4E7-ECA2FF094D97}" srcOrd="0" destOrd="0" parTransId="{6BA59FC0-56FB-4342-B9EE-CBED631164FA}" sibTransId="{9AF868E5-BFE1-4FB9-B290-1E07BE2BEDEA}"/>
    <dgm:cxn modelId="{ED4B2F99-E216-435C-A953-5F19503894BB}" type="presOf" srcId="{E6BD174A-8A18-41DF-98E4-E4D66BD0AEB2}" destId="{B28C7BF9-4FA9-4D51-AEF0-1FCC32AE6E1B}" srcOrd="0" destOrd="0" presId="urn:microsoft.com/office/officeart/2005/8/layout/hList2"/>
    <dgm:cxn modelId="{8FD58EA4-586F-4AA3-B877-15827AF918A4}" type="presOf" srcId="{66A937F6-1A3E-472C-969E-B73413CC850B}" destId="{C1556EAF-D03A-46EF-8295-70DE1E192416}" srcOrd="0" destOrd="0" presId="urn:microsoft.com/office/officeart/2005/8/layout/hList2"/>
    <dgm:cxn modelId="{EF3C07C0-42A1-4368-AAD6-E52E0A58DFBD}" srcId="{22024EB3-DD3B-4EBD-8E8A-0FB8F9661583}" destId="{753B31A6-4C2B-469D-8934-2B8A16AD1D2C}" srcOrd="0" destOrd="0" parTransId="{3D070FBC-CAAE-475A-ABC2-D14D94A6DBE1}" sibTransId="{7CD2451F-9298-4867-9732-0277E5ABE8FE}"/>
    <dgm:cxn modelId="{635317CD-3A87-4B68-A328-44233248C3E7}" type="presOf" srcId="{753B31A6-4C2B-469D-8934-2B8A16AD1D2C}" destId="{C7ED4E2D-8539-45B9-BEDF-86361038BC47}" srcOrd="0" destOrd="0" presId="urn:microsoft.com/office/officeart/2005/8/layout/hList2"/>
    <dgm:cxn modelId="{ED8476F5-D4D3-4C7A-9231-61663AF4D0B7}" srcId="{22024EB3-DD3B-4EBD-8E8A-0FB8F9661583}" destId="{B1879568-5292-4B37-AF70-8C5E57EAA6F6}" srcOrd="2" destOrd="0" parTransId="{AFD24FF1-274F-4A3A-B19F-B5A9CB55EF58}" sibTransId="{919B105F-2790-4111-9B4C-098A4DB478A9}"/>
    <dgm:cxn modelId="{E46B2BFA-7139-4F5F-A327-3F522FF7FE34}" type="presOf" srcId="{D019EB1A-E947-44F7-A4E7-ECA2FF094D97}" destId="{A0884481-E096-4BCA-A297-F8470EDC9F7F}" srcOrd="0" destOrd="0" presId="urn:microsoft.com/office/officeart/2005/8/layout/hList2"/>
    <dgm:cxn modelId="{E3C7D4FF-23B4-4097-8B3A-CA49A22020CA}" type="presOf" srcId="{22024EB3-DD3B-4EBD-8E8A-0FB8F9661583}" destId="{13B69B15-6039-43F2-8469-5376E4158BCF}" srcOrd="0" destOrd="0" presId="urn:microsoft.com/office/officeart/2005/8/layout/hList2"/>
    <dgm:cxn modelId="{D4DF4BB5-ED06-453D-97DF-F92F53971060}" type="presParOf" srcId="{13B69B15-6039-43F2-8469-5376E4158BCF}" destId="{FB467397-1E12-46F9-B1CB-01DE839E410C}" srcOrd="0" destOrd="0" presId="urn:microsoft.com/office/officeart/2005/8/layout/hList2"/>
    <dgm:cxn modelId="{C26AF059-02EE-4357-B058-96D374DC9912}" type="presParOf" srcId="{FB467397-1E12-46F9-B1CB-01DE839E410C}" destId="{B5E42A98-1943-4AE8-AC38-F0DB03A222EB}" srcOrd="0" destOrd="0" presId="urn:microsoft.com/office/officeart/2005/8/layout/hList2"/>
    <dgm:cxn modelId="{55F3D900-88C4-4421-A04D-B365AAFF0FFB}" type="presParOf" srcId="{FB467397-1E12-46F9-B1CB-01DE839E410C}" destId="{B28C7BF9-4FA9-4D51-AEF0-1FCC32AE6E1B}" srcOrd="1" destOrd="0" presId="urn:microsoft.com/office/officeart/2005/8/layout/hList2"/>
    <dgm:cxn modelId="{2EF653D5-8AE6-40BE-BEC8-A609A3F032F2}" type="presParOf" srcId="{FB467397-1E12-46F9-B1CB-01DE839E410C}" destId="{C7ED4E2D-8539-45B9-BEDF-86361038BC47}" srcOrd="2" destOrd="0" presId="urn:microsoft.com/office/officeart/2005/8/layout/hList2"/>
    <dgm:cxn modelId="{50F1BCB4-8A03-459B-8317-58AB19539367}" type="presParOf" srcId="{13B69B15-6039-43F2-8469-5376E4158BCF}" destId="{B1A43617-63D2-4503-B848-2A917CC7C946}" srcOrd="1" destOrd="0" presId="urn:microsoft.com/office/officeart/2005/8/layout/hList2"/>
    <dgm:cxn modelId="{E5E9F461-FD8C-446C-B476-8BDCC8D904B9}" type="presParOf" srcId="{13B69B15-6039-43F2-8469-5376E4158BCF}" destId="{5429965F-FE13-4AD4-99CB-839E7ECF9D8D}" srcOrd="2" destOrd="0" presId="urn:microsoft.com/office/officeart/2005/8/layout/hList2"/>
    <dgm:cxn modelId="{8413A0EF-ADED-4347-95AB-04BBA08C1FDD}" type="presParOf" srcId="{5429965F-FE13-4AD4-99CB-839E7ECF9D8D}" destId="{1CEF5E77-C1EA-4DF0-96AD-E09F0CA5A218}" srcOrd="0" destOrd="0" presId="urn:microsoft.com/office/officeart/2005/8/layout/hList2"/>
    <dgm:cxn modelId="{246DB448-424E-4935-A57F-FE447E5F8B5A}" type="presParOf" srcId="{5429965F-FE13-4AD4-99CB-839E7ECF9D8D}" destId="{C1556EAF-D03A-46EF-8295-70DE1E192416}" srcOrd="1" destOrd="0" presId="urn:microsoft.com/office/officeart/2005/8/layout/hList2"/>
    <dgm:cxn modelId="{BCE5C978-9FDB-43B8-828A-27BC4E91F9FF}" type="presParOf" srcId="{5429965F-FE13-4AD4-99CB-839E7ECF9D8D}" destId="{CA463104-23F8-4F82-AE70-780693E9FF9E}" srcOrd="2" destOrd="0" presId="urn:microsoft.com/office/officeart/2005/8/layout/hList2"/>
    <dgm:cxn modelId="{6E8421C3-8D96-4631-87CA-5D12DF1DC0EB}" type="presParOf" srcId="{13B69B15-6039-43F2-8469-5376E4158BCF}" destId="{F7BFFDE5-7524-4363-8956-FAB80C27F190}" srcOrd="3" destOrd="0" presId="urn:microsoft.com/office/officeart/2005/8/layout/hList2"/>
    <dgm:cxn modelId="{4D899361-69F6-4806-8E2F-C163621FC2D5}" type="presParOf" srcId="{13B69B15-6039-43F2-8469-5376E4158BCF}" destId="{9550FF6B-0339-448A-A0FA-F759FC3AF3D2}" srcOrd="4" destOrd="0" presId="urn:microsoft.com/office/officeart/2005/8/layout/hList2"/>
    <dgm:cxn modelId="{5E1CFFC1-CB29-4D0E-BB78-6F977066B04B}" type="presParOf" srcId="{9550FF6B-0339-448A-A0FA-F759FC3AF3D2}" destId="{D4521A6F-437D-4299-8685-748EDBA3B757}" srcOrd="0" destOrd="0" presId="urn:microsoft.com/office/officeart/2005/8/layout/hList2"/>
    <dgm:cxn modelId="{74C4E2A7-4297-48C4-AC18-255AB4E9BCC1}" type="presParOf" srcId="{9550FF6B-0339-448A-A0FA-F759FC3AF3D2}" destId="{A0884481-E096-4BCA-A297-F8470EDC9F7F}" srcOrd="1" destOrd="0" presId="urn:microsoft.com/office/officeart/2005/8/layout/hList2"/>
    <dgm:cxn modelId="{DBB2E2C0-CB75-4E7B-8D06-9808C7C660B8}" type="presParOf" srcId="{9550FF6B-0339-448A-A0FA-F759FC3AF3D2}" destId="{1B941913-1679-43F1-9979-1AC4FF49D267}"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A89D5F-DBEE-4B93-9FF9-3A96E7FC0808}">
      <dsp:nvSpPr>
        <dsp:cNvPr id="0" name=""/>
        <dsp:cNvSpPr/>
      </dsp:nvSpPr>
      <dsp:spPr>
        <a:xfrm>
          <a:off x="0" y="0"/>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7CB857-A018-44BE-BAA2-B3D1D7DE932E}">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s-MX" sz="2800" i="1" kern="1200" dirty="0">
              <a:solidFill>
                <a:schemeClr val="tx1">
                  <a:lumMod val="75000"/>
                  <a:lumOff val="25000"/>
                </a:schemeClr>
              </a:solidFill>
              <a:latin typeface="Century Gothic" panose="020B0502020202020204" pitchFamily="34" charset="0"/>
            </a:rPr>
            <a:t>Security:</a:t>
          </a:r>
          <a:r>
            <a:rPr lang="es-MX" sz="2800" kern="1200" dirty="0">
              <a:solidFill>
                <a:schemeClr val="tx1">
                  <a:lumMod val="75000"/>
                  <a:lumOff val="25000"/>
                </a:schemeClr>
              </a:solidFill>
              <a:latin typeface="Century Gothic" panose="020B0502020202020204" pitchFamily="34" charset="0"/>
            </a:rPr>
            <a:t> Se entiende como la combinación de medidas, recursos humanos y materiales destinados a salvaguardar a la aviación civil internacional contra los actos de interferencia ilícita</a:t>
          </a:r>
          <a:endParaRPr lang="en-US" sz="2800" kern="1200" dirty="0">
            <a:solidFill>
              <a:schemeClr val="tx1">
                <a:lumMod val="75000"/>
                <a:lumOff val="25000"/>
              </a:schemeClr>
            </a:solidFill>
            <a:latin typeface="Century Gothic" panose="020B0502020202020204" pitchFamily="34" charset="0"/>
          </a:endParaRPr>
        </a:p>
      </dsp:txBody>
      <dsp:txXfrm>
        <a:off x="0" y="0"/>
        <a:ext cx="10515600" cy="2175669"/>
      </dsp:txXfrm>
    </dsp:sp>
    <dsp:sp modelId="{3C6DF4C9-5378-42F9-A9FD-2D99E5ABD520}">
      <dsp:nvSpPr>
        <dsp:cNvPr id="0" name=""/>
        <dsp:cNvSpPr/>
      </dsp:nvSpPr>
      <dsp:spPr>
        <a:xfrm>
          <a:off x="0" y="2175669"/>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4A077C-E322-451C-8297-14BB804243E7}">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s-MX" sz="2800" kern="1200" dirty="0">
              <a:solidFill>
                <a:schemeClr val="tx1">
                  <a:lumMod val="75000"/>
                  <a:lumOff val="25000"/>
                </a:schemeClr>
              </a:solidFill>
              <a:latin typeface="Century Gothic" panose="020B0502020202020204" pitchFamily="34" charset="0"/>
            </a:rPr>
            <a:t>Safety: Es el estado en que el riesgo de lesiones a las personas o daños a los bienes se reduce y se mantiene en un nivel aceptable, o por debajo del mismo, por medio de un proceso continuo de identificación de peligros y gestión de riesgos.</a:t>
          </a:r>
          <a:endParaRPr lang="en-US" sz="2800" kern="1200" dirty="0">
            <a:solidFill>
              <a:schemeClr val="tx1">
                <a:lumMod val="75000"/>
                <a:lumOff val="25000"/>
              </a:schemeClr>
            </a:solidFill>
            <a:latin typeface="Century Gothic" panose="020B0502020202020204" pitchFamily="34" charset="0"/>
          </a:endParaRPr>
        </a:p>
      </dsp:txBody>
      <dsp:txXfrm>
        <a:off x="0" y="2175669"/>
        <a:ext cx="10515600" cy="2175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85D4E-9EFD-40B1-9801-BED085103788}">
      <dsp:nvSpPr>
        <dsp:cNvPr id="0" name=""/>
        <dsp:cNvSpPr/>
      </dsp:nvSpPr>
      <dsp:spPr>
        <a:xfrm>
          <a:off x="479553" y="2249"/>
          <a:ext cx="2414378" cy="1448627"/>
        </a:xfrm>
        <a:prstGeom prst="roundRect">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s-MX" sz="1300" kern="1200" dirty="0">
              <a:solidFill>
                <a:schemeClr val="tx1">
                  <a:lumMod val="75000"/>
                  <a:lumOff val="25000"/>
                </a:schemeClr>
              </a:solidFill>
              <a:latin typeface="Century Gothic" panose="020B0502020202020204" pitchFamily="34" charset="0"/>
            </a:rPr>
            <a:t>Prevenir daños y lesiones en propiedad, personal o Clientes, ocasionados por actos ilícitos</a:t>
          </a:r>
          <a:endParaRPr lang="en-US" sz="1300" kern="1200" dirty="0">
            <a:solidFill>
              <a:schemeClr val="tx1">
                <a:lumMod val="75000"/>
                <a:lumOff val="25000"/>
              </a:schemeClr>
            </a:solidFill>
            <a:latin typeface="Century Gothic" panose="020B0502020202020204" pitchFamily="34" charset="0"/>
          </a:endParaRPr>
        </a:p>
      </dsp:txBody>
      <dsp:txXfrm>
        <a:off x="550269" y="72965"/>
        <a:ext cx="2272946" cy="1307195"/>
      </dsp:txXfrm>
    </dsp:sp>
    <dsp:sp modelId="{8F81C66F-FBF0-4CEB-A06A-4BDB7D8493BD}">
      <dsp:nvSpPr>
        <dsp:cNvPr id="0" name=""/>
        <dsp:cNvSpPr/>
      </dsp:nvSpPr>
      <dsp:spPr>
        <a:xfrm>
          <a:off x="3135369" y="2249"/>
          <a:ext cx="2414378" cy="1448627"/>
        </a:xfrm>
        <a:prstGeom prst="roundRect">
          <a:avLst/>
        </a:prstGeom>
        <a:solidFill>
          <a:srgbClr val="FFC76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s-MX" sz="1300" kern="1200" dirty="0">
              <a:solidFill>
                <a:schemeClr val="tx1">
                  <a:lumMod val="75000"/>
                  <a:lumOff val="25000"/>
                </a:schemeClr>
              </a:solidFill>
              <a:latin typeface="Century Gothic" panose="020B0502020202020204" pitchFamily="34" charset="0"/>
            </a:rPr>
            <a:t>Disuadir a quienes pretendan efectuar actos de interferencia ilícita.</a:t>
          </a:r>
          <a:endParaRPr lang="en-US" sz="1300" kern="1200" dirty="0">
            <a:solidFill>
              <a:schemeClr val="tx1">
                <a:lumMod val="75000"/>
                <a:lumOff val="25000"/>
              </a:schemeClr>
            </a:solidFill>
            <a:latin typeface="Century Gothic" panose="020B0502020202020204" pitchFamily="34" charset="0"/>
          </a:endParaRPr>
        </a:p>
      </dsp:txBody>
      <dsp:txXfrm>
        <a:off x="3206085" y="72965"/>
        <a:ext cx="2272946" cy="1307195"/>
      </dsp:txXfrm>
    </dsp:sp>
    <dsp:sp modelId="{B002E77B-F0ED-45A5-BF8B-D723F567D5C5}">
      <dsp:nvSpPr>
        <dsp:cNvPr id="0" name=""/>
        <dsp:cNvSpPr/>
      </dsp:nvSpPr>
      <dsp:spPr>
        <a:xfrm>
          <a:off x="5791186" y="2249"/>
          <a:ext cx="2414378" cy="1448627"/>
        </a:xfrm>
        <a:prstGeom prst="roundRect">
          <a:avLst/>
        </a:prstGeom>
        <a:solidFill>
          <a:srgbClr val="EECDA6"/>
        </a:solidFill>
        <a:ln w="12700" cap="flat" cmpd="sng" algn="ctr">
          <a:solidFill>
            <a:srgbClr val="EECDA6"/>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s-MX" sz="1300" kern="1200" dirty="0">
              <a:solidFill>
                <a:schemeClr val="tx1">
                  <a:lumMod val="75000"/>
                  <a:lumOff val="25000"/>
                </a:schemeClr>
              </a:solidFill>
              <a:latin typeface="Century Gothic" panose="020B0502020202020204" pitchFamily="34" charset="0"/>
            </a:rPr>
            <a:t>Contar con procedimientos establecidos y probados de respuesta inmediata.</a:t>
          </a:r>
          <a:endParaRPr lang="en-US" sz="1300" kern="1200" dirty="0">
            <a:solidFill>
              <a:schemeClr val="tx1">
                <a:lumMod val="75000"/>
                <a:lumOff val="25000"/>
              </a:schemeClr>
            </a:solidFill>
            <a:latin typeface="Century Gothic" panose="020B0502020202020204" pitchFamily="34" charset="0"/>
          </a:endParaRPr>
        </a:p>
      </dsp:txBody>
      <dsp:txXfrm>
        <a:off x="5861902" y="72965"/>
        <a:ext cx="2272946" cy="1307195"/>
      </dsp:txXfrm>
    </dsp:sp>
    <dsp:sp modelId="{132E1221-FC30-423F-96B1-BF627425A8B7}">
      <dsp:nvSpPr>
        <dsp:cNvPr id="0" name=""/>
        <dsp:cNvSpPr/>
      </dsp:nvSpPr>
      <dsp:spPr>
        <a:xfrm>
          <a:off x="8447003" y="2249"/>
          <a:ext cx="2414378" cy="1448627"/>
        </a:xfrm>
        <a:prstGeom prst="round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s-MX" sz="1300" kern="1200" dirty="0">
              <a:solidFill>
                <a:schemeClr val="tx1">
                  <a:lumMod val="75000"/>
                  <a:lumOff val="25000"/>
                </a:schemeClr>
              </a:solidFill>
              <a:latin typeface="Century Gothic" panose="020B0502020202020204" pitchFamily="34" charset="0"/>
            </a:rPr>
            <a:t>Fomentar un medio ambiente de trabajo seguro y libre de riesgos a todo el personal.</a:t>
          </a:r>
          <a:endParaRPr lang="en-US" sz="1300" kern="1200" dirty="0">
            <a:solidFill>
              <a:schemeClr val="tx1">
                <a:lumMod val="75000"/>
                <a:lumOff val="25000"/>
              </a:schemeClr>
            </a:solidFill>
            <a:latin typeface="Century Gothic" panose="020B0502020202020204" pitchFamily="34" charset="0"/>
          </a:endParaRPr>
        </a:p>
      </dsp:txBody>
      <dsp:txXfrm>
        <a:off x="8517719" y="72965"/>
        <a:ext cx="2272946" cy="1307195"/>
      </dsp:txXfrm>
    </dsp:sp>
    <dsp:sp modelId="{54C2722A-FE6E-419B-B9B9-2A1E27C79EA0}">
      <dsp:nvSpPr>
        <dsp:cNvPr id="0" name=""/>
        <dsp:cNvSpPr/>
      </dsp:nvSpPr>
      <dsp:spPr>
        <a:xfrm>
          <a:off x="479553" y="1692314"/>
          <a:ext cx="2414378" cy="1448627"/>
        </a:xfrm>
        <a:prstGeom prst="roundRect">
          <a:avLst/>
        </a:prstGeom>
        <a:solidFill>
          <a:schemeClr val="bg2">
            <a:lumMod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s-MX" sz="1300" kern="1200" dirty="0">
              <a:solidFill>
                <a:schemeClr val="tx1">
                  <a:lumMod val="75000"/>
                  <a:lumOff val="25000"/>
                </a:schemeClr>
              </a:solidFill>
              <a:latin typeface="Century Gothic" panose="020B0502020202020204" pitchFamily="34" charset="0"/>
            </a:rPr>
            <a:t>Prevenir accidentes e incidentes de aeronaves, ocasionados por actos ilícitos.</a:t>
          </a:r>
          <a:endParaRPr lang="en-US" sz="1300" kern="1200" dirty="0">
            <a:solidFill>
              <a:schemeClr val="tx1">
                <a:lumMod val="75000"/>
                <a:lumOff val="25000"/>
              </a:schemeClr>
            </a:solidFill>
            <a:latin typeface="Century Gothic" panose="020B0502020202020204" pitchFamily="34" charset="0"/>
          </a:endParaRPr>
        </a:p>
      </dsp:txBody>
      <dsp:txXfrm>
        <a:off x="550269" y="1763030"/>
        <a:ext cx="2272946" cy="1307195"/>
      </dsp:txXfrm>
    </dsp:sp>
    <dsp:sp modelId="{9CB5C7AD-7E98-4757-BA78-64765F549970}">
      <dsp:nvSpPr>
        <dsp:cNvPr id="0" name=""/>
        <dsp:cNvSpPr/>
      </dsp:nvSpPr>
      <dsp:spPr>
        <a:xfrm>
          <a:off x="3135369" y="1692314"/>
          <a:ext cx="2414378" cy="1448627"/>
        </a:xfrm>
        <a:prstGeom prst="roundRect">
          <a:avLst/>
        </a:prstGeom>
        <a:solidFill>
          <a:srgbClr val="FDAF6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s-MX" sz="1300" kern="1200" dirty="0">
              <a:solidFill>
                <a:schemeClr val="tx1">
                  <a:lumMod val="75000"/>
                  <a:lumOff val="25000"/>
                </a:schemeClr>
              </a:solidFill>
              <a:latin typeface="Century Gothic" panose="020B0502020202020204" pitchFamily="34" charset="0"/>
            </a:rPr>
            <a:t>Incorporar procedimientos de Seguridad en todas las actividades operacionales.</a:t>
          </a:r>
          <a:endParaRPr lang="en-US" sz="1300" kern="1200" dirty="0">
            <a:solidFill>
              <a:schemeClr val="tx1">
                <a:lumMod val="75000"/>
                <a:lumOff val="25000"/>
              </a:schemeClr>
            </a:solidFill>
            <a:latin typeface="Century Gothic" panose="020B0502020202020204" pitchFamily="34" charset="0"/>
          </a:endParaRPr>
        </a:p>
      </dsp:txBody>
      <dsp:txXfrm>
        <a:off x="3206085" y="1763030"/>
        <a:ext cx="2272946" cy="1307195"/>
      </dsp:txXfrm>
    </dsp:sp>
    <dsp:sp modelId="{8C73C634-EEAE-4694-B312-D4D7C7CF4474}">
      <dsp:nvSpPr>
        <dsp:cNvPr id="0" name=""/>
        <dsp:cNvSpPr/>
      </dsp:nvSpPr>
      <dsp:spPr>
        <a:xfrm>
          <a:off x="5791186" y="1692314"/>
          <a:ext cx="2414378" cy="1448627"/>
        </a:xfrm>
        <a:prstGeom prst="roundRect">
          <a:avLst/>
        </a:prstGeom>
        <a:solidFill>
          <a:srgbClr val="FFC76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s-MX" sz="1300" kern="1200" dirty="0">
              <a:solidFill>
                <a:schemeClr val="tx1">
                  <a:lumMod val="75000"/>
                  <a:lumOff val="25000"/>
                </a:schemeClr>
              </a:solidFill>
              <a:latin typeface="Century Gothic" panose="020B0502020202020204" pitchFamily="34" charset="0"/>
            </a:rPr>
            <a:t>Analizar el efecto sobre la Seguridad en los cambios requeridos por la operación de la empresa.</a:t>
          </a:r>
          <a:endParaRPr lang="en-US" sz="1300" kern="1200" dirty="0">
            <a:solidFill>
              <a:schemeClr val="tx1">
                <a:lumMod val="75000"/>
                <a:lumOff val="25000"/>
              </a:schemeClr>
            </a:solidFill>
            <a:latin typeface="Century Gothic" panose="020B0502020202020204" pitchFamily="34" charset="0"/>
          </a:endParaRPr>
        </a:p>
      </dsp:txBody>
      <dsp:txXfrm>
        <a:off x="5861902" y="1763030"/>
        <a:ext cx="2272946" cy="1307195"/>
      </dsp:txXfrm>
    </dsp:sp>
    <dsp:sp modelId="{1CA0F0E3-166B-4A21-A256-CB076E81CC17}">
      <dsp:nvSpPr>
        <dsp:cNvPr id="0" name=""/>
        <dsp:cNvSpPr/>
      </dsp:nvSpPr>
      <dsp:spPr>
        <a:xfrm>
          <a:off x="8447003" y="1692314"/>
          <a:ext cx="2414378" cy="1448627"/>
        </a:xfrm>
        <a:prstGeom prst="roundRect">
          <a:avLst/>
        </a:prstGeom>
        <a:solidFill>
          <a:srgbClr val="FDAF6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s-MX" sz="1300" kern="1200" dirty="0">
              <a:solidFill>
                <a:schemeClr val="tx1">
                  <a:lumMod val="75000"/>
                  <a:lumOff val="25000"/>
                </a:schemeClr>
              </a:solidFill>
              <a:latin typeface="Century Gothic" panose="020B0502020202020204" pitchFamily="34" charset="0"/>
            </a:rPr>
            <a:t>Disminuir costos por la reducción de daños a equipo y aeronaves de la empresa, ocasionados por actos ilícitos.</a:t>
          </a:r>
          <a:endParaRPr lang="en-US" sz="1300" kern="1200" dirty="0">
            <a:solidFill>
              <a:schemeClr val="tx1">
                <a:lumMod val="75000"/>
                <a:lumOff val="25000"/>
              </a:schemeClr>
            </a:solidFill>
            <a:latin typeface="Century Gothic" panose="020B0502020202020204" pitchFamily="34" charset="0"/>
          </a:endParaRPr>
        </a:p>
      </dsp:txBody>
      <dsp:txXfrm>
        <a:off x="8517719" y="1763030"/>
        <a:ext cx="2272946" cy="1307195"/>
      </dsp:txXfrm>
    </dsp:sp>
    <dsp:sp modelId="{05F6F442-9B10-41C0-A4E2-96E68E5BE503}">
      <dsp:nvSpPr>
        <dsp:cNvPr id="0" name=""/>
        <dsp:cNvSpPr/>
      </dsp:nvSpPr>
      <dsp:spPr>
        <a:xfrm>
          <a:off x="3135369" y="3382379"/>
          <a:ext cx="2414378" cy="1448627"/>
        </a:xfrm>
        <a:prstGeom prst="roundRect">
          <a:avLst/>
        </a:prstGeom>
        <a:solidFill>
          <a:srgbClr val="EECDA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s-MX" sz="1300" kern="1200" dirty="0">
              <a:solidFill>
                <a:schemeClr val="tx1">
                  <a:lumMod val="75000"/>
                  <a:lumOff val="25000"/>
                </a:schemeClr>
              </a:solidFill>
              <a:latin typeface="Century Gothic" panose="020B0502020202020204" pitchFamily="34" charset="0"/>
            </a:rPr>
            <a:t>Proporcionar capacitación de Seguridad a todo el personal de la empresa acorde con sus funciones y responsabilidades.</a:t>
          </a:r>
          <a:endParaRPr lang="en-US" sz="1300" kern="1200" dirty="0">
            <a:solidFill>
              <a:schemeClr val="tx1">
                <a:lumMod val="75000"/>
                <a:lumOff val="25000"/>
              </a:schemeClr>
            </a:solidFill>
            <a:latin typeface="Century Gothic" panose="020B0502020202020204" pitchFamily="34" charset="0"/>
          </a:endParaRPr>
        </a:p>
      </dsp:txBody>
      <dsp:txXfrm>
        <a:off x="3206085" y="3453095"/>
        <a:ext cx="2272946" cy="1307195"/>
      </dsp:txXfrm>
    </dsp:sp>
    <dsp:sp modelId="{12F1643F-A1FF-4074-AF64-3A6C34D82C86}">
      <dsp:nvSpPr>
        <dsp:cNvPr id="0" name=""/>
        <dsp:cNvSpPr/>
      </dsp:nvSpPr>
      <dsp:spPr>
        <a:xfrm>
          <a:off x="5791186" y="3382379"/>
          <a:ext cx="2414378" cy="1448627"/>
        </a:xfrm>
        <a:prstGeom prst="roundRect">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s-MX" sz="1300" kern="1200">
              <a:solidFill>
                <a:schemeClr val="tx1">
                  <a:lumMod val="75000"/>
                  <a:lumOff val="25000"/>
                </a:schemeClr>
              </a:solidFill>
              <a:latin typeface="Century Gothic" panose="020B0502020202020204" pitchFamily="34" charset="0"/>
            </a:rPr>
            <a:t>Identificar y contribuir a la eliminación de actos, actitudes y condiciones de riesgo.</a:t>
          </a:r>
          <a:endParaRPr lang="en-US" sz="1300" kern="1200">
            <a:solidFill>
              <a:schemeClr val="tx1">
                <a:lumMod val="75000"/>
                <a:lumOff val="25000"/>
              </a:schemeClr>
            </a:solidFill>
            <a:latin typeface="Century Gothic" panose="020B0502020202020204" pitchFamily="34" charset="0"/>
          </a:endParaRPr>
        </a:p>
      </dsp:txBody>
      <dsp:txXfrm>
        <a:off x="5861902" y="3453095"/>
        <a:ext cx="2272946" cy="13071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0797A5-C97B-407D-8469-D98C7E4A26C3}">
      <dsp:nvSpPr>
        <dsp:cNvPr id="0" name=""/>
        <dsp:cNvSpPr/>
      </dsp:nvSpPr>
      <dsp:spPr>
        <a:xfrm rot="5400000">
          <a:off x="4851115" y="-2929234"/>
          <a:ext cx="893045" cy="6979417"/>
        </a:xfrm>
        <a:prstGeom prst="round2SameRect">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s-MX" sz="1700" kern="1200">
              <a:latin typeface="Century Gothic" panose="020B0502020202020204" pitchFamily="34" charset="0"/>
              <a:ea typeface="Open Sans" panose="020B0606030504020204" pitchFamily="34" charset="0"/>
              <a:cs typeface="Open Sans" panose="020B0606030504020204" pitchFamily="34" charset="0"/>
            </a:rPr>
            <a:t>La oficina de Aviación Civil se convirtió en el Departamento de Aeronáutica Civil por acuerdo de la SCOP.</a:t>
          </a:r>
          <a:endParaRPr lang="es-MX" sz="1700" kern="1200" dirty="0">
            <a:latin typeface="Century Gothic" panose="020B0502020202020204" pitchFamily="34" charset="0"/>
            <a:ea typeface="Open Sans" panose="020B0606030504020204" pitchFamily="34" charset="0"/>
            <a:cs typeface="Open Sans" panose="020B0606030504020204" pitchFamily="34" charset="0"/>
          </a:endParaRPr>
        </a:p>
      </dsp:txBody>
      <dsp:txXfrm rot="-5400000">
        <a:off x="1807930" y="157546"/>
        <a:ext cx="6935822" cy="805855"/>
      </dsp:txXfrm>
    </dsp:sp>
    <dsp:sp modelId="{28DFFD21-D2EC-41CC-BEA1-7D8FE8DF1193}">
      <dsp:nvSpPr>
        <dsp:cNvPr id="0" name=""/>
        <dsp:cNvSpPr/>
      </dsp:nvSpPr>
      <dsp:spPr>
        <a:xfrm>
          <a:off x="47895" y="2320"/>
          <a:ext cx="1760033" cy="1116306"/>
        </a:xfrm>
        <a:prstGeom prst="round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s-MX" sz="1400" kern="1200">
              <a:latin typeface="Century Gothic" panose="020B0502020202020204" pitchFamily="34" charset="0"/>
              <a:ea typeface="Open Sans" panose="020B0606030504020204" pitchFamily="34" charset="0"/>
              <a:cs typeface="Open Sans" panose="020B0606030504020204" pitchFamily="34" charset="0"/>
            </a:rPr>
            <a:t>01-jul-1928</a:t>
          </a:r>
          <a:endParaRPr lang="es-MX" sz="1400" kern="1200" dirty="0">
            <a:latin typeface="Century Gothic" panose="020B0502020202020204" pitchFamily="34" charset="0"/>
            <a:ea typeface="Open Sans" panose="020B0606030504020204" pitchFamily="34" charset="0"/>
            <a:cs typeface="Open Sans" panose="020B0606030504020204" pitchFamily="34" charset="0"/>
          </a:endParaRPr>
        </a:p>
      </dsp:txBody>
      <dsp:txXfrm>
        <a:off x="102389" y="56814"/>
        <a:ext cx="1651045" cy="1007318"/>
      </dsp:txXfrm>
    </dsp:sp>
    <dsp:sp modelId="{72B5424F-85E6-46AD-A94B-CC208B1EFEB1}">
      <dsp:nvSpPr>
        <dsp:cNvPr id="0" name=""/>
        <dsp:cNvSpPr/>
      </dsp:nvSpPr>
      <dsp:spPr>
        <a:xfrm rot="5400000">
          <a:off x="4851115" y="-1757112"/>
          <a:ext cx="893045" cy="6979417"/>
        </a:xfrm>
        <a:prstGeom prst="round2SameRect">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s-MX" sz="1700" kern="1200">
              <a:latin typeface="Century Gothic" panose="020B0502020202020204" pitchFamily="34" charset="0"/>
              <a:ea typeface="Open Sans" panose="020B0606030504020204" pitchFamily="34" charset="0"/>
              <a:cs typeface="Open Sans" panose="020B0606030504020204" pitchFamily="34" charset="0"/>
            </a:rPr>
            <a:t>El Departamento de Aeronáutica Civil se transformó en Dirección de Aviación Civil</a:t>
          </a:r>
          <a:endParaRPr lang="es-MX" sz="1700" kern="1200" dirty="0">
            <a:latin typeface="Century Gothic" panose="020B0502020202020204" pitchFamily="34" charset="0"/>
            <a:ea typeface="Open Sans" panose="020B0606030504020204" pitchFamily="34" charset="0"/>
            <a:cs typeface="Open Sans" panose="020B0606030504020204" pitchFamily="34" charset="0"/>
          </a:endParaRPr>
        </a:p>
      </dsp:txBody>
      <dsp:txXfrm rot="-5400000">
        <a:off x="1807930" y="1329668"/>
        <a:ext cx="6935822" cy="805855"/>
      </dsp:txXfrm>
    </dsp:sp>
    <dsp:sp modelId="{360564A5-17F0-4B12-A32D-E1888947296E}">
      <dsp:nvSpPr>
        <dsp:cNvPr id="0" name=""/>
        <dsp:cNvSpPr/>
      </dsp:nvSpPr>
      <dsp:spPr>
        <a:xfrm>
          <a:off x="47895" y="1174442"/>
          <a:ext cx="1760033" cy="1116306"/>
        </a:xfrm>
        <a:prstGeom prst="roundRect">
          <a:avLst/>
        </a:prstGeom>
        <a:solidFill>
          <a:schemeClr val="accent6">
            <a:shade val="80000"/>
            <a:hueOff val="-174745"/>
            <a:satOff val="-7560"/>
            <a:lumOff val="101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s-MX" sz="1400" kern="1200">
              <a:latin typeface="Century Gothic" panose="020B0502020202020204" pitchFamily="34" charset="0"/>
              <a:ea typeface="Open Sans" panose="020B0606030504020204" pitchFamily="34" charset="0"/>
              <a:cs typeface="Open Sans" panose="020B0606030504020204" pitchFamily="34" charset="0"/>
            </a:rPr>
            <a:t>23-sep-1952</a:t>
          </a:r>
          <a:endParaRPr lang="es-MX" sz="1400" kern="1200" dirty="0">
            <a:latin typeface="Century Gothic" panose="020B0502020202020204" pitchFamily="34" charset="0"/>
            <a:ea typeface="Open Sans" panose="020B0606030504020204" pitchFamily="34" charset="0"/>
            <a:cs typeface="Open Sans" panose="020B0606030504020204" pitchFamily="34" charset="0"/>
          </a:endParaRPr>
        </a:p>
      </dsp:txBody>
      <dsp:txXfrm>
        <a:off x="102389" y="1228936"/>
        <a:ext cx="1651045" cy="1007318"/>
      </dsp:txXfrm>
    </dsp:sp>
    <dsp:sp modelId="{B2C6BDD5-9451-4C08-A8C4-7FF4440D8A50}">
      <dsp:nvSpPr>
        <dsp:cNvPr id="0" name=""/>
        <dsp:cNvSpPr/>
      </dsp:nvSpPr>
      <dsp:spPr>
        <a:xfrm rot="5400000">
          <a:off x="4851115" y="-584991"/>
          <a:ext cx="893045" cy="6979417"/>
        </a:xfrm>
        <a:prstGeom prst="round2SameRect">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s-MX" sz="1700" kern="1200">
              <a:latin typeface="Century Gothic" panose="020B0502020202020204" pitchFamily="34" charset="0"/>
              <a:ea typeface="Open Sans" panose="020B0606030504020204" pitchFamily="34" charset="0"/>
              <a:cs typeface="Open Sans" panose="020B0606030504020204" pitchFamily="34" charset="0"/>
            </a:rPr>
            <a:t>Se crea la DGAC con la creación simultánea de la SCT</a:t>
          </a:r>
          <a:endParaRPr lang="es-MX" sz="1700" kern="1200" dirty="0">
            <a:latin typeface="Century Gothic" panose="020B0502020202020204" pitchFamily="34" charset="0"/>
            <a:ea typeface="Open Sans" panose="020B0606030504020204" pitchFamily="34" charset="0"/>
            <a:cs typeface="Open Sans" panose="020B0606030504020204" pitchFamily="34" charset="0"/>
          </a:endParaRPr>
        </a:p>
      </dsp:txBody>
      <dsp:txXfrm rot="-5400000">
        <a:off x="1807930" y="2501789"/>
        <a:ext cx="6935822" cy="805855"/>
      </dsp:txXfrm>
    </dsp:sp>
    <dsp:sp modelId="{0CAE2FAF-772C-4471-AEB9-2A0773D0D9D1}">
      <dsp:nvSpPr>
        <dsp:cNvPr id="0" name=""/>
        <dsp:cNvSpPr/>
      </dsp:nvSpPr>
      <dsp:spPr>
        <a:xfrm>
          <a:off x="47895" y="2346564"/>
          <a:ext cx="1760033" cy="1116306"/>
        </a:xfrm>
        <a:prstGeom prst="roundRect">
          <a:avLst/>
        </a:prstGeom>
        <a:solidFill>
          <a:schemeClr val="accent6">
            <a:shade val="80000"/>
            <a:hueOff val="-349490"/>
            <a:satOff val="-15121"/>
            <a:lumOff val="203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s-MX" sz="1400" kern="1200">
              <a:latin typeface="Century Gothic" panose="020B0502020202020204" pitchFamily="34" charset="0"/>
              <a:ea typeface="Open Sans" panose="020B0606030504020204" pitchFamily="34" charset="0"/>
              <a:cs typeface="Open Sans" panose="020B0606030504020204" pitchFamily="34" charset="0"/>
            </a:rPr>
            <a:t>01-ene-1956</a:t>
          </a:r>
          <a:endParaRPr lang="es-MX" sz="1400" kern="1200" dirty="0">
            <a:latin typeface="Century Gothic" panose="020B0502020202020204" pitchFamily="34" charset="0"/>
            <a:ea typeface="Open Sans" panose="020B0606030504020204" pitchFamily="34" charset="0"/>
            <a:cs typeface="Open Sans" panose="020B0606030504020204" pitchFamily="34" charset="0"/>
          </a:endParaRPr>
        </a:p>
      </dsp:txBody>
      <dsp:txXfrm>
        <a:off x="102389" y="2401058"/>
        <a:ext cx="1651045" cy="1007318"/>
      </dsp:txXfrm>
    </dsp:sp>
    <dsp:sp modelId="{5802B633-A593-4765-933C-601A8E5A4196}">
      <dsp:nvSpPr>
        <dsp:cNvPr id="0" name=""/>
        <dsp:cNvSpPr/>
      </dsp:nvSpPr>
      <dsp:spPr>
        <a:xfrm rot="5400000">
          <a:off x="4851115" y="587130"/>
          <a:ext cx="893045" cy="6979417"/>
        </a:xfrm>
        <a:prstGeom prst="round2SameRect">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s-MX" sz="1700" kern="1200">
              <a:latin typeface="Century Gothic" panose="020B0502020202020204" pitchFamily="34" charset="0"/>
              <a:ea typeface="Open Sans" panose="020B0606030504020204" pitchFamily="34" charset="0"/>
              <a:cs typeface="Open Sans" panose="020B0606030504020204" pitchFamily="34" charset="0"/>
            </a:rPr>
            <a:t>Se crea la Agencia Federal de Aviación Civil.</a:t>
          </a:r>
          <a:endParaRPr lang="es-MX" sz="1700" kern="1200" dirty="0">
            <a:latin typeface="Century Gothic" panose="020B0502020202020204" pitchFamily="34" charset="0"/>
            <a:ea typeface="Open Sans" panose="020B0606030504020204" pitchFamily="34" charset="0"/>
            <a:cs typeface="Open Sans" panose="020B0606030504020204" pitchFamily="34" charset="0"/>
          </a:endParaRPr>
        </a:p>
      </dsp:txBody>
      <dsp:txXfrm rot="-5400000">
        <a:off x="1807930" y="3673911"/>
        <a:ext cx="6935822" cy="805855"/>
      </dsp:txXfrm>
    </dsp:sp>
    <dsp:sp modelId="{7C7365C5-8D31-4AC7-928C-D80425434EBA}">
      <dsp:nvSpPr>
        <dsp:cNvPr id="0" name=""/>
        <dsp:cNvSpPr/>
      </dsp:nvSpPr>
      <dsp:spPr>
        <a:xfrm>
          <a:off x="47895" y="3518685"/>
          <a:ext cx="1760033" cy="1116306"/>
        </a:xfrm>
        <a:prstGeom prst="roundRect">
          <a:avLst/>
        </a:prstGeom>
        <a:solidFill>
          <a:schemeClr val="accent6">
            <a:shade val="80000"/>
            <a:hueOff val="-524235"/>
            <a:satOff val="-22681"/>
            <a:lumOff val="305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s-MX" sz="1400" kern="1200" dirty="0">
              <a:latin typeface="Century Gothic" panose="020B0502020202020204" pitchFamily="34" charset="0"/>
              <a:ea typeface="Open Sans" panose="020B0606030504020204" pitchFamily="34" charset="0"/>
              <a:cs typeface="Open Sans" panose="020B0606030504020204" pitchFamily="34" charset="0"/>
            </a:rPr>
            <a:t>17-oct-2019</a:t>
          </a:r>
        </a:p>
      </dsp:txBody>
      <dsp:txXfrm>
        <a:off x="102389" y="3573179"/>
        <a:ext cx="1651045" cy="10073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9948D0-4759-4B14-87ED-EA76DF626632}">
      <dsp:nvSpPr>
        <dsp:cNvPr id="0" name=""/>
        <dsp:cNvSpPr/>
      </dsp:nvSpPr>
      <dsp:spPr>
        <a:xfrm>
          <a:off x="5527" y="569836"/>
          <a:ext cx="1097489" cy="10974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1EA929-17D3-4ED4-BB07-6BA0E59C39AE}">
      <dsp:nvSpPr>
        <dsp:cNvPr id="0" name=""/>
        <dsp:cNvSpPr/>
      </dsp:nvSpPr>
      <dsp:spPr>
        <a:xfrm>
          <a:off x="5527" y="1805479"/>
          <a:ext cx="3135684" cy="470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None/>
            <a:defRPr b="1"/>
          </a:pPr>
          <a:r>
            <a:rPr lang="en-US" sz="1600" kern="1200"/>
            <a:t>LEY DE AVIACIÓN CIVIL:</a:t>
          </a:r>
        </a:p>
      </dsp:txBody>
      <dsp:txXfrm>
        <a:off x="5527" y="1805479"/>
        <a:ext cx="3135684" cy="470352"/>
      </dsp:txXfrm>
    </dsp:sp>
    <dsp:sp modelId="{6D2EF935-828B-4FE4-9AED-7162078BEE37}">
      <dsp:nvSpPr>
        <dsp:cNvPr id="0" name=""/>
        <dsp:cNvSpPr/>
      </dsp:nvSpPr>
      <dsp:spPr>
        <a:xfrm>
          <a:off x="5527" y="2340090"/>
          <a:ext cx="3135684" cy="1442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90000"/>
            </a:lnSpc>
            <a:spcBef>
              <a:spcPct val="0"/>
            </a:spcBef>
            <a:spcAft>
              <a:spcPct val="35000"/>
            </a:spcAft>
            <a:buNone/>
          </a:pPr>
          <a:r>
            <a:rPr lang="en-US" sz="1200" b="1" kern="1200"/>
            <a:t>ARTÍCULO 33</a:t>
          </a:r>
          <a:r>
            <a:rPr lang="en-US" sz="1200" kern="1200"/>
            <a:t>. En las aeronaves civiles no podrán abordar personas armadas, en estado de ebriedad o bajo el influjo de estupefacientes, psicotrópicos o enervantes; y sólo con las autorizaciones correspondientes podrán transportarse cadáveres o personas que, por la naturaleza de su enfermedad, presenten riesgo para los demás pasajeros…</a:t>
          </a:r>
        </a:p>
      </dsp:txBody>
      <dsp:txXfrm>
        <a:off x="5527" y="2340090"/>
        <a:ext cx="3135684" cy="1442617"/>
      </dsp:txXfrm>
    </dsp:sp>
    <dsp:sp modelId="{F8641478-ABFA-4246-ADA4-774123ED5AF4}">
      <dsp:nvSpPr>
        <dsp:cNvPr id="0" name=""/>
        <dsp:cNvSpPr/>
      </dsp:nvSpPr>
      <dsp:spPr>
        <a:xfrm>
          <a:off x="3689957" y="569836"/>
          <a:ext cx="1097489" cy="10974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DA2C91-25B4-4BC3-B6E4-727CF8895A88}">
      <dsp:nvSpPr>
        <dsp:cNvPr id="0" name=""/>
        <dsp:cNvSpPr/>
      </dsp:nvSpPr>
      <dsp:spPr>
        <a:xfrm>
          <a:off x="3689957" y="1805479"/>
          <a:ext cx="3135684" cy="470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None/>
            <a:defRPr b="1"/>
          </a:pPr>
          <a:r>
            <a:rPr lang="en-US" sz="1600" kern="1200"/>
            <a:t>REGLAMENTO DE LA LEY DE AVIACIÓN CIVIL:</a:t>
          </a:r>
        </a:p>
      </dsp:txBody>
      <dsp:txXfrm>
        <a:off x="3689957" y="1805479"/>
        <a:ext cx="3135684" cy="470352"/>
      </dsp:txXfrm>
    </dsp:sp>
    <dsp:sp modelId="{780D4950-3C23-4B77-AE34-2F4873314D1D}">
      <dsp:nvSpPr>
        <dsp:cNvPr id="0" name=""/>
        <dsp:cNvSpPr/>
      </dsp:nvSpPr>
      <dsp:spPr>
        <a:xfrm>
          <a:off x="3689957" y="2340090"/>
          <a:ext cx="3135684" cy="1442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90000"/>
            </a:lnSpc>
            <a:spcBef>
              <a:spcPct val="0"/>
            </a:spcBef>
            <a:spcAft>
              <a:spcPct val="35000"/>
            </a:spcAft>
            <a:buNone/>
          </a:pPr>
          <a:r>
            <a:rPr lang="en-US" sz="1200" b="1" kern="1200"/>
            <a:t>ARTÍCULO 44. </a:t>
          </a:r>
          <a:r>
            <a:rPr lang="en-US" sz="1200" kern="1200"/>
            <a:t>Todo concesionario o permisionario debe contar con un programa de seguridad para la prevención de actos de interferencia ilícita autorizado por la Secretaría, que cumpla con lo dispuesto en las normas oficiales mexicanas correspondientes…</a:t>
          </a:r>
        </a:p>
      </dsp:txBody>
      <dsp:txXfrm>
        <a:off x="3689957" y="2340090"/>
        <a:ext cx="3135684" cy="1442617"/>
      </dsp:txXfrm>
    </dsp:sp>
    <dsp:sp modelId="{5EAD0D7D-F7D6-4B03-A56D-74BD57D8942B}">
      <dsp:nvSpPr>
        <dsp:cNvPr id="0" name=""/>
        <dsp:cNvSpPr/>
      </dsp:nvSpPr>
      <dsp:spPr>
        <a:xfrm>
          <a:off x="7374387" y="569836"/>
          <a:ext cx="1097489" cy="10974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1BF712-8309-4B99-B27C-9E2D5AE07551}">
      <dsp:nvSpPr>
        <dsp:cNvPr id="0" name=""/>
        <dsp:cNvSpPr/>
      </dsp:nvSpPr>
      <dsp:spPr>
        <a:xfrm>
          <a:off x="7374387" y="1805479"/>
          <a:ext cx="3135684" cy="470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None/>
            <a:defRPr b="1"/>
          </a:pPr>
          <a:r>
            <a:rPr lang="en-US" sz="1600" kern="1200"/>
            <a:t>REGLAMENTO DE LA LEY DE AEROPUERTOS:</a:t>
          </a:r>
        </a:p>
      </dsp:txBody>
      <dsp:txXfrm>
        <a:off x="7374387" y="1805479"/>
        <a:ext cx="3135684" cy="470352"/>
      </dsp:txXfrm>
    </dsp:sp>
    <dsp:sp modelId="{598CB591-8930-475E-88A6-45EE2D1417FE}">
      <dsp:nvSpPr>
        <dsp:cNvPr id="0" name=""/>
        <dsp:cNvSpPr/>
      </dsp:nvSpPr>
      <dsp:spPr>
        <a:xfrm>
          <a:off x="7374387" y="2340090"/>
          <a:ext cx="3135684" cy="1442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90000"/>
            </a:lnSpc>
            <a:spcBef>
              <a:spcPct val="0"/>
            </a:spcBef>
            <a:spcAft>
              <a:spcPct val="35000"/>
            </a:spcAft>
            <a:buNone/>
          </a:pPr>
          <a:r>
            <a:rPr lang="en-US" sz="1200" b="1" kern="1200"/>
            <a:t>ARTÍCULO 118. </a:t>
          </a:r>
          <a:r>
            <a:rPr lang="en-US" sz="1200" kern="1200"/>
            <a:t>En los aeródromos civiles se prohíbe: </a:t>
          </a:r>
        </a:p>
        <a:p>
          <a:pPr marL="114300" lvl="1" indent="-114300" algn="l" defTabSz="533400">
            <a:lnSpc>
              <a:spcPct val="90000"/>
            </a:lnSpc>
            <a:spcBef>
              <a:spcPct val="0"/>
            </a:spcBef>
            <a:spcAft>
              <a:spcPct val="15000"/>
            </a:spcAft>
            <a:buChar char="•"/>
          </a:pPr>
          <a:r>
            <a:rPr lang="en-US" sz="1200" kern="1200"/>
            <a:t>Cometer actos que dañen a los edificios, muebles, enseres o instalaciones del aeródromo civil; </a:t>
          </a:r>
        </a:p>
        <a:p>
          <a:pPr marL="114300" lvl="1" indent="-114300" algn="l" defTabSz="533400">
            <a:lnSpc>
              <a:spcPct val="90000"/>
            </a:lnSpc>
            <a:spcBef>
              <a:spcPct val="0"/>
            </a:spcBef>
            <a:spcAft>
              <a:spcPct val="15000"/>
            </a:spcAft>
            <a:buChar char="•"/>
          </a:pPr>
          <a:r>
            <a:rPr lang="en-US" sz="1200" kern="1200"/>
            <a:t>Realizar conductas que alteren el orden público o susciten alarma, escándalo o pánico entre las demás personas presentes en el aeródromo civil; </a:t>
          </a:r>
        </a:p>
      </dsp:txBody>
      <dsp:txXfrm>
        <a:off x="7374387" y="2340090"/>
        <a:ext cx="3135684" cy="14426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19EA5B-B244-420B-8895-E43601DBC464}">
      <dsp:nvSpPr>
        <dsp:cNvPr id="0" name=""/>
        <dsp:cNvSpPr/>
      </dsp:nvSpPr>
      <dsp:spPr>
        <a:xfrm>
          <a:off x="0" y="0"/>
          <a:ext cx="4709660" cy="1203600"/>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s-ES" sz="3100" b="1" kern="1200" dirty="0">
              <a:latin typeface="Century Gothic" panose="020B0502020202020204" pitchFamily="34" charset="0"/>
            </a:rPr>
            <a:t>PLAN DE SEGURIDAD</a:t>
          </a:r>
        </a:p>
      </dsp:txBody>
      <dsp:txXfrm>
        <a:off x="35252" y="35252"/>
        <a:ext cx="3410881" cy="1133096"/>
      </dsp:txXfrm>
    </dsp:sp>
    <dsp:sp modelId="{12807B0D-A917-49E7-98FC-A1C2C5EDC87F}">
      <dsp:nvSpPr>
        <dsp:cNvPr id="0" name=""/>
        <dsp:cNvSpPr/>
      </dsp:nvSpPr>
      <dsp:spPr>
        <a:xfrm>
          <a:off x="325933" y="1404201"/>
          <a:ext cx="4888910" cy="1203600"/>
        </a:xfrm>
        <a:prstGeom prst="roundRect">
          <a:avLst>
            <a:gd name="adj" fmla="val 10000"/>
          </a:avLst>
        </a:prstGeom>
        <a:solidFill>
          <a:schemeClr val="accent1">
            <a:shade val="50000"/>
            <a:hueOff val="-367073"/>
            <a:satOff val="6670"/>
            <a:lumOff val="289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s-ES" sz="3100" b="1" kern="1200" dirty="0">
              <a:latin typeface="Century Gothic" panose="020B0502020202020204" pitchFamily="34" charset="0"/>
            </a:rPr>
            <a:t>PLAN DE CONTINGENCIA</a:t>
          </a:r>
        </a:p>
      </dsp:txBody>
      <dsp:txXfrm>
        <a:off x="361185" y="1439453"/>
        <a:ext cx="3574915" cy="1133096"/>
      </dsp:txXfrm>
    </dsp:sp>
    <dsp:sp modelId="{2AF5F845-369F-45DD-9F3E-EF4F7C2EDEE0}">
      <dsp:nvSpPr>
        <dsp:cNvPr id="0" name=""/>
        <dsp:cNvSpPr/>
      </dsp:nvSpPr>
      <dsp:spPr>
        <a:xfrm>
          <a:off x="831116" y="2808402"/>
          <a:ext cx="4709660" cy="1203600"/>
        </a:xfrm>
        <a:prstGeom prst="roundRect">
          <a:avLst>
            <a:gd name="adj" fmla="val 10000"/>
          </a:avLst>
        </a:prstGeom>
        <a:solidFill>
          <a:schemeClr val="accent1">
            <a:shade val="50000"/>
            <a:hueOff val="-367073"/>
            <a:satOff val="6670"/>
            <a:lumOff val="289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s-ES" sz="3100" b="1" kern="1200" dirty="0">
              <a:latin typeface="Century Gothic" panose="020B0502020202020204" pitchFamily="34" charset="0"/>
            </a:rPr>
            <a:t>PLAN DE EMERGENCIA</a:t>
          </a:r>
        </a:p>
      </dsp:txBody>
      <dsp:txXfrm>
        <a:off x="866368" y="2843654"/>
        <a:ext cx="3441257" cy="1133096"/>
      </dsp:txXfrm>
    </dsp:sp>
    <dsp:sp modelId="{7172569A-BD74-4DB7-8AFE-799B0423313A}">
      <dsp:nvSpPr>
        <dsp:cNvPr id="0" name=""/>
        <dsp:cNvSpPr/>
      </dsp:nvSpPr>
      <dsp:spPr>
        <a:xfrm>
          <a:off x="3927319" y="912730"/>
          <a:ext cx="782340" cy="782340"/>
        </a:xfrm>
        <a:prstGeom prst="downArrow">
          <a:avLst>
            <a:gd name="adj1" fmla="val 55000"/>
            <a:gd name="adj2" fmla="val 45000"/>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s-ES" sz="3500" kern="1200">
            <a:latin typeface="Century Gothic" panose="020B0502020202020204" pitchFamily="34" charset="0"/>
          </a:endParaRPr>
        </a:p>
      </dsp:txBody>
      <dsp:txXfrm>
        <a:off x="4103345" y="912730"/>
        <a:ext cx="430288" cy="588711"/>
      </dsp:txXfrm>
    </dsp:sp>
    <dsp:sp modelId="{14395248-8A79-4CD6-BA26-78F24545F4D4}">
      <dsp:nvSpPr>
        <dsp:cNvPr id="0" name=""/>
        <dsp:cNvSpPr/>
      </dsp:nvSpPr>
      <dsp:spPr>
        <a:xfrm>
          <a:off x="4342878" y="2308907"/>
          <a:ext cx="782340" cy="782340"/>
        </a:xfrm>
        <a:prstGeom prst="downArrow">
          <a:avLst>
            <a:gd name="adj1" fmla="val 55000"/>
            <a:gd name="adj2" fmla="val 45000"/>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s-ES" sz="3500" kern="1200">
            <a:latin typeface="Century Gothic" panose="020B0502020202020204" pitchFamily="34" charset="0"/>
          </a:endParaRPr>
        </a:p>
      </dsp:txBody>
      <dsp:txXfrm>
        <a:off x="4518904" y="2308907"/>
        <a:ext cx="430288" cy="5887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BE60A-608F-4435-BFE9-534B1D0C90A4}">
      <dsp:nvSpPr>
        <dsp:cNvPr id="0" name=""/>
        <dsp:cNvSpPr/>
      </dsp:nvSpPr>
      <dsp:spPr>
        <a:xfrm>
          <a:off x="5134" y="1610933"/>
          <a:ext cx="1591716" cy="955030"/>
        </a:xfrm>
        <a:prstGeom prst="roundRect">
          <a:avLst>
            <a:gd name="adj" fmla="val 10000"/>
          </a:avLst>
        </a:prstGeom>
        <a:gradFill rotWithShape="0">
          <a:gsLst>
            <a:gs pos="0">
              <a:schemeClr val="accent6">
                <a:shade val="50000"/>
                <a:hueOff val="0"/>
                <a:satOff val="0"/>
                <a:lumOff val="0"/>
                <a:alphaOff val="0"/>
                <a:satMod val="103000"/>
                <a:lumMod val="102000"/>
                <a:tint val="94000"/>
              </a:schemeClr>
            </a:gs>
            <a:gs pos="50000">
              <a:schemeClr val="accent6">
                <a:shade val="50000"/>
                <a:hueOff val="0"/>
                <a:satOff val="0"/>
                <a:lumOff val="0"/>
                <a:alphaOff val="0"/>
                <a:satMod val="110000"/>
                <a:lumMod val="100000"/>
                <a:shade val="100000"/>
              </a:schemeClr>
            </a:gs>
            <a:gs pos="100000">
              <a:schemeClr val="accent6">
                <a:shade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s-MX" sz="1800" kern="1200" dirty="0">
              <a:latin typeface="Century Gothic" panose="020B0502020202020204" pitchFamily="34" charset="0"/>
            </a:rPr>
            <a:t>Miembro que recibe la amenaza</a:t>
          </a:r>
        </a:p>
      </dsp:txBody>
      <dsp:txXfrm>
        <a:off x="33106" y="1638905"/>
        <a:ext cx="1535772" cy="899086"/>
      </dsp:txXfrm>
    </dsp:sp>
    <dsp:sp modelId="{691CA0A5-E39C-42B4-B0AF-7659FB188223}">
      <dsp:nvSpPr>
        <dsp:cNvPr id="0" name=""/>
        <dsp:cNvSpPr/>
      </dsp:nvSpPr>
      <dsp:spPr>
        <a:xfrm>
          <a:off x="1756023" y="1891075"/>
          <a:ext cx="337443" cy="394745"/>
        </a:xfrm>
        <a:prstGeom prst="rightArrow">
          <a:avLst>
            <a:gd name="adj1" fmla="val 60000"/>
            <a:gd name="adj2" fmla="val 50000"/>
          </a:avLst>
        </a:prstGeom>
        <a:gradFill rotWithShape="0">
          <a:gsLst>
            <a:gs pos="0">
              <a:schemeClr val="accent6">
                <a:shade val="90000"/>
                <a:hueOff val="0"/>
                <a:satOff val="0"/>
                <a:lumOff val="0"/>
                <a:alphaOff val="0"/>
                <a:satMod val="103000"/>
                <a:lumMod val="102000"/>
                <a:tint val="94000"/>
              </a:schemeClr>
            </a:gs>
            <a:gs pos="50000">
              <a:schemeClr val="accent6">
                <a:shade val="90000"/>
                <a:hueOff val="0"/>
                <a:satOff val="0"/>
                <a:lumOff val="0"/>
                <a:alphaOff val="0"/>
                <a:satMod val="110000"/>
                <a:lumMod val="100000"/>
                <a:shade val="100000"/>
              </a:schemeClr>
            </a:gs>
            <a:gs pos="100000">
              <a:schemeClr val="accent6">
                <a:shade val="9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s-MX" sz="1400" kern="1200">
            <a:latin typeface="Century Gothic" panose="020B0502020202020204" pitchFamily="34" charset="0"/>
          </a:endParaRPr>
        </a:p>
      </dsp:txBody>
      <dsp:txXfrm>
        <a:off x="1756023" y="1970024"/>
        <a:ext cx="236210" cy="236847"/>
      </dsp:txXfrm>
    </dsp:sp>
    <dsp:sp modelId="{A20A7071-1936-4D11-8743-AFF28B34D507}">
      <dsp:nvSpPr>
        <dsp:cNvPr id="0" name=""/>
        <dsp:cNvSpPr/>
      </dsp:nvSpPr>
      <dsp:spPr>
        <a:xfrm>
          <a:off x="2233538" y="1610933"/>
          <a:ext cx="1591716" cy="955030"/>
        </a:xfrm>
        <a:prstGeom prst="roundRect">
          <a:avLst>
            <a:gd name="adj" fmla="val 10000"/>
          </a:avLst>
        </a:prstGeom>
        <a:gradFill rotWithShape="0">
          <a:gsLst>
            <a:gs pos="0">
              <a:schemeClr val="accent6">
                <a:shade val="50000"/>
                <a:hueOff val="-237264"/>
                <a:satOff val="-10847"/>
                <a:lumOff val="18548"/>
                <a:alphaOff val="0"/>
                <a:satMod val="103000"/>
                <a:lumMod val="102000"/>
                <a:tint val="94000"/>
              </a:schemeClr>
            </a:gs>
            <a:gs pos="50000">
              <a:schemeClr val="accent6">
                <a:shade val="50000"/>
                <a:hueOff val="-237264"/>
                <a:satOff val="-10847"/>
                <a:lumOff val="18548"/>
                <a:alphaOff val="0"/>
                <a:satMod val="110000"/>
                <a:lumMod val="100000"/>
                <a:shade val="100000"/>
              </a:schemeClr>
            </a:gs>
            <a:gs pos="100000">
              <a:schemeClr val="accent6">
                <a:shade val="50000"/>
                <a:hueOff val="-237264"/>
                <a:satOff val="-10847"/>
                <a:lumOff val="1854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s-MX" sz="1800" kern="1200" dirty="0">
              <a:latin typeface="Century Gothic" panose="020B0502020202020204" pitchFamily="34" charset="0"/>
            </a:rPr>
            <a:t>Gerente de seguridad</a:t>
          </a:r>
        </a:p>
      </dsp:txBody>
      <dsp:txXfrm>
        <a:off x="2261510" y="1638905"/>
        <a:ext cx="1535772" cy="899086"/>
      </dsp:txXfrm>
    </dsp:sp>
    <dsp:sp modelId="{F4C866B5-2F91-463E-9C52-13A161193082}">
      <dsp:nvSpPr>
        <dsp:cNvPr id="0" name=""/>
        <dsp:cNvSpPr/>
      </dsp:nvSpPr>
      <dsp:spPr>
        <a:xfrm>
          <a:off x="3984426" y="1891075"/>
          <a:ext cx="337443" cy="394745"/>
        </a:xfrm>
        <a:prstGeom prst="rightArrow">
          <a:avLst>
            <a:gd name="adj1" fmla="val 60000"/>
            <a:gd name="adj2" fmla="val 50000"/>
          </a:avLst>
        </a:prstGeom>
        <a:gradFill rotWithShape="0">
          <a:gsLst>
            <a:gs pos="0">
              <a:schemeClr val="accent6">
                <a:shade val="90000"/>
                <a:hueOff val="-304788"/>
                <a:satOff val="-12708"/>
                <a:lumOff val="18963"/>
                <a:alphaOff val="0"/>
                <a:satMod val="103000"/>
                <a:lumMod val="102000"/>
                <a:tint val="94000"/>
              </a:schemeClr>
            </a:gs>
            <a:gs pos="50000">
              <a:schemeClr val="accent6">
                <a:shade val="90000"/>
                <a:hueOff val="-304788"/>
                <a:satOff val="-12708"/>
                <a:lumOff val="18963"/>
                <a:alphaOff val="0"/>
                <a:satMod val="110000"/>
                <a:lumMod val="100000"/>
                <a:shade val="100000"/>
              </a:schemeClr>
            </a:gs>
            <a:gs pos="100000">
              <a:schemeClr val="accent6">
                <a:shade val="90000"/>
                <a:hueOff val="-304788"/>
                <a:satOff val="-12708"/>
                <a:lumOff val="1896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s-MX" sz="1400" kern="1200"/>
        </a:p>
      </dsp:txBody>
      <dsp:txXfrm>
        <a:off x="3984426" y="1970024"/>
        <a:ext cx="236210" cy="236847"/>
      </dsp:txXfrm>
    </dsp:sp>
    <dsp:sp modelId="{447B5294-493A-4E84-B1D0-7F581F004394}">
      <dsp:nvSpPr>
        <dsp:cNvPr id="0" name=""/>
        <dsp:cNvSpPr/>
      </dsp:nvSpPr>
      <dsp:spPr>
        <a:xfrm>
          <a:off x="4461941" y="1610933"/>
          <a:ext cx="1591716" cy="955030"/>
        </a:xfrm>
        <a:prstGeom prst="roundRect">
          <a:avLst>
            <a:gd name="adj" fmla="val 10000"/>
          </a:avLst>
        </a:prstGeom>
        <a:gradFill rotWithShape="0">
          <a:gsLst>
            <a:gs pos="0">
              <a:schemeClr val="accent6">
                <a:shade val="50000"/>
                <a:hueOff val="-474529"/>
                <a:satOff val="-21694"/>
                <a:lumOff val="37096"/>
                <a:alphaOff val="0"/>
                <a:satMod val="103000"/>
                <a:lumMod val="102000"/>
                <a:tint val="94000"/>
              </a:schemeClr>
            </a:gs>
            <a:gs pos="50000">
              <a:schemeClr val="accent6">
                <a:shade val="50000"/>
                <a:hueOff val="-474529"/>
                <a:satOff val="-21694"/>
                <a:lumOff val="37096"/>
                <a:alphaOff val="0"/>
                <a:satMod val="110000"/>
                <a:lumMod val="100000"/>
                <a:shade val="100000"/>
              </a:schemeClr>
            </a:gs>
            <a:gs pos="100000">
              <a:schemeClr val="accent6">
                <a:shade val="50000"/>
                <a:hueOff val="-474529"/>
                <a:satOff val="-21694"/>
                <a:lumOff val="370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s-MX" sz="1800" kern="1200" dirty="0">
              <a:latin typeface="Century Gothic" panose="020B0502020202020204" pitchFamily="34" charset="0"/>
            </a:rPr>
            <a:t>Autoridad aeronáutica local</a:t>
          </a:r>
        </a:p>
      </dsp:txBody>
      <dsp:txXfrm>
        <a:off x="4489913" y="1638905"/>
        <a:ext cx="1535772" cy="899086"/>
      </dsp:txXfrm>
    </dsp:sp>
    <dsp:sp modelId="{F3B6B9DC-2F4F-4412-B338-224972823B97}">
      <dsp:nvSpPr>
        <dsp:cNvPr id="0" name=""/>
        <dsp:cNvSpPr/>
      </dsp:nvSpPr>
      <dsp:spPr>
        <a:xfrm>
          <a:off x="6212830" y="1891075"/>
          <a:ext cx="337443" cy="394745"/>
        </a:xfrm>
        <a:prstGeom prst="rightArrow">
          <a:avLst>
            <a:gd name="adj1" fmla="val 60000"/>
            <a:gd name="adj2" fmla="val 50000"/>
          </a:avLst>
        </a:prstGeom>
        <a:gradFill rotWithShape="0">
          <a:gsLst>
            <a:gs pos="0">
              <a:schemeClr val="accent6">
                <a:shade val="90000"/>
                <a:hueOff val="-609577"/>
                <a:satOff val="-25416"/>
                <a:lumOff val="37927"/>
                <a:alphaOff val="0"/>
                <a:satMod val="103000"/>
                <a:lumMod val="102000"/>
                <a:tint val="94000"/>
              </a:schemeClr>
            </a:gs>
            <a:gs pos="50000">
              <a:schemeClr val="accent6">
                <a:shade val="90000"/>
                <a:hueOff val="-609577"/>
                <a:satOff val="-25416"/>
                <a:lumOff val="37927"/>
                <a:alphaOff val="0"/>
                <a:satMod val="110000"/>
                <a:lumMod val="100000"/>
                <a:shade val="100000"/>
              </a:schemeClr>
            </a:gs>
            <a:gs pos="100000">
              <a:schemeClr val="accent6">
                <a:shade val="90000"/>
                <a:hueOff val="-609577"/>
                <a:satOff val="-25416"/>
                <a:lumOff val="3792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s-MX" sz="1400" kern="1200">
            <a:latin typeface="Century Gothic" panose="020B0502020202020204" pitchFamily="34" charset="0"/>
          </a:endParaRPr>
        </a:p>
      </dsp:txBody>
      <dsp:txXfrm>
        <a:off x="6212830" y="1970024"/>
        <a:ext cx="236210" cy="236847"/>
      </dsp:txXfrm>
    </dsp:sp>
    <dsp:sp modelId="{22D7A1D0-7619-4924-8278-D84D22FEFF3E}">
      <dsp:nvSpPr>
        <dsp:cNvPr id="0" name=""/>
        <dsp:cNvSpPr/>
      </dsp:nvSpPr>
      <dsp:spPr>
        <a:xfrm>
          <a:off x="6690345" y="1610933"/>
          <a:ext cx="1591716" cy="955030"/>
        </a:xfrm>
        <a:prstGeom prst="roundRect">
          <a:avLst>
            <a:gd name="adj" fmla="val 10000"/>
          </a:avLst>
        </a:prstGeom>
        <a:gradFill rotWithShape="0">
          <a:gsLst>
            <a:gs pos="0">
              <a:schemeClr val="accent6">
                <a:shade val="50000"/>
                <a:hueOff val="-474529"/>
                <a:satOff val="-21694"/>
                <a:lumOff val="37096"/>
                <a:alphaOff val="0"/>
                <a:satMod val="103000"/>
                <a:lumMod val="102000"/>
                <a:tint val="94000"/>
              </a:schemeClr>
            </a:gs>
            <a:gs pos="50000">
              <a:schemeClr val="accent6">
                <a:shade val="50000"/>
                <a:hueOff val="-474529"/>
                <a:satOff val="-21694"/>
                <a:lumOff val="37096"/>
                <a:alphaOff val="0"/>
                <a:satMod val="110000"/>
                <a:lumMod val="100000"/>
                <a:shade val="100000"/>
              </a:schemeClr>
            </a:gs>
            <a:gs pos="100000">
              <a:schemeClr val="accent6">
                <a:shade val="50000"/>
                <a:hueOff val="-474529"/>
                <a:satOff val="-21694"/>
                <a:lumOff val="370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s-MX" sz="1800" kern="1200" dirty="0">
              <a:solidFill>
                <a:schemeClr val="bg1">
                  <a:lumMod val="75000"/>
                  <a:lumOff val="25000"/>
                </a:schemeClr>
              </a:solidFill>
              <a:latin typeface="Century Gothic" panose="020B0502020202020204" pitchFamily="34" charset="0"/>
            </a:rPr>
            <a:t>Centro de control</a:t>
          </a:r>
        </a:p>
      </dsp:txBody>
      <dsp:txXfrm>
        <a:off x="6718317" y="1638905"/>
        <a:ext cx="1535772" cy="899086"/>
      </dsp:txXfrm>
    </dsp:sp>
    <dsp:sp modelId="{1CF2CB3B-D033-474D-BE8B-E799247D868C}">
      <dsp:nvSpPr>
        <dsp:cNvPr id="0" name=""/>
        <dsp:cNvSpPr/>
      </dsp:nvSpPr>
      <dsp:spPr>
        <a:xfrm>
          <a:off x="8441233" y="1891075"/>
          <a:ext cx="337443" cy="394745"/>
        </a:xfrm>
        <a:prstGeom prst="rightArrow">
          <a:avLst>
            <a:gd name="adj1" fmla="val 60000"/>
            <a:gd name="adj2" fmla="val 50000"/>
          </a:avLst>
        </a:prstGeom>
        <a:gradFill rotWithShape="0">
          <a:gsLst>
            <a:gs pos="0">
              <a:schemeClr val="accent6">
                <a:shade val="90000"/>
                <a:hueOff val="-304788"/>
                <a:satOff val="-12708"/>
                <a:lumOff val="18963"/>
                <a:alphaOff val="0"/>
                <a:satMod val="103000"/>
                <a:lumMod val="102000"/>
                <a:tint val="94000"/>
              </a:schemeClr>
            </a:gs>
            <a:gs pos="50000">
              <a:schemeClr val="accent6">
                <a:shade val="90000"/>
                <a:hueOff val="-304788"/>
                <a:satOff val="-12708"/>
                <a:lumOff val="18963"/>
                <a:alphaOff val="0"/>
                <a:satMod val="110000"/>
                <a:lumMod val="100000"/>
                <a:shade val="100000"/>
              </a:schemeClr>
            </a:gs>
            <a:gs pos="100000">
              <a:schemeClr val="accent6">
                <a:shade val="90000"/>
                <a:hueOff val="-304788"/>
                <a:satOff val="-12708"/>
                <a:lumOff val="1896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s-MX" sz="1400" kern="1200">
            <a:latin typeface="Century Gothic" panose="020B0502020202020204" pitchFamily="34" charset="0"/>
          </a:endParaRPr>
        </a:p>
      </dsp:txBody>
      <dsp:txXfrm>
        <a:off x="8441233" y="1970024"/>
        <a:ext cx="236210" cy="236847"/>
      </dsp:txXfrm>
    </dsp:sp>
    <dsp:sp modelId="{E5530706-C3DD-4223-B609-2FA605FD3FF7}">
      <dsp:nvSpPr>
        <dsp:cNvPr id="0" name=""/>
        <dsp:cNvSpPr/>
      </dsp:nvSpPr>
      <dsp:spPr>
        <a:xfrm>
          <a:off x="8918748" y="1610933"/>
          <a:ext cx="1591716" cy="955030"/>
        </a:xfrm>
        <a:prstGeom prst="roundRect">
          <a:avLst>
            <a:gd name="adj" fmla="val 10000"/>
          </a:avLst>
        </a:prstGeom>
        <a:gradFill rotWithShape="0">
          <a:gsLst>
            <a:gs pos="0">
              <a:schemeClr val="accent6">
                <a:shade val="50000"/>
                <a:hueOff val="-237264"/>
                <a:satOff val="-10847"/>
                <a:lumOff val="18548"/>
                <a:alphaOff val="0"/>
                <a:satMod val="103000"/>
                <a:lumMod val="102000"/>
                <a:tint val="94000"/>
              </a:schemeClr>
            </a:gs>
            <a:gs pos="50000">
              <a:schemeClr val="accent6">
                <a:shade val="50000"/>
                <a:hueOff val="-237264"/>
                <a:satOff val="-10847"/>
                <a:lumOff val="18548"/>
                <a:alphaOff val="0"/>
                <a:satMod val="110000"/>
                <a:lumMod val="100000"/>
                <a:shade val="100000"/>
              </a:schemeClr>
            </a:gs>
            <a:gs pos="100000">
              <a:schemeClr val="accent6">
                <a:shade val="50000"/>
                <a:hueOff val="-237264"/>
                <a:satOff val="-10847"/>
                <a:lumOff val="1854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s-MX" sz="1800" kern="1200" dirty="0">
              <a:latin typeface="Century Gothic" panose="020B0502020202020204" pitchFamily="34" charset="0"/>
            </a:rPr>
            <a:t>Tripulación</a:t>
          </a:r>
        </a:p>
      </dsp:txBody>
      <dsp:txXfrm>
        <a:off x="8946720" y="1638905"/>
        <a:ext cx="1535772" cy="8990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D4E2D-8539-45B9-BEDF-86361038BC47}">
      <dsp:nvSpPr>
        <dsp:cNvPr id="0" name=""/>
        <dsp:cNvSpPr/>
      </dsp:nvSpPr>
      <dsp:spPr>
        <a:xfrm rot="16200000">
          <a:off x="-1680728" y="2653842"/>
          <a:ext cx="4009755" cy="521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60193" bIns="0" numCol="1" spcCol="1270" anchor="t" anchorCtr="0">
          <a:noAutofit/>
        </a:bodyPr>
        <a:lstStyle/>
        <a:p>
          <a:pPr marL="0" lvl="0" indent="0" algn="r" defTabSz="666750">
            <a:lnSpc>
              <a:spcPct val="90000"/>
            </a:lnSpc>
            <a:spcBef>
              <a:spcPct val="0"/>
            </a:spcBef>
            <a:spcAft>
              <a:spcPct val="35000"/>
            </a:spcAft>
            <a:buNone/>
          </a:pPr>
          <a:r>
            <a:rPr lang="es-MX" sz="1500" b="1" i="0" u="none" kern="1200" dirty="0">
              <a:latin typeface="Century Gothic" panose="020B0502020202020204" pitchFamily="34" charset="0"/>
            </a:rPr>
            <a:t>Seguridad de los pasajeros y de su equipaje de mano</a:t>
          </a:r>
          <a:endParaRPr lang="es-MX" sz="1500" kern="1200" dirty="0">
            <a:latin typeface="Century Gothic" panose="020B0502020202020204" pitchFamily="34" charset="0"/>
          </a:endParaRPr>
        </a:p>
      </dsp:txBody>
      <dsp:txXfrm>
        <a:off x="-1680728" y="2653842"/>
        <a:ext cx="4009755" cy="521793"/>
      </dsp:txXfrm>
    </dsp:sp>
    <dsp:sp modelId="{B28C7BF9-4FA9-4D51-AEF0-1FCC32AE6E1B}">
      <dsp:nvSpPr>
        <dsp:cNvPr id="0" name=""/>
        <dsp:cNvSpPr/>
      </dsp:nvSpPr>
      <dsp:spPr>
        <a:xfrm>
          <a:off x="585045" y="909861"/>
          <a:ext cx="2599084" cy="400975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460193" rIns="163576" bIns="163576" numCol="1" spcCol="1270" anchor="t" anchorCtr="0">
          <a:noAutofit/>
        </a:bodyPr>
        <a:lstStyle/>
        <a:p>
          <a:pPr marL="171450" lvl="1" indent="-171450" algn="just" defTabSz="800100">
            <a:lnSpc>
              <a:spcPct val="90000"/>
            </a:lnSpc>
            <a:spcBef>
              <a:spcPct val="0"/>
            </a:spcBef>
            <a:spcAft>
              <a:spcPct val="15000"/>
            </a:spcAft>
            <a:buChar char="•"/>
          </a:pPr>
          <a:r>
            <a:rPr lang="es-MX" sz="1800" b="0" i="0" u="none" kern="1200" dirty="0">
              <a:latin typeface="Century Gothic" panose="020B0502020202020204" pitchFamily="34" charset="0"/>
            </a:rPr>
            <a:t>Procedimientos de inspección y registro manual de los pasajeros de origen.</a:t>
          </a:r>
          <a:endParaRPr lang="es-MX" sz="1800" kern="1200" dirty="0">
            <a:latin typeface="Century Gothic" panose="020B0502020202020204" pitchFamily="34" charset="0"/>
          </a:endParaRPr>
        </a:p>
        <a:p>
          <a:pPr marL="171450" lvl="1" indent="-171450" algn="just" defTabSz="800100">
            <a:lnSpc>
              <a:spcPct val="90000"/>
            </a:lnSpc>
            <a:spcBef>
              <a:spcPct val="0"/>
            </a:spcBef>
            <a:spcAft>
              <a:spcPct val="15000"/>
            </a:spcAft>
            <a:buChar char="•"/>
          </a:pPr>
          <a:r>
            <a:rPr lang="es-MX" sz="1800" b="0" i="0" u="none" kern="1200" dirty="0">
              <a:latin typeface="Century Gothic" panose="020B0502020202020204" pitchFamily="34" charset="0"/>
            </a:rPr>
            <a:t>Lista de personas a las que se exime de la inspección y del registro.</a:t>
          </a:r>
          <a:endParaRPr lang="es-MX" sz="1800" kern="1200" dirty="0">
            <a:latin typeface="Century Gothic" panose="020B0502020202020204" pitchFamily="34" charset="0"/>
          </a:endParaRPr>
        </a:p>
        <a:p>
          <a:pPr marL="171450" lvl="1" indent="-171450" algn="just" defTabSz="800100">
            <a:lnSpc>
              <a:spcPct val="90000"/>
            </a:lnSpc>
            <a:spcBef>
              <a:spcPct val="0"/>
            </a:spcBef>
            <a:spcAft>
              <a:spcPct val="15000"/>
            </a:spcAft>
            <a:buChar char="•"/>
          </a:pPr>
          <a:r>
            <a:rPr lang="es-MX" sz="1800" b="0" i="0" u="none" kern="1200" dirty="0">
              <a:latin typeface="Century Gothic" panose="020B0502020202020204" pitchFamily="34" charset="0"/>
            </a:rPr>
            <a:t>Medidas para categorías especiales de pasajeros.</a:t>
          </a:r>
          <a:endParaRPr lang="es-MX" sz="1800" kern="1200" dirty="0">
            <a:latin typeface="Century Gothic" panose="020B0502020202020204" pitchFamily="34" charset="0"/>
          </a:endParaRPr>
        </a:p>
      </dsp:txBody>
      <dsp:txXfrm>
        <a:off x="585045" y="909861"/>
        <a:ext cx="2599084" cy="4009755"/>
      </dsp:txXfrm>
    </dsp:sp>
    <dsp:sp modelId="{B5E42A98-1943-4AE8-AC38-F0DB03A222EB}">
      <dsp:nvSpPr>
        <dsp:cNvPr id="0" name=""/>
        <dsp:cNvSpPr/>
      </dsp:nvSpPr>
      <dsp:spPr>
        <a:xfrm>
          <a:off x="63252" y="221094"/>
          <a:ext cx="1043586" cy="1043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463104-23F8-4F82-AE70-780693E9FF9E}">
      <dsp:nvSpPr>
        <dsp:cNvPr id="0" name=""/>
        <dsp:cNvSpPr/>
      </dsp:nvSpPr>
      <dsp:spPr>
        <a:xfrm rot="16200000">
          <a:off x="2121577" y="2653842"/>
          <a:ext cx="4009755" cy="521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60193" bIns="0" numCol="1" spcCol="1270" anchor="t" anchorCtr="0">
          <a:noAutofit/>
        </a:bodyPr>
        <a:lstStyle/>
        <a:p>
          <a:pPr marL="0" lvl="0" indent="0" algn="r" defTabSz="666750">
            <a:lnSpc>
              <a:spcPct val="90000"/>
            </a:lnSpc>
            <a:spcBef>
              <a:spcPct val="0"/>
            </a:spcBef>
            <a:spcAft>
              <a:spcPct val="35000"/>
            </a:spcAft>
            <a:buNone/>
          </a:pPr>
          <a:r>
            <a:rPr lang="es-MX" sz="1500" b="1" i="0" u="none" kern="1200" dirty="0">
              <a:latin typeface="Century Gothic" panose="020B0502020202020204" pitchFamily="34" charset="0"/>
            </a:rPr>
            <a:t>Contratación de personal</a:t>
          </a:r>
          <a:endParaRPr lang="es-MX" sz="1500" kern="1200" dirty="0">
            <a:latin typeface="Century Gothic" panose="020B0502020202020204" pitchFamily="34" charset="0"/>
          </a:endParaRPr>
        </a:p>
      </dsp:txBody>
      <dsp:txXfrm>
        <a:off x="2121577" y="2653842"/>
        <a:ext cx="4009755" cy="521793"/>
      </dsp:txXfrm>
    </dsp:sp>
    <dsp:sp modelId="{C1556EAF-D03A-46EF-8295-70DE1E192416}">
      <dsp:nvSpPr>
        <dsp:cNvPr id="0" name=""/>
        <dsp:cNvSpPr/>
      </dsp:nvSpPr>
      <dsp:spPr>
        <a:xfrm>
          <a:off x="4387352" y="909861"/>
          <a:ext cx="2599084" cy="4009755"/>
        </a:xfrm>
        <a:prstGeom prst="rect">
          <a:avLst/>
        </a:prstGeom>
        <a:solidFill>
          <a:schemeClr val="accent3">
            <a:hueOff val="526439"/>
            <a:satOff val="7689"/>
            <a:lumOff val="-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460193" rIns="163576" bIns="163576" numCol="1" spcCol="1270" anchor="t" anchorCtr="0">
          <a:noAutofit/>
        </a:bodyPr>
        <a:lstStyle/>
        <a:p>
          <a:pPr marL="171450" lvl="1" indent="-171450" algn="l" defTabSz="800100">
            <a:lnSpc>
              <a:spcPct val="90000"/>
            </a:lnSpc>
            <a:spcBef>
              <a:spcPct val="0"/>
            </a:spcBef>
            <a:spcAft>
              <a:spcPct val="15000"/>
            </a:spcAft>
            <a:buChar char="•"/>
          </a:pPr>
          <a:r>
            <a:rPr lang="es-MX" sz="1800" kern="1200" dirty="0">
              <a:latin typeface="Century Gothic" panose="020B0502020202020204" pitchFamily="34" charset="0"/>
            </a:rPr>
            <a:t>Descripción de los procedimientos para contratación del personal de seguridad, incluidas las verificaciones de antecedentes.</a:t>
          </a:r>
        </a:p>
      </dsp:txBody>
      <dsp:txXfrm>
        <a:off x="4387352" y="909861"/>
        <a:ext cx="2599084" cy="4009755"/>
      </dsp:txXfrm>
    </dsp:sp>
    <dsp:sp modelId="{1CEF5E77-C1EA-4DF0-96AD-E09F0CA5A218}">
      <dsp:nvSpPr>
        <dsp:cNvPr id="0" name=""/>
        <dsp:cNvSpPr/>
      </dsp:nvSpPr>
      <dsp:spPr>
        <a:xfrm>
          <a:off x="3865558" y="221094"/>
          <a:ext cx="1043586" cy="1043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941913-1679-43F1-9979-1AC4FF49D267}">
      <dsp:nvSpPr>
        <dsp:cNvPr id="0" name=""/>
        <dsp:cNvSpPr/>
      </dsp:nvSpPr>
      <dsp:spPr>
        <a:xfrm rot="16200000">
          <a:off x="5923884" y="2653842"/>
          <a:ext cx="4009755" cy="521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60193" bIns="0" numCol="1" spcCol="1270" anchor="t" anchorCtr="0">
          <a:noAutofit/>
        </a:bodyPr>
        <a:lstStyle/>
        <a:p>
          <a:pPr marL="0" lvl="0" indent="0" algn="r" defTabSz="666750">
            <a:lnSpc>
              <a:spcPct val="90000"/>
            </a:lnSpc>
            <a:spcBef>
              <a:spcPct val="0"/>
            </a:spcBef>
            <a:spcAft>
              <a:spcPct val="35000"/>
            </a:spcAft>
            <a:buNone/>
          </a:pPr>
          <a:r>
            <a:rPr lang="es-MX" sz="1500" b="1" i="0" u="none" kern="1200" dirty="0">
              <a:latin typeface="Century Gothic" panose="020B0502020202020204" pitchFamily="34" charset="0"/>
            </a:rPr>
            <a:t>Planificación de contingencia</a:t>
          </a:r>
          <a:endParaRPr lang="es-MX" sz="1500" b="0" kern="1200" dirty="0">
            <a:latin typeface="Century Gothic" panose="020B0502020202020204" pitchFamily="34" charset="0"/>
          </a:endParaRPr>
        </a:p>
        <a:p>
          <a:pPr marL="0" lvl="0" indent="0" algn="r" defTabSz="666750">
            <a:lnSpc>
              <a:spcPct val="90000"/>
            </a:lnSpc>
            <a:spcBef>
              <a:spcPct val="0"/>
            </a:spcBef>
            <a:spcAft>
              <a:spcPct val="35000"/>
            </a:spcAft>
            <a:buNone/>
          </a:pPr>
          <a:endParaRPr lang="es-MX" sz="1500" kern="1200" dirty="0">
            <a:latin typeface="Century Gothic" panose="020B0502020202020204" pitchFamily="34" charset="0"/>
          </a:endParaRPr>
        </a:p>
      </dsp:txBody>
      <dsp:txXfrm>
        <a:off x="5923884" y="2653842"/>
        <a:ext cx="4009755" cy="521793"/>
      </dsp:txXfrm>
    </dsp:sp>
    <dsp:sp modelId="{A0884481-E096-4BCA-A297-F8470EDC9F7F}">
      <dsp:nvSpPr>
        <dsp:cNvPr id="0" name=""/>
        <dsp:cNvSpPr/>
      </dsp:nvSpPr>
      <dsp:spPr>
        <a:xfrm>
          <a:off x="8189658" y="909861"/>
          <a:ext cx="2599084" cy="4009755"/>
        </a:xfrm>
        <a:prstGeom prst="rect">
          <a:avLst/>
        </a:prstGeom>
        <a:solidFill>
          <a:schemeClr val="accent3">
            <a:hueOff val="1052877"/>
            <a:satOff val="15378"/>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460193" rIns="163576" bIns="163576" numCol="1" spcCol="1270" anchor="t" anchorCtr="0">
          <a:noAutofit/>
        </a:bodyPr>
        <a:lstStyle/>
        <a:p>
          <a:pPr marL="171450" lvl="1" indent="-171450" algn="l" defTabSz="800100">
            <a:lnSpc>
              <a:spcPct val="90000"/>
            </a:lnSpc>
            <a:spcBef>
              <a:spcPct val="0"/>
            </a:spcBef>
            <a:spcAft>
              <a:spcPct val="15000"/>
            </a:spcAft>
            <a:buChar char="•"/>
          </a:pPr>
          <a:r>
            <a:rPr lang="es-MX" sz="1800" kern="1200" dirty="0">
              <a:latin typeface="Century Gothic" panose="020B0502020202020204" pitchFamily="34" charset="0"/>
            </a:rPr>
            <a:t>Apoderamiento ilícito de aeronave</a:t>
          </a:r>
        </a:p>
        <a:p>
          <a:pPr marL="171450" lvl="1" indent="-171450" algn="l" defTabSz="800100">
            <a:lnSpc>
              <a:spcPct val="90000"/>
            </a:lnSpc>
            <a:spcBef>
              <a:spcPct val="0"/>
            </a:spcBef>
            <a:spcAft>
              <a:spcPct val="15000"/>
            </a:spcAft>
            <a:buChar char="•"/>
          </a:pPr>
          <a:r>
            <a:rPr lang="es-MX" sz="1800" kern="1200" dirty="0">
              <a:latin typeface="Century Gothic" panose="020B0502020202020204" pitchFamily="34" charset="0"/>
            </a:rPr>
            <a:t> Amenazas de bomba</a:t>
          </a:r>
        </a:p>
        <a:p>
          <a:pPr marL="171450" lvl="1" indent="-171450" algn="l" defTabSz="800100">
            <a:lnSpc>
              <a:spcPct val="90000"/>
            </a:lnSpc>
            <a:spcBef>
              <a:spcPct val="0"/>
            </a:spcBef>
            <a:spcAft>
              <a:spcPct val="15000"/>
            </a:spcAft>
            <a:buChar char="•"/>
          </a:pPr>
          <a:r>
            <a:rPr lang="es-MX" sz="1800" kern="1200" dirty="0">
              <a:latin typeface="Century Gothic" panose="020B0502020202020204" pitchFamily="34" charset="0"/>
            </a:rPr>
            <a:t>Descubrimiento de un artículo sospechoso o prohibido</a:t>
          </a:r>
        </a:p>
      </dsp:txBody>
      <dsp:txXfrm>
        <a:off x="8189658" y="909861"/>
        <a:ext cx="2599084" cy="4009755"/>
      </dsp:txXfrm>
    </dsp:sp>
    <dsp:sp modelId="{D4521A6F-437D-4299-8685-748EDBA3B757}">
      <dsp:nvSpPr>
        <dsp:cNvPr id="0" name=""/>
        <dsp:cNvSpPr/>
      </dsp:nvSpPr>
      <dsp:spPr>
        <a:xfrm>
          <a:off x="7667865" y="221094"/>
          <a:ext cx="1043586" cy="1043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D4E2D-8539-45B9-BEDF-86361038BC47}">
      <dsp:nvSpPr>
        <dsp:cNvPr id="0" name=""/>
        <dsp:cNvSpPr/>
      </dsp:nvSpPr>
      <dsp:spPr>
        <a:xfrm rot="16200000">
          <a:off x="-1680728" y="2653842"/>
          <a:ext cx="4009755" cy="521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60193" bIns="0" numCol="1" spcCol="1270" anchor="t" anchorCtr="0">
          <a:noAutofit/>
        </a:bodyPr>
        <a:lstStyle/>
        <a:p>
          <a:pPr marL="0" lvl="0" indent="0" algn="r" defTabSz="1644650">
            <a:lnSpc>
              <a:spcPct val="90000"/>
            </a:lnSpc>
            <a:spcBef>
              <a:spcPct val="0"/>
            </a:spcBef>
            <a:spcAft>
              <a:spcPct val="35000"/>
            </a:spcAft>
            <a:buNone/>
          </a:pPr>
          <a:endParaRPr lang="es-MX" sz="3700" kern="1200" dirty="0"/>
        </a:p>
      </dsp:txBody>
      <dsp:txXfrm>
        <a:off x="-1680728" y="2653842"/>
        <a:ext cx="4009755" cy="521793"/>
      </dsp:txXfrm>
    </dsp:sp>
    <dsp:sp modelId="{B28C7BF9-4FA9-4D51-AEF0-1FCC32AE6E1B}">
      <dsp:nvSpPr>
        <dsp:cNvPr id="0" name=""/>
        <dsp:cNvSpPr/>
      </dsp:nvSpPr>
      <dsp:spPr>
        <a:xfrm>
          <a:off x="585045" y="909861"/>
          <a:ext cx="2599084" cy="4009755"/>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460193" rIns="156464" bIns="156464" numCol="1" spcCol="1270" anchor="t" anchorCtr="0">
          <a:noAutofit/>
        </a:bodyPr>
        <a:lstStyle/>
        <a:p>
          <a:pPr marL="171450" lvl="1" indent="-171450" algn="just" defTabSz="755650">
            <a:lnSpc>
              <a:spcPct val="90000"/>
            </a:lnSpc>
            <a:spcBef>
              <a:spcPct val="0"/>
            </a:spcBef>
            <a:spcAft>
              <a:spcPct val="15000"/>
            </a:spcAft>
            <a:buChar char="•"/>
          </a:pPr>
          <a:r>
            <a:rPr lang="es-MX" sz="1700" b="0" i="0" u="none" kern="1200" dirty="0">
              <a:latin typeface="Century Gothic" panose="020B0502020202020204" pitchFamily="34" charset="0"/>
            </a:rPr>
            <a:t>Adicionalmente a la inspección en el Puesto de Inspección —PIP- ubicado en el acceso a la zona estéril de los edificios terminales, se realizará la inspección al 100% de todos los miembros de la tripulación</a:t>
          </a:r>
          <a:endParaRPr lang="es-MX" sz="1700" kern="1200" dirty="0">
            <a:latin typeface="Century Gothic" panose="020B0502020202020204" pitchFamily="34" charset="0"/>
          </a:endParaRPr>
        </a:p>
      </dsp:txBody>
      <dsp:txXfrm>
        <a:off x="585045" y="909861"/>
        <a:ext cx="2599084" cy="4009755"/>
      </dsp:txXfrm>
    </dsp:sp>
    <dsp:sp modelId="{B5E42A98-1943-4AE8-AC38-F0DB03A222EB}">
      <dsp:nvSpPr>
        <dsp:cNvPr id="0" name=""/>
        <dsp:cNvSpPr/>
      </dsp:nvSpPr>
      <dsp:spPr>
        <a:xfrm>
          <a:off x="63252" y="221094"/>
          <a:ext cx="1043586" cy="1043586"/>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463104-23F8-4F82-AE70-780693E9FF9E}">
      <dsp:nvSpPr>
        <dsp:cNvPr id="0" name=""/>
        <dsp:cNvSpPr/>
      </dsp:nvSpPr>
      <dsp:spPr>
        <a:xfrm rot="16200000">
          <a:off x="2121577" y="2653842"/>
          <a:ext cx="4009755" cy="521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60193" bIns="0" numCol="1" spcCol="1270" anchor="t" anchorCtr="0">
          <a:noAutofit/>
        </a:bodyPr>
        <a:lstStyle/>
        <a:p>
          <a:pPr marL="0" lvl="0" indent="0" algn="r" defTabSz="1644650">
            <a:lnSpc>
              <a:spcPct val="90000"/>
            </a:lnSpc>
            <a:spcBef>
              <a:spcPct val="0"/>
            </a:spcBef>
            <a:spcAft>
              <a:spcPct val="35000"/>
            </a:spcAft>
            <a:buNone/>
          </a:pPr>
          <a:endParaRPr lang="es-MX" sz="3700" kern="1200" dirty="0"/>
        </a:p>
      </dsp:txBody>
      <dsp:txXfrm>
        <a:off x="2121577" y="2653842"/>
        <a:ext cx="4009755" cy="521793"/>
      </dsp:txXfrm>
    </dsp:sp>
    <dsp:sp modelId="{C1556EAF-D03A-46EF-8295-70DE1E192416}">
      <dsp:nvSpPr>
        <dsp:cNvPr id="0" name=""/>
        <dsp:cNvSpPr/>
      </dsp:nvSpPr>
      <dsp:spPr>
        <a:xfrm>
          <a:off x="4387352" y="909861"/>
          <a:ext cx="2599084" cy="4009755"/>
        </a:xfrm>
        <a:prstGeom prst="rect">
          <a:avLst/>
        </a:prstGeom>
        <a:solidFill>
          <a:schemeClr val="accent1">
            <a:shade val="50000"/>
            <a:hueOff val="-367073"/>
            <a:satOff val="6670"/>
            <a:lumOff val="289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460193" rIns="156464" bIns="156464" numCol="1" spcCol="1270" anchor="t" anchorCtr="0">
          <a:noAutofit/>
        </a:bodyPr>
        <a:lstStyle/>
        <a:p>
          <a:pPr marL="171450" lvl="1" indent="-171450" algn="l" defTabSz="755650">
            <a:lnSpc>
              <a:spcPct val="90000"/>
            </a:lnSpc>
            <a:spcBef>
              <a:spcPct val="0"/>
            </a:spcBef>
            <a:spcAft>
              <a:spcPct val="15000"/>
            </a:spcAft>
            <a:buChar char="•"/>
          </a:pPr>
          <a:r>
            <a:rPr lang="es-MX" sz="1700" b="0" i="0" u="none" kern="1200" dirty="0">
              <a:solidFill>
                <a:schemeClr val="tx1">
                  <a:lumMod val="75000"/>
                  <a:lumOff val="25000"/>
                </a:schemeClr>
              </a:solidFill>
              <a:latin typeface="Century Gothic" panose="020B0502020202020204" pitchFamily="34" charset="0"/>
            </a:rPr>
            <a:t>Es obligación del aeropuerto instalar y operar un sistema de Circuito Cerrado de Televisión (CCTV) en donde se ubique el "Segundo Puesto de Inspección".</a:t>
          </a:r>
          <a:endParaRPr lang="es-MX" sz="1700" kern="1200" dirty="0">
            <a:solidFill>
              <a:schemeClr val="tx1">
                <a:lumMod val="75000"/>
                <a:lumOff val="25000"/>
              </a:schemeClr>
            </a:solidFill>
            <a:latin typeface="Century Gothic" panose="020B0502020202020204" pitchFamily="34" charset="0"/>
          </a:endParaRPr>
        </a:p>
      </dsp:txBody>
      <dsp:txXfrm>
        <a:off x="4387352" y="909861"/>
        <a:ext cx="2599084" cy="4009755"/>
      </dsp:txXfrm>
    </dsp:sp>
    <dsp:sp modelId="{1CEF5E77-C1EA-4DF0-96AD-E09F0CA5A218}">
      <dsp:nvSpPr>
        <dsp:cNvPr id="0" name=""/>
        <dsp:cNvSpPr/>
      </dsp:nvSpPr>
      <dsp:spPr>
        <a:xfrm>
          <a:off x="3865558" y="221094"/>
          <a:ext cx="1043586" cy="1043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941913-1679-43F1-9979-1AC4FF49D267}">
      <dsp:nvSpPr>
        <dsp:cNvPr id="0" name=""/>
        <dsp:cNvSpPr/>
      </dsp:nvSpPr>
      <dsp:spPr>
        <a:xfrm rot="16200000">
          <a:off x="5923884" y="2653842"/>
          <a:ext cx="4009755" cy="521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60193" bIns="0" numCol="1" spcCol="1270" anchor="t" anchorCtr="0">
          <a:noAutofit/>
        </a:bodyPr>
        <a:lstStyle/>
        <a:p>
          <a:pPr marL="0" lvl="0" indent="0" algn="r" defTabSz="1644650">
            <a:lnSpc>
              <a:spcPct val="90000"/>
            </a:lnSpc>
            <a:spcBef>
              <a:spcPct val="0"/>
            </a:spcBef>
            <a:spcAft>
              <a:spcPct val="35000"/>
            </a:spcAft>
            <a:buNone/>
          </a:pPr>
          <a:endParaRPr lang="es-MX" sz="3700" kern="1200" dirty="0"/>
        </a:p>
      </dsp:txBody>
      <dsp:txXfrm>
        <a:off x="5923884" y="2653842"/>
        <a:ext cx="4009755" cy="521793"/>
      </dsp:txXfrm>
    </dsp:sp>
    <dsp:sp modelId="{A0884481-E096-4BCA-A297-F8470EDC9F7F}">
      <dsp:nvSpPr>
        <dsp:cNvPr id="0" name=""/>
        <dsp:cNvSpPr/>
      </dsp:nvSpPr>
      <dsp:spPr>
        <a:xfrm>
          <a:off x="8189658" y="909861"/>
          <a:ext cx="2599084" cy="4009755"/>
        </a:xfrm>
        <a:prstGeom prst="rect">
          <a:avLst/>
        </a:prstGeom>
        <a:solidFill>
          <a:schemeClr val="accent1">
            <a:shade val="50000"/>
            <a:hueOff val="-367073"/>
            <a:satOff val="6670"/>
            <a:lumOff val="289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460193" rIns="156464" bIns="156464" numCol="1" spcCol="1270" anchor="t" anchorCtr="0">
          <a:noAutofit/>
        </a:bodyPr>
        <a:lstStyle/>
        <a:p>
          <a:pPr marL="171450" lvl="1" indent="-171450" algn="l" defTabSz="755650">
            <a:lnSpc>
              <a:spcPct val="90000"/>
            </a:lnSpc>
            <a:spcBef>
              <a:spcPct val="0"/>
            </a:spcBef>
            <a:spcAft>
              <a:spcPct val="15000"/>
            </a:spcAft>
            <a:buChar char="•"/>
          </a:pPr>
          <a:r>
            <a:rPr lang="es-MX" sz="1700" b="0" i="0" u="none" kern="1200" dirty="0">
              <a:solidFill>
                <a:schemeClr val="tx1">
                  <a:lumMod val="75000"/>
                  <a:lumOff val="25000"/>
                </a:schemeClr>
              </a:solidFill>
              <a:latin typeface="Century Gothic" panose="020B0502020202020204" pitchFamily="34" charset="0"/>
            </a:rPr>
            <a:t>Se debe dar preferencia de acceso a las zonas estériles a los miembros de las tripulaciones de vuelo, así como a los empleados de tierra en funciones de trabajo de los operadores aéreos.</a:t>
          </a:r>
          <a:endParaRPr lang="es-MX" sz="1700" kern="1200" dirty="0">
            <a:solidFill>
              <a:schemeClr val="tx1">
                <a:lumMod val="75000"/>
                <a:lumOff val="25000"/>
              </a:schemeClr>
            </a:solidFill>
            <a:latin typeface="Century Gothic" panose="020B0502020202020204" pitchFamily="34" charset="0"/>
          </a:endParaRPr>
        </a:p>
      </dsp:txBody>
      <dsp:txXfrm>
        <a:off x="8189658" y="909861"/>
        <a:ext cx="2599084" cy="4009755"/>
      </dsp:txXfrm>
    </dsp:sp>
    <dsp:sp modelId="{D4521A6F-437D-4299-8685-748EDBA3B757}">
      <dsp:nvSpPr>
        <dsp:cNvPr id="0" name=""/>
        <dsp:cNvSpPr/>
      </dsp:nvSpPr>
      <dsp:spPr>
        <a:xfrm>
          <a:off x="7667865" y="221094"/>
          <a:ext cx="1043586" cy="1043586"/>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MX"/>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7ECD4D-124A-40F5-8091-B96BAA009F06}" type="datetimeFigureOut">
              <a:rPr lang="es-MX" smtClean="0"/>
              <a:t>14/09/2023</a:t>
            </a:fld>
            <a:endParaRPr lang="es-MX"/>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MX"/>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MX"/>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MX"/>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61FD8A-C45D-4E26-872A-699A826EE989}" type="slidenum">
              <a:rPr lang="es-MX" smtClean="0"/>
              <a:t>‹Nº›</a:t>
            </a:fld>
            <a:endParaRPr lang="es-MX"/>
          </a:p>
        </p:txBody>
      </p:sp>
    </p:spTree>
    <p:extLst>
      <p:ext uri="{BB962C8B-B14F-4D97-AF65-F5344CB8AC3E}">
        <p14:creationId xmlns:p14="http://schemas.microsoft.com/office/powerpoint/2010/main" val="2835828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F84FD1D7-D54E-4E0B-9430-9620066200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9914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F84FD1D7-D54E-4E0B-9430-9620066200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41333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F84FD1D7-D54E-4E0B-9430-9620066200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5952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F84FD1D7-D54E-4E0B-9430-9620066200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645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F84FD1D7-D54E-4E0B-9430-9620066200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1384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F84FD1D7-D54E-4E0B-9430-9620066200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21174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F84FD1D7-D54E-4E0B-9430-9620066200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4227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F84FD1D7-D54E-4E0B-9430-9620066200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4944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F84FD1D7-D54E-4E0B-9430-9620066200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56035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F84FD1D7-D54E-4E0B-9430-9620066200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04739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F84FD1D7-D54E-4E0B-9430-9620066200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83788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F84FD1D7-D54E-4E0B-9430-9620066200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03487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F84FD1D7-D54E-4E0B-9430-9620066200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2569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F84FD1D7-D54E-4E0B-9430-9620066200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9015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242B8F46-AC3C-45F2-8893-98B8C57F4BC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62573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F84FD1D7-D54E-4E0B-9430-9620066200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59901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CB87A35F-240F-49F4-8FF0-66AE73A841F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92682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548BF086-1E3E-4B9D-BD41-8B5F4069389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38737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36B5D56B-3384-4D35-B21E-CDB7B190EBD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56985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45E46C6E-FD59-4AAE-9056-DF74B1B74C0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41291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242B8F46-AC3C-45F2-8893-98B8C57F4BC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66344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242B8F46-AC3C-45F2-8893-98B8C57F4BC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45469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4044C7F2-4E97-4A8B-B6FC-8335D518E8D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17888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79137DAE-AA96-40E0-841E-15BE66A513E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29634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51806506-AD64-4358-8B44-6E52B88B84F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93112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39A70DA2-3B3E-416A-964E-4392DFFAE8C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35818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39A70DA2-3B3E-416A-964E-4392DFFAE8C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99089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39A70DA2-3B3E-416A-964E-4392DFFAE8C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6969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E0FFFF73-855C-476B-BBB4-97A98150A8E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4308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14728FC2-59EA-4E1D-BA6D-DD8DC14266E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12755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D242FB60-2142-4AC9-BAD6-2EFDE542BC5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74124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41014731-5B91-4E91-9721-E2E9D01AFE4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39017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B9077D2E-9C52-40FC-8C62-1E597756734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23769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1F050DE5-C845-47AE-A74D-C1C6BCB70D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6627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76B43743-AF9D-480A-99B8-5D3CF951961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396220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0BD7AC2D-7DDB-4835-AF6A-3A9E88B572B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27263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0BD7AC2D-7DDB-4835-AF6A-3A9E88B572B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03969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0BD7AC2D-7DDB-4835-AF6A-3A9E88B572B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82870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0BD7AC2D-7DDB-4835-AF6A-3A9E88B572B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664829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19F62173-BCA1-4116-8CE5-B1AC61B16D1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176493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CA2FC273-93A0-4EE2-9B35-A1E7DEEF23B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617001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MX"/>
          </a:p>
        </p:txBody>
      </p:sp>
      <p:sp>
        <p:nvSpPr>
          <p:cNvPr id="5" name="Marcador de número de diapositiva 4">
            <a:extLst>
              <a:ext uri="{FF2B5EF4-FFF2-40B4-BE49-F238E27FC236}">
                <a16:creationId xmlns:a16="http://schemas.microsoft.com/office/drawing/2014/main" id="{926D2E3C-EF61-4A3B-BAD8-A8C7A37FC84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77AD6E-8431-416D-952B-74DD2886462F}" type="slidenum">
              <a:rPr kumimoji="0" lang="es-MX"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s-MX"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0014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065A553-525E-4CF2-9917-9F584A099345}"/>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endParaRPr lang="es-MX"/>
          </a:p>
        </p:txBody>
      </p:sp>
      <p:sp>
        <p:nvSpPr>
          <p:cNvPr id="3" name="Subtítulo 2">
            <a:extLst>
              <a:ext uri="{FF2B5EF4-FFF2-40B4-BE49-F238E27FC236}">
                <a16:creationId xmlns:a16="http://schemas.microsoft.com/office/drawing/2014/main" id="{49F0F443-F750-4E8A-A2BC-FF0C4B9335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s-MX"/>
          </a:p>
        </p:txBody>
      </p:sp>
      <p:sp>
        <p:nvSpPr>
          <p:cNvPr id="4" name="Marcador de fecha 3">
            <a:extLst>
              <a:ext uri="{FF2B5EF4-FFF2-40B4-BE49-F238E27FC236}">
                <a16:creationId xmlns:a16="http://schemas.microsoft.com/office/drawing/2014/main" id="{E5E13259-94C0-47D5-8491-F8274AB68A90}"/>
              </a:ext>
            </a:extLst>
          </p:cNvPr>
          <p:cNvSpPr>
            <a:spLocks noGrp="1"/>
          </p:cNvSpPr>
          <p:nvPr>
            <p:ph type="dt" sz="half" idx="10"/>
          </p:nvPr>
        </p:nvSpPr>
        <p:spPr/>
        <p:txBody>
          <a:bodyPr/>
          <a:lstStyle/>
          <a:p>
            <a:fld id="{E824A2B1-C3D4-40FE-9CFA-EE9D01C85202}" type="datetimeFigureOut">
              <a:rPr lang="es-MX" smtClean="0"/>
              <a:t>14/09/2023</a:t>
            </a:fld>
            <a:endParaRPr lang="es-MX"/>
          </a:p>
        </p:txBody>
      </p:sp>
      <p:sp>
        <p:nvSpPr>
          <p:cNvPr id="5" name="Marcador de pie de página 4">
            <a:extLst>
              <a:ext uri="{FF2B5EF4-FFF2-40B4-BE49-F238E27FC236}">
                <a16:creationId xmlns:a16="http://schemas.microsoft.com/office/drawing/2014/main" id="{B1D0A2E5-DE9C-499D-93C8-FB5961B12D3B}"/>
              </a:ext>
            </a:extLst>
          </p:cNvPr>
          <p:cNvSpPr>
            <a:spLocks noGrp="1"/>
          </p:cNvSpPr>
          <p:nvPr>
            <p:ph type="ftr" sz="quarter" idx="11"/>
          </p:nvPr>
        </p:nvSpPr>
        <p:spPr/>
        <p:txBody>
          <a:bodyPr/>
          <a:lstStyle/>
          <a:p>
            <a:endParaRPr lang="es-MX"/>
          </a:p>
        </p:txBody>
      </p:sp>
      <p:sp>
        <p:nvSpPr>
          <p:cNvPr id="6" name="Marcador de número de diapositiva 5">
            <a:extLst>
              <a:ext uri="{FF2B5EF4-FFF2-40B4-BE49-F238E27FC236}">
                <a16:creationId xmlns:a16="http://schemas.microsoft.com/office/drawing/2014/main" id="{AA0ACCC9-B2DD-471D-9588-226BF3DAD2CE}"/>
              </a:ext>
            </a:extLst>
          </p:cNvPr>
          <p:cNvSpPr>
            <a:spLocks noGrp="1"/>
          </p:cNvSpPr>
          <p:nvPr>
            <p:ph type="sldNum" sz="quarter" idx="12"/>
          </p:nvPr>
        </p:nvSpPr>
        <p:spPr/>
        <p:txBody>
          <a:bodyPr/>
          <a:lstStyle/>
          <a:p>
            <a:fld id="{3BC5F33D-DEFD-46A9-B90F-1476823397CF}" type="slidenum">
              <a:rPr lang="es-MX" smtClean="0"/>
              <a:t>‹Nº›</a:t>
            </a:fld>
            <a:endParaRPr lang="es-MX"/>
          </a:p>
        </p:txBody>
      </p:sp>
    </p:spTree>
    <p:extLst>
      <p:ext uri="{BB962C8B-B14F-4D97-AF65-F5344CB8AC3E}">
        <p14:creationId xmlns:p14="http://schemas.microsoft.com/office/powerpoint/2010/main" val="2525695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D6D3830-A34B-418F-A209-87020ED9046F}"/>
              </a:ext>
            </a:extLst>
          </p:cNvPr>
          <p:cNvSpPr>
            <a:spLocks noGrp="1"/>
          </p:cNvSpPr>
          <p:nvPr>
            <p:ph type="title"/>
          </p:nvPr>
        </p:nvSpPr>
        <p:spPr/>
        <p:txBody>
          <a:bodyPr/>
          <a:lstStyle/>
          <a:p>
            <a:r>
              <a:rPr lang="es-ES"/>
              <a:t>Haga clic para modificar el estilo de título del patrón</a:t>
            </a:r>
            <a:endParaRPr lang="es-MX"/>
          </a:p>
        </p:txBody>
      </p:sp>
      <p:sp>
        <p:nvSpPr>
          <p:cNvPr id="3" name="Marcador de contenido 2">
            <a:extLst>
              <a:ext uri="{FF2B5EF4-FFF2-40B4-BE49-F238E27FC236}">
                <a16:creationId xmlns:a16="http://schemas.microsoft.com/office/drawing/2014/main" id="{EFDDD5A0-6203-4068-9DF2-36CB77822DF8}"/>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MX"/>
          </a:p>
        </p:txBody>
      </p:sp>
      <p:sp>
        <p:nvSpPr>
          <p:cNvPr id="4" name="Marcador de fecha 3">
            <a:extLst>
              <a:ext uri="{FF2B5EF4-FFF2-40B4-BE49-F238E27FC236}">
                <a16:creationId xmlns:a16="http://schemas.microsoft.com/office/drawing/2014/main" id="{4FF1C5F0-3C8F-4FEE-ACD4-9EE9DCC86C39}"/>
              </a:ext>
            </a:extLst>
          </p:cNvPr>
          <p:cNvSpPr>
            <a:spLocks noGrp="1"/>
          </p:cNvSpPr>
          <p:nvPr>
            <p:ph type="dt" sz="half" idx="10"/>
          </p:nvPr>
        </p:nvSpPr>
        <p:spPr/>
        <p:txBody>
          <a:bodyPr/>
          <a:lstStyle/>
          <a:p>
            <a:fld id="{E824A2B1-C3D4-40FE-9CFA-EE9D01C85202}" type="datetimeFigureOut">
              <a:rPr lang="es-MX" smtClean="0"/>
              <a:t>14/09/2023</a:t>
            </a:fld>
            <a:endParaRPr lang="es-MX"/>
          </a:p>
        </p:txBody>
      </p:sp>
      <p:sp>
        <p:nvSpPr>
          <p:cNvPr id="5" name="Marcador de pie de página 4">
            <a:extLst>
              <a:ext uri="{FF2B5EF4-FFF2-40B4-BE49-F238E27FC236}">
                <a16:creationId xmlns:a16="http://schemas.microsoft.com/office/drawing/2014/main" id="{DFD7A428-FD43-476B-B614-98BE22E3C16A}"/>
              </a:ext>
            </a:extLst>
          </p:cNvPr>
          <p:cNvSpPr>
            <a:spLocks noGrp="1"/>
          </p:cNvSpPr>
          <p:nvPr>
            <p:ph type="ftr" sz="quarter" idx="11"/>
          </p:nvPr>
        </p:nvSpPr>
        <p:spPr/>
        <p:txBody>
          <a:bodyPr/>
          <a:lstStyle/>
          <a:p>
            <a:endParaRPr lang="es-MX"/>
          </a:p>
        </p:txBody>
      </p:sp>
      <p:sp>
        <p:nvSpPr>
          <p:cNvPr id="6" name="Marcador de número de diapositiva 5">
            <a:extLst>
              <a:ext uri="{FF2B5EF4-FFF2-40B4-BE49-F238E27FC236}">
                <a16:creationId xmlns:a16="http://schemas.microsoft.com/office/drawing/2014/main" id="{04431F7E-3CCF-47F1-BF77-439510FBFC52}"/>
              </a:ext>
            </a:extLst>
          </p:cNvPr>
          <p:cNvSpPr>
            <a:spLocks noGrp="1"/>
          </p:cNvSpPr>
          <p:nvPr>
            <p:ph type="sldNum" sz="quarter" idx="12"/>
          </p:nvPr>
        </p:nvSpPr>
        <p:spPr/>
        <p:txBody>
          <a:bodyPr/>
          <a:lstStyle/>
          <a:p>
            <a:fld id="{3BC5F33D-DEFD-46A9-B90F-1476823397CF}" type="slidenum">
              <a:rPr lang="es-MX" smtClean="0"/>
              <a:t>‹Nº›</a:t>
            </a:fld>
            <a:endParaRPr lang="es-MX"/>
          </a:p>
        </p:txBody>
      </p:sp>
    </p:spTree>
    <p:extLst>
      <p:ext uri="{BB962C8B-B14F-4D97-AF65-F5344CB8AC3E}">
        <p14:creationId xmlns:p14="http://schemas.microsoft.com/office/powerpoint/2010/main" val="242921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4C12B4A-D500-4BC6-9BFD-4B806E79DCEB}"/>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endParaRPr lang="es-MX"/>
          </a:p>
        </p:txBody>
      </p:sp>
      <p:sp>
        <p:nvSpPr>
          <p:cNvPr id="3" name="Marcador de texto 2">
            <a:extLst>
              <a:ext uri="{FF2B5EF4-FFF2-40B4-BE49-F238E27FC236}">
                <a16:creationId xmlns:a16="http://schemas.microsoft.com/office/drawing/2014/main" id="{C5A660EA-81F7-4E5E-8059-EB8D92E82C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B30CD529-6E63-473F-BC16-EF9E5B8A2B04}"/>
              </a:ext>
            </a:extLst>
          </p:cNvPr>
          <p:cNvSpPr>
            <a:spLocks noGrp="1"/>
          </p:cNvSpPr>
          <p:nvPr>
            <p:ph type="dt" sz="half" idx="10"/>
          </p:nvPr>
        </p:nvSpPr>
        <p:spPr/>
        <p:txBody>
          <a:bodyPr/>
          <a:lstStyle/>
          <a:p>
            <a:fld id="{E824A2B1-C3D4-40FE-9CFA-EE9D01C85202}" type="datetimeFigureOut">
              <a:rPr lang="es-MX" smtClean="0"/>
              <a:t>14/09/2023</a:t>
            </a:fld>
            <a:endParaRPr lang="es-MX"/>
          </a:p>
        </p:txBody>
      </p:sp>
      <p:sp>
        <p:nvSpPr>
          <p:cNvPr id="5" name="Marcador de pie de página 4">
            <a:extLst>
              <a:ext uri="{FF2B5EF4-FFF2-40B4-BE49-F238E27FC236}">
                <a16:creationId xmlns:a16="http://schemas.microsoft.com/office/drawing/2014/main" id="{E08ECF6A-8593-48D6-905E-F8849DD366AE}"/>
              </a:ext>
            </a:extLst>
          </p:cNvPr>
          <p:cNvSpPr>
            <a:spLocks noGrp="1"/>
          </p:cNvSpPr>
          <p:nvPr>
            <p:ph type="ftr" sz="quarter" idx="11"/>
          </p:nvPr>
        </p:nvSpPr>
        <p:spPr/>
        <p:txBody>
          <a:bodyPr/>
          <a:lstStyle/>
          <a:p>
            <a:endParaRPr lang="es-MX"/>
          </a:p>
        </p:txBody>
      </p:sp>
      <p:sp>
        <p:nvSpPr>
          <p:cNvPr id="6" name="Marcador de número de diapositiva 5">
            <a:extLst>
              <a:ext uri="{FF2B5EF4-FFF2-40B4-BE49-F238E27FC236}">
                <a16:creationId xmlns:a16="http://schemas.microsoft.com/office/drawing/2014/main" id="{D6E4B6EA-458C-440C-A057-56BC226D0E92}"/>
              </a:ext>
            </a:extLst>
          </p:cNvPr>
          <p:cNvSpPr>
            <a:spLocks noGrp="1"/>
          </p:cNvSpPr>
          <p:nvPr>
            <p:ph type="sldNum" sz="quarter" idx="12"/>
          </p:nvPr>
        </p:nvSpPr>
        <p:spPr/>
        <p:txBody>
          <a:bodyPr/>
          <a:lstStyle/>
          <a:p>
            <a:fld id="{3BC5F33D-DEFD-46A9-B90F-1476823397CF}" type="slidenum">
              <a:rPr lang="es-MX" smtClean="0"/>
              <a:t>‹Nº›</a:t>
            </a:fld>
            <a:endParaRPr lang="es-MX"/>
          </a:p>
        </p:txBody>
      </p:sp>
    </p:spTree>
    <p:extLst>
      <p:ext uri="{BB962C8B-B14F-4D97-AF65-F5344CB8AC3E}">
        <p14:creationId xmlns:p14="http://schemas.microsoft.com/office/powerpoint/2010/main" val="1432239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72E9D3E-A2C2-4A9A-851F-D811281683D7}"/>
              </a:ext>
            </a:extLst>
          </p:cNvPr>
          <p:cNvSpPr>
            <a:spLocks noGrp="1"/>
          </p:cNvSpPr>
          <p:nvPr>
            <p:ph type="title"/>
          </p:nvPr>
        </p:nvSpPr>
        <p:spPr/>
        <p:txBody>
          <a:bodyPr/>
          <a:lstStyle/>
          <a:p>
            <a:r>
              <a:rPr lang="es-ES"/>
              <a:t>Haga clic para modificar el estilo de título del patrón</a:t>
            </a:r>
            <a:endParaRPr lang="es-MX"/>
          </a:p>
        </p:txBody>
      </p:sp>
      <p:sp>
        <p:nvSpPr>
          <p:cNvPr id="3" name="Marcador de contenido 2">
            <a:extLst>
              <a:ext uri="{FF2B5EF4-FFF2-40B4-BE49-F238E27FC236}">
                <a16:creationId xmlns:a16="http://schemas.microsoft.com/office/drawing/2014/main" id="{735C69BA-D763-4CEE-ADCE-A62FE423DEDF}"/>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MX"/>
          </a:p>
        </p:txBody>
      </p:sp>
      <p:sp>
        <p:nvSpPr>
          <p:cNvPr id="4" name="Marcador de contenido 3">
            <a:extLst>
              <a:ext uri="{FF2B5EF4-FFF2-40B4-BE49-F238E27FC236}">
                <a16:creationId xmlns:a16="http://schemas.microsoft.com/office/drawing/2014/main" id="{7D87CD13-D99B-44DD-9E9D-915AD8F1544B}"/>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MX"/>
          </a:p>
        </p:txBody>
      </p:sp>
      <p:sp>
        <p:nvSpPr>
          <p:cNvPr id="5" name="Marcador de fecha 4">
            <a:extLst>
              <a:ext uri="{FF2B5EF4-FFF2-40B4-BE49-F238E27FC236}">
                <a16:creationId xmlns:a16="http://schemas.microsoft.com/office/drawing/2014/main" id="{D40BAF81-34C5-46FA-A12D-9FC30DFD2231}"/>
              </a:ext>
            </a:extLst>
          </p:cNvPr>
          <p:cNvSpPr>
            <a:spLocks noGrp="1"/>
          </p:cNvSpPr>
          <p:nvPr>
            <p:ph type="dt" sz="half" idx="10"/>
          </p:nvPr>
        </p:nvSpPr>
        <p:spPr/>
        <p:txBody>
          <a:bodyPr/>
          <a:lstStyle/>
          <a:p>
            <a:fld id="{E824A2B1-C3D4-40FE-9CFA-EE9D01C85202}" type="datetimeFigureOut">
              <a:rPr lang="es-MX" smtClean="0"/>
              <a:t>14/09/2023</a:t>
            </a:fld>
            <a:endParaRPr lang="es-MX"/>
          </a:p>
        </p:txBody>
      </p:sp>
      <p:sp>
        <p:nvSpPr>
          <p:cNvPr id="6" name="Marcador de pie de página 5">
            <a:extLst>
              <a:ext uri="{FF2B5EF4-FFF2-40B4-BE49-F238E27FC236}">
                <a16:creationId xmlns:a16="http://schemas.microsoft.com/office/drawing/2014/main" id="{5BD1F855-4169-41D5-8D16-C9957A53F393}"/>
              </a:ext>
            </a:extLst>
          </p:cNvPr>
          <p:cNvSpPr>
            <a:spLocks noGrp="1"/>
          </p:cNvSpPr>
          <p:nvPr>
            <p:ph type="ftr" sz="quarter" idx="11"/>
          </p:nvPr>
        </p:nvSpPr>
        <p:spPr/>
        <p:txBody>
          <a:bodyPr/>
          <a:lstStyle/>
          <a:p>
            <a:endParaRPr lang="es-MX"/>
          </a:p>
        </p:txBody>
      </p:sp>
      <p:sp>
        <p:nvSpPr>
          <p:cNvPr id="7" name="Marcador de número de diapositiva 6">
            <a:extLst>
              <a:ext uri="{FF2B5EF4-FFF2-40B4-BE49-F238E27FC236}">
                <a16:creationId xmlns:a16="http://schemas.microsoft.com/office/drawing/2014/main" id="{AB2FAC2F-91E4-4A0D-8F74-8A5F322C6BC1}"/>
              </a:ext>
            </a:extLst>
          </p:cNvPr>
          <p:cNvSpPr>
            <a:spLocks noGrp="1"/>
          </p:cNvSpPr>
          <p:nvPr>
            <p:ph type="sldNum" sz="quarter" idx="12"/>
          </p:nvPr>
        </p:nvSpPr>
        <p:spPr/>
        <p:txBody>
          <a:bodyPr/>
          <a:lstStyle/>
          <a:p>
            <a:fld id="{3BC5F33D-DEFD-46A9-B90F-1476823397CF}" type="slidenum">
              <a:rPr lang="es-MX" smtClean="0"/>
              <a:t>‹Nº›</a:t>
            </a:fld>
            <a:endParaRPr lang="es-MX"/>
          </a:p>
        </p:txBody>
      </p:sp>
    </p:spTree>
    <p:extLst>
      <p:ext uri="{BB962C8B-B14F-4D97-AF65-F5344CB8AC3E}">
        <p14:creationId xmlns:p14="http://schemas.microsoft.com/office/powerpoint/2010/main" val="866630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8DD6F53-F0D3-4024-84EC-8EDD5A71ECCD}"/>
              </a:ext>
            </a:extLst>
          </p:cNvPr>
          <p:cNvSpPr>
            <a:spLocks noGrp="1"/>
          </p:cNvSpPr>
          <p:nvPr>
            <p:ph type="title"/>
          </p:nvPr>
        </p:nvSpPr>
        <p:spPr>
          <a:xfrm>
            <a:off x="839788" y="365125"/>
            <a:ext cx="10515600" cy="1325563"/>
          </a:xfrm>
        </p:spPr>
        <p:txBody>
          <a:bodyPr/>
          <a:lstStyle/>
          <a:p>
            <a:r>
              <a:rPr lang="es-ES"/>
              <a:t>Haga clic para modificar el estilo de título del patrón</a:t>
            </a:r>
            <a:endParaRPr lang="es-MX"/>
          </a:p>
        </p:txBody>
      </p:sp>
      <p:sp>
        <p:nvSpPr>
          <p:cNvPr id="3" name="Marcador de texto 2">
            <a:extLst>
              <a:ext uri="{FF2B5EF4-FFF2-40B4-BE49-F238E27FC236}">
                <a16:creationId xmlns:a16="http://schemas.microsoft.com/office/drawing/2014/main" id="{92880103-8816-4211-9477-AA8799B065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F4D4C6CA-AF20-483C-B184-4C70D4CC19D5}"/>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MX"/>
          </a:p>
        </p:txBody>
      </p:sp>
      <p:sp>
        <p:nvSpPr>
          <p:cNvPr id="5" name="Marcador de texto 4">
            <a:extLst>
              <a:ext uri="{FF2B5EF4-FFF2-40B4-BE49-F238E27FC236}">
                <a16:creationId xmlns:a16="http://schemas.microsoft.com/office/drawing/2014/main" id="{FE75C2D8-3BA5-4C43-9D8D-6268F06DA4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A7715C5B-4A8B-46C4-87D4-3287AFB24D7D}"/>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MX"/>
          </a:p>
        </p:txBody>
      </p:sp>
      <p:sp>
        <p:nvSpPr>
          <p:cNvPr id="7" name="Marcador de fecha 6">
            <a:extLst>
              <a:ext uri="{FF2B5EF4-FFF2-40B4-BE49-F238E27FC236}">
                <a16:creationId xmlns:a16="http://schemas.microsoft.com/office/drawing/2014/main" id="{1ED5DEA7-FDA1-410E-AC02-EC4E0A3BF024}"/>
              </a:ext>
            </a:extLst>
          </p:cNvPr>
          <p:cNvSpPr>
            <a:spLocks noGrp="1"/>
          </p:cNvSpPr>
          <p:nvPr>
            <p:ph type="dt" sz="half" idx="10"/>
          </p:nvPr>
        </p:nvSpPr>
        <p:spPr/>
        <p:txBody>
          <a:bodyPr/>
          <a:lstStyle/>
          <a:p>
            <a:fld id="{E824A2B1-C3D4-40FE-9CFA-EE9D01C85202}" type="datetimeFigureOut">
              <a:rPr lang="es-MX" smtClean="0"/>
              <a:t>14/09/2023</a:t>
            </a:fld>
            <a:endParaRPr lang="es-MX"/>
          </a:p>
        </p:txBody>
      </p:sp>
      <p:sp>
        <p:nvSpPr>
          <p:cNvPr id="8" name="Marcador de pie de página 7">
            <a:extLst>
              <a:ext uri="{FF2B5EF4-FFF2-40B4-BE49-F238E27FC236}">
                <a16:creationId xmlns:a16="http://schemas.microsoft.com/office/drawing/2014/main" id="{42E266E6-5D7C-4D75-A9E6-F69B2F297315}"/>
              </a:ext>
            </a:extLst>
          </p:cNvPr>
          <p:cNvSpPr>
            <a:spLocks noGrp="1"/>
          </p:cNvSpPr>
          <p:nvPr>
            <p:ph type="ftr" sz="quarter" idx="11"/>
          </p:nvPr>
        </p:nvSpPr>
        <p:spPr/>
        <p:txBody>
          <a:bodyPr/>
          <a:lstStyle/>
          <a:p>
            <a:endParaRPr lang="es-MX"/>
          </a:p>
        </p:txBody>
      </p:sp>
      <p:sp>
        <p:nvSpPr>
          <p:cNvPr id="9" name="Marcador de número de diapositiva 8">
            <a:extLst>
              <a:ext uri="{FF2B5EF4-FFF2-40B4-BE49-F238E27FC236}">
                <a16:creationId xmlns:a16="http://schemas.microsoft.com/office/drawing/2014/main" id="{B8A068B0-0AF9-46DC-927E-78FD056C53BC}"/>
              </a:ext>
            </a:extLst>
          </p:cNvPr>
          <p:cNvSpPr>
            <a:spLocks noGrp="1"/>
          </p:cNvSpPr>
          <p:nvPr>
            <p:ph type="sldNum" sz="quarter" idx="12"/>
          </p:nvPr>
        </p:nvSpPr>
        <p:spPr/>
        <p:txBody>
          <a:bodyPr/>
          <a:lstStyle/>
          <a:p>
            <a:fld id="{3BC5F33D-DEFD-46A9-B90F-1476823397CF}" type="slidenum">
              <a:rPr lang="es-MX" smtClean="0"/>
              <a:t>‹Nº›</a:t>
            </a:fld>
            <a:endParaRPr lang="es-MX"/>
          </a:p>
        </p:txBody>
      </p:sp>
    </p:spTree>
    <p:extLst>
      <p:ext uri="{BB962C8B-B14F-4D97-AF65-F5344CB8AC3E}">
        <p14:creationId xmlns:p14="http://schemas.microsoft.com/office/powerpoint/2010/main" val="219906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D409819-F0FB-4AF6-951B-50A78977D553}"/>
              </a:ext>
            </a:extLst>
          </p:cNvPr>
          <p:cNvSpPr>
            <a:spLocks noGrp="1"/>
          </p:cNvSpPr>
          <p:nvPr>
            <p:ph type="title"/>
          </p:nvPr>
        </p:nvSpPr>
        <p:spPr/>
        <p:txBody>
          <a:bodyPr/>
          <a:lstStyle/>
          <a:p>
            <a:r>
              <a:rPr lang="es-ES"/>
              <a:t>Haga clic para modificar el estilo de título del patrón</a:t>
            </a:r>
            <a:endParaRPr lang="es-MX"/>
          </a:p>
        </p:txBody>
      </p:sp>
      <p:sp>
        <p:nvSpPr>
          <p:cNvPr id="3" name="Marcador de fecha 2">
            <a:extLst>
              <a:ext uri="{FF2B5EF4-FFF2-40B4-BE49-F238E27FC236}">
                <a16:creationId xmlns:a16="http://schemas.microsoft.com/office/drawing/2014/main" id="{2BF4A796-94DA-4D7F-96A3-91ED1C474B0B}"/>
              </a:ext>
            </a:extLst>
          </p:cNvPr>
          <p:cNvSpPr>
            <a:spLocks noGrp="1"/>
          </p:cNvSpPr>
          <p:nvPr>
            <p:ph type="dt" sz="half" idx="10"/>
          </p:nvPr>
        </p:nvSpPr>
        <p:spPr/>
        <p:txBody>
          <a:bodyPr/>
          <a:lstStyle/>
          <a:p>
            <a:fld id="{E824A2B1-C3D4-40FE-9CFA-EE9D01C85202}" type="datetimeFigureOut">
              <a:rPr lang="es-MX" smtClean="0"/>
              <a:t>14/09/2023</a:t>
            </a:fld>
            <a:endParaRPr lang="es-MX"/>
          </a:p>
        </p:txBody>
      </p:sp>
      <p:sp>
        <p:nvSpPr>
          <p:cNvPr id="4" name="Marcador de pie de página 3">
            <a:extLst>
              <a:ext uri="{FF2B5EF4-FFF2-40B4-BE49-F238E27FC236}">
                <a16:creationId xmlns:a16="http://schemas.microsoft.com/office/drawing/2014/main" id="{130B48C4-F182-4DEE-8EA6-DF15FDAAF48C}"/>
              </a:ext>
            </a:extLst>
          </p:cNvPr>
          <p:cNvSpPr>
            <a:spLocks noGrp="1"/>
          </p:cNvSpPr>
          <p:nvPr>
            <p:ph type="ftr" sz="quarter" idx="11"/>
          </p:nvPr>
        </p:nvSpPr>
        <p:spPr/>
        <p:txBody>
          <a:bodyPr/>
          <a:lstStyle/>
          <a:p>
            <a:endParaRPr lang="es-MX"/>
          </a:p>
        </p:txBody>
      </p:sp>
      <p:sp>
        <p:nvSpPr>
          <p:cNvPr id="5" name="Marcador de número de diapositiva 4">
            <a:extLst>
              <a:ext uri="{FF2B5EF4-FFF2-40B4-BE49-F238E27FC236}">
                <a16:creationId xmlns:a16="http://schemas.microsoft.com/office/drawing/2014/main" id="{AC2D1E4D-5B8D-470C-9DD4-CDAB3EE6497F}"/>
              </a:ext>
            </a:extLst>
          </p:cNvPr>
          <p:cNvSpPr>
            <a:spLocks noGrp="1"/>
          </p:cNvSpPr>
          <p:nvPr>
            <p:ph type="sldNum" sz="quarter" idx="12"/>
          </p:nvPr>
        </p:nvSpPr>
        <p:spPr/>
        <p:txBody>
          <a:bodyPr/>
          <a:lstStyle/>
          <a:p>
            <a:fld id="{3BC5F33D-DEFD-46A9-B90F-1476823397CF}" type="slidenum">
              <a:rPr lang="es-MX" smtClean="0"/>
              <a:t>‹Nº›</a:t>
            </a:fld>
            <a:endParaRPr lang="es-MX"/>
          </a:p>
        </p:txBody>
      </p:sp>
    </p:spTree>
    <p:extLst>
      <p:ext uri="{BB962C8B-B14F-4D97-AF65-F5344CB8AC3E}">
        <p14:creationId xmlns:p14="http://schemas.microsoft.com/office/powerpoint/2010/main" val="3271321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DC96178D-CE75-4A3F-A328-8C5ECD80BAC8}"/>
              </a:ext>
            </a:extLst>
          </p:cNvPr>
          <p:cNvSpPr>
            <a:spLocks noGrp="1"/>
          </p:cNvSpPr>
          <p:nvPr>
            <p:ph type="dt" sz="half" idx="10"/>
          </p:nvPr>
        </p:nvSpPr>
        <p:spPr/>
        <p:txBody>
          <a:bodyPr/>
          <a:lstStyle/>
          <a:p>
            <a:fld id="{E824A2B1-C3D4-40FE-9CFA-EE9D01C85202}" type="datetimeFigureOut">
              <a:rPr lang="es-MX" smtClean="0"/>
              <a:t>14/09/2023</a:t>
            </a:fld>
            <a:endParaRPr lang="es-MX"/>
          </a:p>
        </p:txBody>
      </p:sp>
      <p:sp>
        <p:nvSpPr>
          <p:cNvPr id="3" name="Marcador de pie de página 2">
            <a:extLst>
              <a:ext uri="{FF2B5EF4-FFF2-40B4-BE49-F238E27FC236}">
                <a16:creationId xmlns:a16="http://schemas.microsoft.com/office/drawing/2014/main" id="{00D95790-A81B-4F84-9E7E-CCD00A443CFF}"/>
              </a:ext>
            </a:extLst>
          </p:cNvPr>
          <p:cNvSpPr>
            <a:spLocks noGrp="1"/>
          </p:cNvSpPr>
          <p:nvPr>
            <p:ph type="ftr" sz="quarter" idx="11"/>
          </p:nvPr>
        </p:nvSpPr>
        <p:spPr/>
        <p:txBody>
          <a:bodyPr/>
          <a:lstStyle/>
          <a:p>
            <a:endParaRPr lang="es-MX"/>
          </a:p>
        </p:txBody>
      </p:sp>
      <p:sp>
        <p:nvSpPr>
          <p:cNvPr id="4" name="Marcador de número de diapositiva 3">
            <a:extLst>
              <a:ext uri="{FF2B5EF4-FFF2-40B4-BE49-F238E27FC236}">
                <a16:creationId xmlns:a16="http://schemas.microsoft.com/office/drawing/2014/main" id="{E536FD3E-CCF0-4868-B5EE-C8177A41239F}"/>
              </a:ext>
            </a:extLst>
          </p:cNvPr>
          <p:cNvSpPr>
            <a:spLocks noGrp="1"/>
          </p:cNvSpPr>
          <p:nvPr>
            <p:ph type="sldNum" sz="quarter" idx="12"/>
          </p:nvPr>
        </p:nvSpPr>
        <p:spPr/>
        <p:txBody>
          <a:bodyPr/>
          <a:lstStyle/>
          <a:p>
            <a:fld id="{3BC5F33D-DEFD-46A9-B90F-1476823397CF}" type="slidenum">
              <a:rPr lang="es-MX" smtClean="0"/>
              <a:t>‹Nº›</a:t>
            </a:fld>
            <a:endParaRPr lang="es-MX"/>
          </a:p>
        </p:txBody>
      </p:sp>
    </p:spTree>
    <p:extLst>
      <p:ext uri="{BB962C8B-B14F-4D97-AF65-F5344CB8AC3E}">
        <p14:creationId xmlns:p14="http://schemas.microsoft.com/office/powerpoint/2010/main" val="2786975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00C144F-9DC7-4DBF-A7C7-EE88B2984B08}"/>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MX"/>
          </a:p>
        </p:txBody>
      </p:sp>
      <p:sp>
        <p:nvSpPr>
          <p:cNvPr id="3" name="Marcador de contenido 2">
            <a:extLst>
              <a:ext uri="{FF2B5EF4-FFF2-40B4-BE49-F238E27FC236}">
                <a16:creationId xmlns:a16="http://schemas.microsoft.com/office/drawing/2014/main" id="{F89F9DFD-686C-4F6B-ADFA-24AC3277C3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MX"/>
          </a:p>
        </p:txBody>
      </p:sp>
      <p:sp>
        <p:nvSpPr>
          <p:cNvPr id="4" name="Marcador de texto 3">
            <a:extLst>
              <a:ext uri="{FF2B5EF4-FFF2-40B4-BE49-F238E27FC236}">
                <a16:creationId xmlns:a16="http://schemas.microsoft.com/office/drawing/2014/main" id="{B98D1AA1-A94B-4445-B489-9A2A7E6B53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7343D838-6463-439E-9356-694DAFCEF1E5}"/>
              </a:ext>
            </a:extLst>
          </p:cNvPr>
          <p:cNvSpPr>
            <a:spLocks noGrp="1"/>
          </p:cNvSpPr>
          <p:nvPr>
            <p:ph type="dt" sz="half" idx="10"/>
          </p:nvPr>
        </p:nvSpPr>
        <p:spPr/>
        <p:txBody>
          <a:bodyPr/>
          <a:lstStyle/>
          <a:p>
            <a:fld id="{E824A2B1-C3D4-40FE-9CFA-EE9D01C85202}" type="datetimeFigureOut">
              <a:rPr lang="es-MX" smtClean="0"/>
              <a:t>14/09/2023</a:t>
            </a:fld>
            <a:endParaRPr lang="es-MX"/>
          </a:p>
        </p:txBody>
      </p:sp>
      <p:sp>
        <p:nvSpPr>
          <p:cNvPr id="6" name="Marcador de pie de página 5">
            <a:extLst>
              <a:ext uri="{FF2B5EF4-FFF2-40B4-BE49-F238E27FC236}">
                <a16:creationId xmlns:a16="http://schemas.microsoft.com/office/drawing/2014/main" id="{52948D0F-7063-40AF-8436-625CE5968C4B}"/>
              </a:ext>
            </a:extLst>
          </p:cNvPr>
          <p:cNvSpPr>
            <a:spLocks noGrp="1"/>
          </p:cNvSpPr>
          <p:nvPr>
            <p:ph type="ftr" sz="quarter" idx="11"/>
          </p:nvPr>
        </p:nvSpPr>
        <p:spPr/>
        <p:txBody>
          <a:bodyPr/>
          <a:lstStyle/>
          <a:p>
            <a:endParaRPr lang="es-MX"/>
          </a:p>
        </p:txBody>
      </p:sp>
      <p:sp>
        <p:nvSpPr>
          <p:cNvPr id="7" name="Marcador de número de diapositiva 6">
            <a:extLst>
              <a:ext uri="{FF2B5EF4-FFF2-40B4-BE49-F238E27FC236}">
                <a16:creationId xmlns:a16="http://schemas.microsoft.com/office/drawing/2014/main" id="{EC0295A5-6E90-4F99-AA96-7B9EC951DE6B}"/>
              </a:ext>
            </a:extLst>
          </p:cNvPr>
          <p:cNvSpPr>
            <a:spLocks noGrp="1"/>
          </p:cNvSpPr>
          <p:nvPr>
            <p:ph type="sldNum" sz="quarter" idx="12"/>
          </p:nvPr>
        </p:nvSpPr>
        <p:spPr/>
        <p:txBody>
          <a:bodyPr/>
          <a:lstStyle/>
          <a:p>
            <a:fld id="{3BC5F33D-DEFD-46A9-B90F-1476823397CF}" type="slidenum">
              <a:rPr lang="es-MX" smtClean="0"/>
              <a:t>‹Nº›</a:t>
            </a:fld>
            <a:endParaRPr lang="es-MX"/>
          </a:p>
        </p:txBody>
      </p:sp>
    </p:spTree>
    <p:extLst>
      <p:ext uri="{BB962C8B-B14F-4D97-AF65-F5344CB8AC3E}">
        <p14:creationId xmlns:p14="http://schemas.microsoft.com/office/powerpoint/2010/main" val="690627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31D7344-9D32-42D6-BB0E-8D2545892616}"/>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MX"/>
          </a:p>
        </p:txBody>
      </p:sp>
      <p:sp>
        <p:nvSpPr>
          <p:cNvPr id="3" name="Marcador de posición de imagen 2">
            <a:extLst>
              <a:ext uri="{FF2B5EF4-FFF2-40B4-BE49-F238E27FC236}">
                <a16:creationId xmlns:a16="http://schemas.microsoft.com/office/drawing/2014/main" id="{A0E9D92E-E873-455D-A764-6F2DCD82F8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MX"/>
          </a:p>
        </p:txBody>
      </p:sp>
      <p:sp>
        <p:nvSpPr>
          <p:cNvPr id="4" name="Marcador de texto 3">
            <a:extLst>
              <a:ext uri="{FF2B5EF4-FFF2-40B4-BE49-F238E27FC236}">
                <a16:creationId xmlns:a16="http://schemas.microsoft.com/office/drawing/2014/main" id="{99E8144F-99E5-49C6-91E8-2D678143DA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3975D03C-1F66-4248-9E50-9FE04F41871A}"/>
              </a:ext>
            </a:extLst>
          </p:cNvPr>
          <p:cNvSpPr>
            <a:spLocks noGrp="1"/>
          </p:cNvSpPr>
          <p:nvPr>
            <p:ph type="dt" sz="half" idx="10"/>
          </p:nvPr>
        </p:nvSpPr>
        <p:spPr/>
        <p:txBody>
          <a:bodyPr/>
          <a:lstStyle/>
          <a:p>
            <a:fld id="{E824A2B1-C3D4-40FE-9CFA-EE9D01C85202}" type="datetimeFigureOut">
              <a:rPr lang="es-MX" smtClean="0"/>
              <a:t>14/09/2023</a:t>
            </a:fld>
            <a:endParaRPr lang="es-MX"/>
          </a:p>
        </p:txBody>
      </p:sp>
      <p:sp>
        <p:nvSpPr>
          <p:cNvPr id="6" name="Marcador de pie de página 5">
            <a:extLst>
              <a:ext uri="{FF2B5EF4-FFF2-40B4-BE49-F238E27FC236}">
                <a16:creationId xmlns:a16="http://schemas.microsoft.com/office/drawing/2014/main" id="{B4AD107E-94E7-4D73-87F0-387907A243CE}"/>
              </a:ext>
            </a:extLst>
          </p:cNvPr>
          <p:cNvSpPr>
            <a:spLocks noGrp="1"/>
          </p:cNvSpPr>
          <p:nvPr>
            <p:ph type="ftr" sz="quarter" idx="11"/>
          </p:nvPr>
        </p:nvSpPr>
        <p:spPr/>
        <p:txBody>
          <a:bodyPr/>
          <a:lstStyle/>
          <a:p>
            <a:endParaRPr lang="es-MX"/>
          </a:p>
        </p:txBody>
      </p:sp>
      <p:sp>
        <p:nvSpPr>
          <p:cNvPr id="7" name="Marcador de número de diapositiva 6">
            <a:extLst>
              <a:ext uri="{FF2B5EF4-FFF2-40B4-BE49-F238E27FC236}">
                <a16:creationId xmlns:a16="http://schemas.microsoft.com/office/drawing/2014/main" id="{751EB38C-885A-4B65-91AD-B58E4CF5F073}"/>
              </a:ext>
            </a:extLst>
          </p:cNvPr>
          <p:cNvSpPr>
            <a:spLocks noGrp="1"/>
          </p:cNvSpPr>
          <p:nvPr>
            <p:ph type="sldNum" sz="quarter" idx="12"/>
          </p:nvPr>
        </p:nvSpPr>
        <p:spPr/>
        <p:txBody>
          <a:bodyPr/>
          <a:lstStyle/>
          <a:p>
            <a:fld id="{3BC5F33D-DEFD-46A9-B90F-1476823397CF}" type="slidenum">
              <a:rPr lang="es-MX" smtClean="0"/>
              <a:t>‹Nº›</a:t>
            </a:fld>
            <a:endParaRPr lang="es-MX"/>
          </a:p>
        </p:txBody>
      </p:sp>
    </p:spTree>
    <p:extLst>
      <p:ext uri="{BB962C8B-B14F-4D97-AF65-F5344CB8AC3E}">
        <p14:creationId xmlns:p14="http://schemas.microsoft.com/office/powerpoint/2010/main" val="459206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EB296C6-E7E5-4408-A2F4-6A73272576A9}"/>
              </a:ext>
            </a:extLst>
          </p:cNvPr>
          <p:cNvSpPr>
            <a:spLocks noGrp="1"/>
          </p:cNvSpPr>
          <p:nvPr>
            <p:ph type="title"/>
          </p:nvPr>
        </p:nvSpPr>
        <p:spPr/>
        <p:txBody>
          <a:bodyPr/>
          <a:lstStyle/>
          <a:p>
            <a:r>
              <a:rPr lang="es-ES"/>
              <a:t>Haga clic para modificar el estilo de título del patrón</a:t>
            </a:r>
            <a:endParaRPr lang="es-MX"/>
          </a:p>
        </p:txBody>
      </p:sp>
      <p:sp>
        <p:nvSpPr>
          <p:cNvPr id="3" name="Marcador de texto vertical 2">
            <a:extLst>
              <a:ext uri="{FF2B5EF4-FFF2-40B4-BE49-F238E27FC236}">
                <a16:creationId xmlns:a16="http://schemas.microsoft.com/office/drawing/2014/main" id="{D39B2854-D419-4103-B1F3-AC4BB2FCF6FB}"/>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MX"/>
          </a:p>
        </p:txBody>
      </p:sp>
      <p:sp>
        <p:nvSpPr>
          <p:cNvPr id="4" name="Marcador de fecha 3">
            <a:extLst>
              <a:ext uri="{FF2B5EF4-FFF2-40B4-BE49-F238E27FC236}">
                <a16:creationId xmlns:a16="http://schemas.microsoft.com/office/drawing/2014/main" id="{01DCE172-6ED0-430D-BDAD-C87B42158565}"/>
              </a:ext>
            </a:extLst>
          </p:cNvPr>
          <p:cNvSpPr>
            <a:spLocks noGrp="1"/>
          </p:cNvSpPr>
          <p:nvPr>
            <p:ph type="dt" sz="half" idx="10"/>
          </p:nvPr>
        </p:nvSpPr>
        <p:spPr/>
        <p:txBody>
          <a:bodyPr/>
          <a:lstStyle/>
          <a:p>
            <a:fld id="{E824A2B1-C3D4-40FE-9CFA-EE9D01C85202}" type="datetimeFigureOut">
              <a:rPr lang="es-MX" smtClean="0"/>
              <a:t>14/09/2023</a:t>
            </a:fld>
            <a:endParaRPr lang="es-MX"/>
          </a:p>
        </p:txBody>
      </p:sp>
      <p:sp>
        <p:nvSpPr>
          <p:cNvPr id="5" name="Marcador de pie de página 4">
            <a:extLst>
              <a:ext uri="{FF2B5EF4-FFF2-40B4-BE49-F238E27FC236}">
                <a16:creationId xmlns:a16="http://schemas.microsoft.com/office/drawing/2014/main" id="{530DCAD2-8C0D-4B9F-9542-8E860ED55798}"/>
              </a:ext>
            </a:extLst>
          </p:cNvPr>
          <p:cNvSpPr>
            <a:spLocks noGrp="1"/>
          </p:cNvSpPr>
          <p:nvPr>
            <p:ph type="ftr" sz="quarter" idx="11"/>
          </p:nvPr>
        </p:nvSpPr>
        <p:spPr/>
        <p:txBody>
          <a:bodyPr/>
          <a:lstStyle/>
          <a:p>
            <a:endParaRPr lang="es-MX"/>
          </a:p>
        </p:txBody>
      </p:sp>
      <p:sp>
        <p:nvSpPr>
          <p:cNvPr id="6" name="Marcador de número de diapositiva 5">
            <a:extLst>
              <a:ext uri="{FF2B5EF4-FFF2-40B4-BE49-F238E27FC236}">
                <a16:creationId xmlns:a16="http://schemas.microsoft.com/office/drawing/2014/main" id="{AB64B805-ED0A-462B-B25C-D7DC5C6576F1}"/>
              </a:ext>
            </a:extLst>
          </p:cNvPr>
          <p:cNvSpPr>
            <a:spLocks noGrp="1"/>
          </p:cNvSpPr>
          <p:nvPr>
            <p:ph type="sldNum" sz="quarter" idx="12"/>
          </p:nvPr>
        </p:nvSpPr>
        <p:spPr/>
        <p:txBody>
          <a:bodyPr/>
          <a:lstStyle/>
          <a:p>
            <a:fld id="{3BC5F33D-DEFD-46A9-B90F-1476823397CF}" type="slidenum">
              <a:rPr lang="es-MX" smtClean="0"/>
              <a:t>‹Nº›</a:t>
            </a:fld>
            <a:endParaRPr lang="es-MX"/>
          </a:p>
        </p:txBody>
      </p:sp>
    </p:spTree>
    <p:extLst>
      <p:ext uri="{BB962C8B-B14F-4D97-AF65-F5344CB8AC3E}">
        <p14:creationId xmlns:p14="http://schemas.microsoft.com/office/powerpoint/2010/main" val="910798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8DBEBCD1-3855-4508-8B2D-94D60C408143}"/>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endParaRPr lang="es-MX"/>
          </a:p>
        </p:txBody>
      </p:sp>
      <p:sp>
        <p:nvSpPr>
          <p:cNvPr id="3" name="Marcador de texto vertical 2">
            <a:extLst>
              <a:ext uri="{FF2B5EF4-FFF2-40B4-BE49-F238E27FC236}">
                <a16:creationId xmlns:a16="http://schemas.microsoft.com/office/drawing/2014/main" id="{30DD8579-607F-420D-A940-937133FD1D3D}"/>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MX"/>
          </a:p>
        </p:txBody>
      </p:sp>
      <p:sp>
        <p:nvSpPr>
          <p:cNvPr id="4" name="Marcador de fecha 3">
            <a:extLst>
              <a:ext uri="{FF2B5EF4-FFF2-40B4-BE49-F238E27FC236}">
                <a16:creationId xmlns:a16="http://schemas.microsoft.com/office/drawing/2014/main" id="{87F8A64B-FE69-4288-AC3D-774591C9126F}"/>
              </a:ext>
            </a:extLst>
          </p:cNvPr>
          <p:cNvSpPr>
            <a:spLocks noGrp="1"/>
          </p:cNvSpPr>
          <p:nvPr>
            <p:ph type="dt" sz="half" idx="10"/>
          </p:nvPr>
        </p:nvSpPr>
        <p:spPr/>
        <p:txBody>
          <a:bodyPr/>
          <a:lstStyle/>
          <a:p>
            <a:fld id="{E824A2B1-C3D4-40FE-9CFA-EE9D01C85202}" type="datetimeFigureOut">
              <a:rPr lang="es-MX" smtClean="0"/>
              <a:t>14/09/2023</a:t>
            </a:fld>
            <a:endParaRPr lang="es-MX"/>
          </a:p>
        </p:txBody>
      </p:sp>
      <p:sp>
        <p:nvSpPr>
          <p:cNvPr id="5" name="Marcador de pie de página 4">
            <a:extLst>
              <a:ext uri="{FF2B5EF4-FFF2-40B4-BE49-F238E27FC236}">
                <a16:creationId xmlns:a16="http://schemas.microsoft.com/office/drawing/2014/main" id="{567A1000-CCA6-4AA5-99FF-73D0E3B6A0C5}"/>
              </a:ext>
            </a:extLst>
          </p:cNvPr>
          <p:cNvSpPr>
            <a:spLocks noGrp="1"/>
          </p:cNvSpPr>
          <p:nvPr>
            <p:ph type="ftr" sz="quarter" idx="11"/>
          </p:nvPr>
        </p:nvSpPr>
        <p:spPr/>
        <p:txBody>
          <a:bodyPr/>
          <a:lstStyle/>
          <a:p>
            <a:endParaRPr lang="es-MX"/>
          </a:p>
        </p:txBody>
      </p:sp>
      <p:sp>
        <p:nvSpPr>
          <p:cNvPr id="6" name="Marcador de número de diapositiva 5">
            <a:extLst>
              <a:ext uri="{FF2B5EF4-FFF2-40B4-BE49-F238E27FC236}">
                <a16:creationId xmlns:a16="http://schemas.microsoft.com/office/drawing/2014/main" id="{2F914C03-A8A3-4D1F-878F-5ECBAD39CBE0}"/>
              </a:ext>
            </a:extLst>
          </p:cNvPr>
          <p:cNvSpPr>
            <a:spLocks noGrp="1"/>
          </p:cNvSpPr>
          <p:nvPr>
            <p:ph type="sldNum" sz="quarter" idx="12"/>
          </p:nvPr>
        </p:nvSpPr>
        <p:spPr/>
        <p:txBody>
          <a:bodyPr/>
          <a:lstStyle/>
          <a:p>
            <a:fld id="{3BC5F33D-DEFD-46A9-B90F-1476823397CF}" type="slidenum">
              <a:rPr lang="es-MX" smtClean="0"/>
              <a:t>‹Nº›</a:t>
            </a:fld>
            <a:endParaRPr lang="es-MX"/>
          </a:p>
        </p:txBody>
      </p:sp>
    </p:spTree>
    <p:extLst>
      <p:ext uri="{BB962C8B-B14F-4D97-AF65-F5344CB8AC3E}">
        <p14:creationId xmlns:p14="http://schemas.microsoft.com/office/powerpoint/2010/main" val="3732447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345A189-E6CB-4D43-96CD-C52E780D8CDF}"/>
              </a:ext>
            </a:extLst>
          </p:cNvPr>
          <p:cNvSpPr>
            <a:spLocks noGrp="1"/>
          </p:cNvSpPr>
          <p:nvPr>
            <p:ph type="title"/>
          </p:nvPr>
        </p:nvSpPr>
        <p:spPr/>
        <p:txBody>
          <a:bodyPr/>
          <a:lstStyle/>
          <a:p>
            <a:r>
              <a:rPr lang="es-ES"/>
              <a:t>Haga clic para modificar el estilo de título del patrón</a:t>
            </a:r>
            <a:endParaRPr lang="es-MX"/>
          </a:p>
        </p:txBody>
      </p:sp>
      <p:sp>
        <p:nvSpPr>
          <p:cNvPr id="3" name="Marcador de contenido 2">
            <a:extLst>
              <a:ext uri="{FF2B5EF4-FFF2-40B4-BE49-F238E27FC236}">
                <a16:creationId xmlns:a16="http://schemas.microsoft.com/office/drawing/2014/main" id="{748C968B-CDF6-4399-AFF7-000F54AB732B}"/>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MX"/>
          </a:p>
        </p:txBody>
      </p:sp>
      <p:sp>
        <p:nvSpPr>
          <p:cNvPr id="4" name="Marcador de contenido 3">
            <a:extLst>
              <a:ext uri="{FF2B5EF4-FFF2-40B4-BE49-F238E27FC236}">
                <a16:creationId xmlns:a16="http://schemas.microsoft.com/office/drawing/2014/main" id="{95C7161B-7EBC-4052-A19C-8E4E63189443}"/>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MX"/>
          </a:p>
        </p:txBody>
      </p:sp>
      <p:sp>
        <p:nvSpPr>
          <p:cNvPr id="5" name="Marcador de fecha 4">
            <a:extLst>
              <a:ext uri="{FF2B5EF4-FFF2-40B4-BE49-F238E27FC236}">
                <a16:creationId xmlns:a16="http://schemas.microsoft.com/office/drawing/2014/main" id="{E23296C1-ABEA-49D8-B9F6-2E386C3E3C3D}"/>
              </a:ext>
            </a:extLst>
          </p:cNvPr>
          <p:cNvSpPr>
            <a:spLocks noGrp="1"/>
          </p:cNvSpPr>
          <p:nvPr>
            <p:ph type="dt" sz="half" idx="10"/>
          </p:nvPr>
        </p:nvSpPr>
        <p:spPr/>
        <p:txBody>
          <a:bodyPr/>
          <a:lstStyle/>
          <a:p>
            <a:fld id="{DEC785E7-D721-474E-AB4D-5BA996391113}" type="datetimeFigureOut">
              <a:rPr lang="es-MX" smtClean="0"/>
              <a:t>14/09/2023</a:t>
            </a:fld>
            <a:endParaRPr lang="es-MX"/>
          </a:p>
        </p:txBody>
      </p:sp>
      <p:sp>
        <p:nvSpPr>
          <p:cNvPr id="6" name="Marcador de pie de página 5">
            <a:extLst>
              <a:ext uri="{FF2B5EF4-FFF2-40B4-BE49-F238E27FC236}">
                <a16:creationId xmlns:a16="http://schemas.microsoft.com/office/drawing/2014/main" id="{A09FE2C7-75F5-4440-9D56-A203B75103A1}"/>
              </a:ext>
            </a:extLst>
          </p:cNvPr>
          <p:cNvSpPr>
            <a:spLocks noGrp="1"/>
          </p:cNvSpPr>
          <p:nvPr>
            <p:ph type="ftr" sz="quarter" idx="11"/>
          </p:nvPr>
        </p:nvSpPr>
        <p:spPr/>
        <p:txBody>
          <a:bodyPr/>
          <a:lstStyle/>
          <a:p>
            <a:endParaRPr lang="es-MX"/>
          </a:p>
        </p:txBody>
      </p:sp>
      <p:sp>
        <p:nvSpPr>
          <p:cNvPr id="7" name="Marcador de número de diapositiva 6">
            <a:extLst>
              <a:ext uri="{FF2B5EF4-FFF2-40B4-BE49-F238E27FC236}">
                <a16:creationId xmlns:a16="http://schemas.microsoft.com/office/drawing/2014/main" id="{E73EF479-BA72-4A70-9F25-F357EC59FCE5}"/>
              </a:ext>
            </a:extLst>
          </p:cNvPr>
          <p:cNvSpPr>
            <a:spLocks noGrp="1"/>
          </p:cNvSpPr>
          <p:nvPr>
            <p:ph type="sldNum" sz="quarter" idx="12"/>
          </p:nvPr>
        </p:nvSpPr>
        <p:spPr/>
        <p:txBody>
          <a:bodyPr/>
          <a:lstStyle/>
          <a:p>
            <a:fld id="{8840EEC8-F63F-45C6-B8E2-1B63EB8CD44A}" type="slidenum">
              <a:rPr lang="es-MX" smtClean="0"/>
              <a:t>‹Nº›</a:t>
            </a:fld>
            <a:endParaRPr lang="es-MX"/>
          </a:p>
        </p:txBody>
      </p:sp>
    </p:spTree>
    <p:extLst>
      <p:ext uri="{BB962C8B-B14F-4D97-AF65-F5344CB8AC3E}">
        <p14:creationId xmlns:p14="http://schemas.microsoft.com/office/powerpoint/2010/main" val="6022804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7039B2E-18D0-4515-A32F-9C6253678FAF}"/>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endParaRPr lang="es-MX"/>
          </a:p>
        </p:txBody>
      </p:sp>
      <p:sp>
        <p:nvSpPr>
          <p:cNvPr id="3" name="Marcador de texto 2">
            <a:extLst>
              <a:ext uri="{FF2B5EF4-FFF2-40B4-BE49-F238E27FC236}">
                <a16:creationId xmlns:a16="http://schemas.microsoft.com/office/drawing/2014/main" id="{BD5F1546-4E25-4AB9-9A3B-0E2A8B9AA9F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EE3B173B-B73B-419B-ACA1-911181A15992}"/>
              </a:ext>
            </a:extLst>
          </p:cNvPr>
          <p:cNvSpPr>
            <a:spLocks noGrp="1"/>
          </p:cNvSpPr>
          <p:nvPr>
            <p:ph type="dt" sz="half" idx="10"/>
          </p:nvPr>
        </p:nvSpPr>
        <p:spPr/>
        <p:txBody>
          <a:bodyPr/>
          <a:lstStyle/>
          <a:p>
            <a:fld id="{DEC785E7-D721-474E-AB4D-5BA996391113}" type="datetimeFigureOut">
              <a:rPr lang="es-MX" smtClean="0"/>
              <a:t>14/09/2023</a:t>
            </a:fld>
            <a:endParaRPr lang="es-MX"/>
          </a:p>
        </p:txBody>
      </p:sp>
      <p:sp>
        <p:nvSpPr>
          <p:cNvPr id="5" name="Marcador de pie de página 4">
            <a:extLst>
              <a:ext uri="{FF2B5EF4-FFF2-40B4-BE49-F238E27FC236}">
                <a16:creationId xmlns:a16="http://schemas.microsoft.com/office/drawing/2014/main" id="{E487ED54-D259-421E-A462-4DF6E3EB6CB1}"/>
              </a:ext>
            </a:extLst>
          </p:cNvPr>
          <p:cNvSpPr>
            <a:spLocks noGrp="1"/>
          </p:cNvSpPr>
          <p:nvPr>
            <p:ph type="ftr" sz="quarter" idx="11"/>
          </p:nvPr>
        </p:nvSpPr>
        <p:spPr/>
        <p:txBody>
          <a:bodyPr/>
          <a:lstStyle/>
          <a:p>
            <a:endParaRPr lang="es-MX"/>
          </a:p>
        </p:txBody>
      </p:sp>
      <p:sp>
        <p:nvSpPr>
          <p:cNvPr id="6" name="Marcador de número de diapositiva 5">
            <a:extLst>
              <a:ext uri="{FF2B5EF4-FFF2-40B4-BE49-F238E27FC236}">
                <a16:creationId xmlns:a16="http://schemas.microsoft.com/office/drawing/2014/main" id="{350052B1-B709-4460-89ED-4EACC7A1822A}"/>
              </a:ext>
            </a:extLst>
          </p:cNvPr>
          <p:cNvSpPr>
            <a:spLocks noGrp="1"/>
          </p:cNvSpPr>
          <p:nvPr>
            <p:ph type="sldNum" sz="quarter" idx="12"/>
          </p:nvPr>
        </p:nvSpPr>
        <p:spPr/>
        <p:txBody>
          <a:bodyPr/>
          <a:lstStyle/>
          <a:p>
            <a:fld id="{8840EEC8-F63F-45C6-B8E2-1B63EB8CD44A}" type="slidenum">
              <a:rPr lang="es-MX" smtClean="0"/>
              <a:t>‹Nº›</a:t>
            </a:fld>
            <a:endParaRPr lang="es-MX"/>
          </a:p>
        </p:txBody>
      </p:sp>
    </p:spTree>
    <p:extLst>
      <p:ext uri="{BB962C8B-B14F-4D97-AF65-F5344CB8AC3E}">
        <p14:creationId xmlns:p14="http://schemas.microsoft.com/office/powerpoint/2010/main" val="1976721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1F61726-13CA-4355-81BB-B74CF25B6F02}"/>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endParaRPr lang="es-MX"/>
          </a:p>
        </p:txBody>
      </p:sp>
      <p:sp>
        <p:nvSpPr>
          <p:cNvPr id="3" name="Subtítulo 2">
            <a:extLst>
              <a:ext uri="{FF2B5EF4-FFF2-40B4-BE49-F238E27FC236}">
                <a16:creationId xmlns:a16="http://schemas.microsoft.com/office/drawing/2014/main" id="{2EEFF388-B1E3-4272-9B69-F0625D337B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s-MX"/>
          </a:p>
        </p:txBody>
      </p:sp>
      <p:sp>
        <p:nvSpPr>
          <p:cNvPr id="4" name="Marcador de fecha 3">
            <a:extLst>
              <a:ext uri="{FF2B5EF4-FFF2-40B4-BE49-F238E27FC236}">
                <a16:creationId xmlns:a16="http://schemas.microsoft.com/office/drawing/2014/main" id="{4D98AAC9-2CF7-4543-90A9-3FC076053253}"/>
              </a:ext>
            </a:extLst>
          </p:cNvPr>
          <p:cNvSpPr>
            <a:spLocks noGrp="1"/>
          </p:cNvSpPr>
          <p:nvPr>
            <p:ph type="dt" sz="half" idx="10"/>
          </p:nvPr>
        </p:nvSpPr>
        <p:spPr/>
        <p:txBody>
          <a:bodyPr/>
          <a:lstStyle/>
          <a:p>
            <a:fld id="{DEC785E7-D721-474E-AB4D-5BA996391113}" type="datetimeFigureOut">
              <a:rPr lang="es-MX" smtClean="0"/>
              <a:t>14/09/2023</a:t>
            </a:fld>
            <a:endParaRPr lang="es-MX"/>
          </a:p>
        </p:txBody>
      </p:sp>
      <p:sp>
        <p:nvSpPr>
          <p:cNvPr id="5" name="Marcador de pie de página 4">
            <a:extLst>
              <a:ext uri="{FF2B5EF4-FFF2-40B4-BE49-F238E27FC236}">
                <a16:creationId xmlns:a16="http://schemas.microsoft.com/office/drawing/2014/main" id="{9745C611-5BAE-4AE2-9676-0D37E3940181}"/>
              </a:ext>
            </a:extLst>
          </p:cNvPr>
          <p:cNvSpPr>
            <a:spLocks noGrp="1"/>
          </p:cNvSpPr>
          <p:nvPr>
            <p:ph type="ftr" sz="quarter" idx="11"/>
          </p:nvPr>
        </p:nvSpPr>
        <p:spPr/>
        <p:txBody>
          <a:bodyPr/>
          <a:lstStyle/>
          <a:p>
            <a:endParaRPr lang="es-MX"/>
          </a:p>
        </p:txBody>
      </p:sp>
      <p:sp>
        <p:nvSpPr>
          <p:cNvPr id="6" name="Marcador de número de diapositiva 5">
            <a:extLst>
              <a:ext uri="{FF2B5EF4-FFF2-40B4-BE49-F238E27FC236}">
                <a16:creationId xmlns:a16="http://schemas.microsoft.com/office/drawing/2014/main" id="{D49A93ED-32AA-4C7A-8FC5-3C095E486DA1}"/>
              </a:ext>
            </a:extLst>
          </p:cNvPr>
          <p:cNvSpPr>
            <a:spLocks noGrp="1"/>
          </p:cNvSpPr>
          <p:nvPr>
            <p:ph type="sldNum" sz="quarter" idx="12"/>
          </p:nvPr>
        </p:nvSpPr>
        <p:spPr/>
        <p:txBody>
          <a:bodyPr/>
          <a:lstStyle/>
          <a:p>
            <a:fld id="{8840EEC8-F63F-45C6-B8E2-1B63EB8CD44A}" type="slidenum">
              <a:rPr lang="es-MX" smtClean="0"/>
              <a:t>‹Nº›</a:t>
            </a:fld>
            <a:endParaRPr lang="es-MX"/>
          </a:p>
        </p:txBody>
      </p:sp>
    </p:spTree>
    <p:extLst>
      <p:ext uri="{BB962C8B-B14F-4D97-AF65-F5344CB8AC3E}">
        <p14:creationId xmlns:p14="http://schemas.microsoft.com/office/powerpoint/2010/main" val="8756310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1022DB2-0728-4ADD-A675-312881D9C991}"/>
              </a:ext>
            </a:extLst>
          </p:cNvPr>
          <p:cNvSpPr>
            <a:spLocks noGrp="1"/>
          </p:cNvSpPr>
          <p:nvPr>
            <p:ph type="title"/>
          </p:nvPr>
        </p:nvSpPr>
        <p:spPr/>
        <p:txBody>
          <a:bodyPr/>
          <a:lstStyle/>
          <a:p>
            <a:r>
              <a:rPr lang="es-ES"/>
              <a:t>Haga clic para modificar el estilo de título del patrón</a:t>
            </a:r>
            <a:endParaRPr lang="es-MX"/>
          </a:p>
        </p:txBody>
      </p:sp>
      <p:sp>
        <p:nvSpPr>
          <p:cNvPr id="3" name="Marcador de contenido 2">
            <a:extLst>
              <a:ext uri="{FF2B5EF4-FFF2-40B4-BE49-F238E27FC236}">
                <a16:creationId xmlns:a16="http://schemas.microsoft.com/office/drawing/2014/main" id="{E74FE6F6-7BD6-4C91-8AF6-49ED64F0BF7A}"/>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MX"/>
          </a:p>
        </p:txBody>
      </p:sp>
      <p:sp>
        <p:nvSpPr>
          <p:cNvPr id="4" name="Marcador de fecha 3">
            <a:extLst>
              <a:ext uri="{FF2B5EF4-FFF2-40B4-BE49-F238E27FC236}">
                <a16:creationId xmlns:a16="http://schemas.microsoft.com/office/drawing/2014/main" id="{2CA040C0-B27A-4AD0-8010-241346A71545}"/>
              </a:ext>
            </a:extLst>
          </p:cNvPr>
          <p:cNvSpPr>
            <a:spLocks noGrp="1"/>
          </p:cNvSpPr>
          <p:nvPr>
            <p:ph type="dt" sz="half" idx="10"/>
          </p:nvPr>
        </p:nvSpPr>
        <p:spPr/>
        <p:txBody>
          <a:bodyPr/>
          <a:lstStyle/>
          <a:p>
            <a:fld id="{DEC785E7-D721-474E-AB4D-5BA996391113}" type="datetimeFigureOut">
              <a:rPr lang="es-MX" smtClean="0"/>
              <a:t>14/09/2023</a:t>
            </a:fld>
            <a:endParaRPr lang="es-MX"/>
          </a:p>
        </p:txBody>
      </p:sp>
      <p:sp>
        <p:nvSpPr>
          <p:cNvPr id="5" name="Marcador de pie de página 4">
            <a:extLst>
              <a:ext uri="{FF2B5EF4-FFF2-40B4-BE49-F238E27FC236}">
                <a16:creationId xmlns:a16="http://schemas.microsoft.com/office/drawing/2014/main" id="{E27095C9-9BB4-46EB-8ADE-F9D998538BDC}"/>
              </a:ext>
            </a:extLst>
          </p:cNvPr>
          <p:cNvSpPr>
            <a:spLocks noGrp="1"/>
          </p:cNvSpPr>
          <p:nvPr>
            <p:ph type="ftr" sz="quarter" idx="11"/>
          </p:nvPr>
        </p:nvSpPr>
        <p:spPr/>
        <p:txBody>
          <a:bodyPr/>
          <a:lstStyle/>
          <a:p>
            <a:endParaRPr lang="es-MX"/>
          </a:p>
        </p:txBody>
      </p:sp>
      <p:sp>
        <p:nvSpPr>
          <p:cNvPr id="6" name="Marcador de número de diapositiva 5">
            <a:extLst>
              <a:ext uri="{FF2B5EF4-FFF2-40B4-BE49-F238E27FC236}">
                <a16:creationId xmlns:a16="http://schemas.microsoft.com/office/drawing/2014/main" id="{4564F087-3E81-4042-A242-3B7CE7FA960E}"/>
              </a:ext>
            </a:extLst>
          </p:cNvPr>
          <p:cNvSpPr>
            <a:spLocks noGrp="1"/>
          </p:cNvSpPr>
          <p:nvPr>
            <p:ph type="sldNum" sz="quarter" idx="12"/>
          </p:nvPr>
        </p:nvSpPr>
        <p:spPr/>
        <p:txBody>
          <a:bodyPr/>
          <a:lstStyle/>
          <a:p>
            <a:fld id="{8840EEC8-F63F-45C6-B8E2-1B63EB8CD44A}" type="slidenum">
              <a:rPr lang="es-MX" smtClean="0"/>
              <a:t>‹Nº›</a:t>
            </a:fld>
            <a:endParaRPr lang="es-MX"/>
          </a:p>
        </p:txBody>
      </p:sp>
    </p:spTree>
    <p:extLst>
      <p:ext uri="{BB962C8B-B14F-4D97-AF65-F5344CB8AC3E}">
        <p14:creationId xmlns:p14="http://schemas.microsoft.com/office/powerpoint/2010/main" val="1872237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theme" Target="../theme/theme2.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648F4124-6009-46FE-B541-90D3FAAD4B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s-MX"/>
          </a:p>
        </p:txBody>
      </p:sp>
      <p:sp>
        <p:nvSpPr>
          <p:cNvPr id="3" name="Marcador de texto 2">
            <a:extLst>
              <a:ext uri="{FF2B5EF4-FFF2-40B4-BE49-F238E27FC236}">
                <a16:creationId xmlns:a16="http://schemas.microsoft.com/office/drawing/2014/main" id="{1D81D66C-9FFC-458D-9A0B-282F604CDD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MX"/>
          </a:p>
        </p:txBody>
      </p:sp>
      <p:sp>
        <p:nvSpPr>
          <p:cNvPr id="4" name="Marcador de fecha 3">
            <a:extLst>
              <a:ext uri="{FF2B5EF4-FFF2-40B4-BE49-F238E27FC236}">
                <a16:creationId xmlns:a16="http://schemas.microsoft.com/office/drawing/2014/main" id="{BBF99A39-A42A-4C10-9720-C0106D1E02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24A2B1-C3D4-40FE-9CFA-EE9D01C85202}" type="datetimeFigureOut">
              <a:rPr lang="es-MX" smtClean="0"/>
              <a:t>14/09/2023</a:t>
            </a:fld>
            <a:endParaRPr lang="es-MX"/>
          </a:p>
        </p:txBody>
      </p:sp>
      <p:sp>
        <p:nvSpPr>
          <p:cNvPr id="5" name="Marcador de pie de página 4">
            <a:extLst>
              <a:ext uri="{FF2B5EF4-FFF2-40B4-BE49-F238E27FC236}">
                <a16:creationId xmlns:a16="http://schemas.microsoft.com/office/drawing/2014/main" id="{465C64F2-69E1-4E65-AA55-173366643D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MX"/>
          </a:p>
        </p:txBody>
      </p:sp>
      <p:sp>
        <p:nvSpPr>
          <p:cNvPr id="6" name="Marcador de número de diapositiva 5">
            <a:extLst>
              <a:ext uri="{FF2B5EF4-FFF2-40B4-BE49-F238E27FC236}">
                <a16:creationId xmlns:a16="http://schemas.microsoft.com/office/drawing/2014/main" id="{78DCFC44-8C4F-4EED-AC1C-6F9D7BB55A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C5F33D-DEFD-46A9-B90F-1476823397CF}" type="slidenum">
              <a:rPr lang="es-MX" smtClean="0"/>
              <a:t>‹Nº›</a:t>
            </a:fld>
            <a:endParaRPr lang="es-MX"/>
          </a:p>
        </p:txBody>
      </p:sp>
    </p:spTree>
    <p:extLst>
      <p:ext uri="{BB962C8B-B14F-4D97-AF65-F5344CB8AC3E}">
        <p14:creationId xmlns:p14="http://schemas.microsoft.com/office/powerpoint/2010/main" val="2621180975"/>
      </p:ext>
    </p:extLst>
  </p:cSld>
  <p:clrMap bg1="lt1" tx1="dk1" bg2="lt2" tx2="dk2" accent1="accent1" accent2="accent2" accent3="accent3" accent4="accent4" accent5="accent5" accent6="accent6" hlink="hlink" folHlink="folHlink"/>
  <p:sldLayoutIdLst>
    <p:sldLayoutId id="2147483662" r:id="rId1"/>
    <p:sldLayoutId id="2147483661" r:id="rId2"/>
    <p:sldLayoutId id="2147483663" r:id="rId3"/>
    <p:sldLayoutId id="2147483664"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A9BD574F-8F31-4EFF-871A-C9242F66D6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s-MX"/>
          </a:p>
        </p:txBody>
      </p:sp>
      <p:sp>
        <p:nvSpPr>
          <p:cNvPr id="3" name="Marcador de texto 2">
            <a:extLst>
              <a:ext uri="{FF2B5EF4-FFF2-40B4-BE49-F238E27FC236}">
                <a16:creationId xmlns:a16="http://schemas.microsoft.com/office/drawing/2014/main" id="{0D813289-B6FD-4308-8100-51DF5437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MX"/>
          </a:p>
        </p:txBody>
      </p:sp>
      <p:sp>
        <p:nvSpPr>
          <p:cNvPr id="4" name="Marcador de fecha 3">
            <a:extLst>
              <a:ext uri="{FF2B5EF4-FFF2-40B4-BE49-F238E27FC236}">
                <a16:creationId xmlns:a16="http://schemas.microsoft.com/office/drawing/2014/main" id="{B5285F6F-94E4-40B5-A4F2-E2403F6AF9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785E7-D721-474E-AB4D-5BA996391113}" type="datetimeFigureOut">
              <a:rPr lang="es-MX" smtClean="0"/>
              <a:t>14/09/2023</a:t>
            </a:fld>
            <a:endParaRPr lang="es-MX"/>
          </a:p>
        </p:txBody>
      </p:sp>
      <p:sp>
        <p:nvSpPr>
          <p:cNvPr id="5" name="Marcador de pie de página 4">
            <a:extLst>
              <a:ext uri="{FF2B5EF4-FFF2-40B4-BE49-F238E27FC236}">
                <a16:creationId xmlns:a16="http://schemas.microsoft.com/office/drawing/2014/main" id="{A107C3A2-E70A-471F-9AA7-4B9459E48B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MX"/>
          </a:p>
        </p:txBody>
      </p:sp>
      <p:sp>
        <p:nvSpPr>
          <p:cNvPr id="6" name="Marcador de número de diapositiva 5">
            <a:extLst>
              <a:ext uri="{FF2B5EF4-FFF2-40B4-BE49-F238E27FC236}">
                <a16:creationId xmlns:a16="http://schemas.microsoft.com/office/drawing/2014/main" id="{7656041D-D13D-42E0-88BD-3ED5DA0113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40EEC8-F63F-45C6-B8E2-1B63EB8CD44A}" type="slidenum">
              <a:rPr lang="es-MX" smtClean="0"/>
              <a:t>‹Nº›</a:t>
            </a:fld>
            <a:endParaRPr lang="es-MX"/>
          </a:p>
        </p:txBody>
      </p:sp>
    </p:spTree>
    <p:extLst>
      <p:ext uri="{BB962C8B-B14F-4D97-AF65-F5344CB8AC3E}">
        <p14:creationId xmlns:p14="http://schemas.microsoft.com/office/powerpoint/2010/main" val="2606073779"/>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M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15.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4.m4v"/><Relationship Id="rId1" Type="http://schemas.microsoft.com/office/2007/relationships/media" Target="../media/media4.m4v"/><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6.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5.m4v"/><Relationship Id="rId1" Type="http://schemas.microsoft.com/office/2007/relationships/media" Target="../media/media5.m4v"/><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6.m4v"/><Relationship Id="rId1" Type="http://schemas.microsoft.com/office/2007/relationships/media" Target="../media/media6.m4v"/><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7.mov"/><Relationship Id="rId1" Type="http://schemas.microsoft.com/office/2007/relationships/media" Target="../media/media7.mov"/><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8.png"/><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jpe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15.xml"/><Relationship Id="rId5" Type="http://schemas.openxmlformats.org/officeDocument/2006/relationships/image" Target="../media/image2.png"/><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15.xml"/><Relationship Id="rId5" Type="http://schemas.openxmlformats.org/officeDocument/2006/relationships/image" Target="../media/image2.png"/><Relationship Id="rId4" Type="http://schemas.openxmlformats.org/officeDocument/2006/relationships/image" Target="../media/image26.jpeg"/></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33.png"/><Relationship Id="rId5" Type="http://schemas.openxmlformats.org/officeDocument/2006/relationships/image" Target="../media/image32.jpg"/><Relationship Id="rId4" Type="http://schemas.openxmlformats.org/officeDocument/2006/relationships/notesSlide" Target="../notesSlides/notesSlide18.xml"/></Relationships>
</file>

<file path=ppt/slides/_rels/slide3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34.gif"/><Relationship Id="rId7"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15.xml"/><Relationship Id="rId6" Type="http://schemas.openxmlformats.org/officeDocument/2006/relationships/hyperlink" Target="https://www.youtube.com/watch?v=WE2Yn0cipTY" TargetMode="External"/><Relationship Id="rId5" Type="http://schemas.openxmlformats.org/officeDocument/2006/relationships/image" Target="../media/image36.png"/><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2.png"/><Relationship Id="rId5" Type="http://schemas.openxmlformats.org/officeDocument/2006/relationships/image" Target="../media/image33.png"/><Relationship Id="rId4" Type="http://schemas.openxmlformats.org/officeDocument/2006/relationships/notesSlide" Target="../notesSlides/notesSlide20.xml"/></Relationships>
</file>

<file path=ppt/slides/_rels/slide3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1.xml"/><Relationship Id="rId1" Type="http://schemas.openxmlformats.org/officeDocument/2006/relationships/slideLayout" Target="../slideLayouts/slideLayout15.xml"/><Relationship Id="rId5" Type="http://schemas.openxmlformats.org/officeDocument/2006/relationships/image" Target="../media/image2.png"/><Relationship Id="rId4" Type="http://schemas.openxmlformats.org/officeDocument/2006/relationships/image" Target="../media/image39.jpeg"/></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15.xml"/><Relationship Id="rId5" Type="http://schemas.openxmlformats.org/officeDocument/2006/relationships/image" Target="../media/image2.png"/><Relationship Id="rId4" Type="http://schemas.openxmlformats.org/officeDocument/2006/relationships/image" Target="../media/image45.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10.3gp"/><Relationship Id="rId1" Type="http://schemas.microsoft.com/office/2007/relationships/media" Target="../media/media10.3gp"/><Relationship Id="rId6" Type="http://schemas.openxmlformats.org/officeDocument/2006/relationships/image" Target="../media/image2.png"/><Relationship Id="rId5" Type="http://schemas.openxmlformats.org/officeDocument/2006/relationships/image" Target="../media/image46.png"/><Relationship Id="rId4" Type="http://schemas.openxmlformats.org/officeDocument/2006/relationships/notesSlide" Target="../notesSlides/notesSlide23.xml"/></Relationships>
</file>

<file path=ppt/slides/_rels/slide37.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image" Target="../media/image47.png"/><Relationship Id="rId7" Type="http://schemas.openxmlformats.org/officeDocument/2006/relationships/image" Target="../media/image50.png"/><Relationship Id="rId2" Type="http://schemas.openxmlformats.org/officeDocument/2006/relationships/notesSlide" Target="../notesSlides/notesSlide24.xml"/><Relationship Id="rId1" Type="http://schemas.openxmlformats.org/officeDocument/2006/relationships/slideLayout" Target="../slideLayouts/slideLayout15.xml"/><Relationship Id="rId6" Type="http://schemas.openxmlformats.org/officeDocument/2006/relationships/image" Target="../media/image49.png"/><Relationship Id="rId5" Type="http://schemas.openxmlformats.org/officeDocument/2006/relationships/image" Target="../media/image48.png"/><Relationship Id="rId4" Type="http://schemas.microsoft.com/office/2007/relationships/hdphoto" Target="../media/hdphoto2.wdp"/><Relationship Id="rId9"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image" Target="../media/image52.jpeg"/><Relationship Id="rId7"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15.xml"/><Relationship Id="rId6" Type="http://schemas.openxmlformats.org/officeDocument/2006/relationships/image" Target="../media/image55.png"/><Relationship Id="rId5" Type="http://schemas.openxmlformats.org/officeDocument/2006/relationships/image" Target="../media/image54.jpeg"/><Relationship Id="rId4" Type="http://schemas.openxmlformats.org/officeDocument/2006/relationships/image" Target="../media/image53.jpeg"/></Relationships>
</file>

<file path=ppt/slides/_rels/slide39.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15.xml"/><Relationship Id="rId6" Type="http://schemas.openxmlformats.org/officeDocument/2006/relationships/image" Target="../media/image59.jpeg"/><Relationship Id="rId5" Type="http://schemas.openxmlformats.org/officeDocument/2006/relationships/image" Target="../media/image58.png"/><Relationship Id="rId4" Type="http://schemas.openxmlformats.org/officeDocument/2006/relationships/image" Target="../media/image57.jpeg"/></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0.tiff"/><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27.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2.png"/><Relationship Id="rId5" Type="http://schemas.openxmlformats.org/officeDocument/2006/relationships/image" Target="../media/image33.png"/><Relationship Id="rId4" Type="http://schemas.openxmlformats.org/officeDocument/2006/relationships/notesSlide" Target="../notesSlides/notesSlide28.xml"/></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2.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3.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4.pn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5.jpe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6.png"/><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7.png"/><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png"/><Relationship Id="rId2" Type="http://schemas.openxmlformats.org/officeDocument/2006/relationships/diagramData" Target="../diagrams/data3.xml"/><Relationship Id="rId1" Type="http://schemas.openxmlformats.org/officeDocument/2006/relationships/slideLayout" Target="../slideLayouts/slideLayout1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9.xml"/><Relationship Id="rId1" Type="http://schemas.openxmlformats.org/officeDocument/2006/relationships/slideLayout" Target="../slideLayouts/slideLayout15.xml"/><Relationship Id="rId5" Type="http://schemas.openxmlformats.org/officeDocument/2006/relationships/image" Target="../media/image2.png"/><Relationship Id="rId4" Type="http://schemas.openxmlformats.org/officeDocument/2006/relationships/image" Target="../media/image69.svg"/></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png"/><Relationship Id="rId1" Type="http://schemas.openxmlformats.org/officeDocument/2006/relationships/slideLayout" Target="../slideLayouts/slideLayout1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76.tiff"/><Relationship Id="rId2" Type="http://schemas.openxmlformats.org/officeDocument/2006/relationships/notesSlide" Target="../notesSlides/notesSlide30.xml"/><Relationship Id="rId1" Type="http://schemas.openxmlformats.org/officeDocument/2006/relationships/slideLayout" Target="../slideLayouts/slideLayout15.xml"/><Relationship Id="rId5" Type="http://schemas.openxmlformats.org/officeDocument/2006/relationships/image" Target="../media/image2.png"/><Relationship Id="rId4" Type="http://schemas.openxmlformats.org/officeDocument/2006/relationships/image" Target="../media/image77.png"/></Relationships>
</file>

<file path=ppt/slides/_rels/slide5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8.png"/><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1.xml"/><Relationship Id="rId1" Type="http://schemas.openxmlformats.org/officeDocument/2006/relationships/slideLayout" Target="../slideLayouts/slideLayout1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6.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2.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5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0.jpeg"/><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1.jpeg"/><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2.jpeg"/><Relationship Id="rId1" Type="http://schemas.openxmlformats.org/officeDocument/2006/relationships/slideLayout" Target="../slideLayouts/slideLayout15.xml"/></Relationships>
</file>

<file path=ppt/slides/_rels/slide6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83.jpeg"/><Relationship Id="rId1" Type="http://schemas.openxmlformats.org/officeDocument/2006/relationships/slideLayout" Target="../slideLayouts/slideLayout1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4.jpg"/><Relationship Id="rId1" Type="http://schemas.openxmlformats.org/officeDocument/2006/relationships/slideLayout" Target="../slideLayouts/slideLayout15.xml"/></Relationships>
</file>

<file path=ppt/slides/_rels/slide6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85.png"/><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6.jpeg"/><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87.png"/><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6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6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33.xml"/><Relationship Id="rId1" Type="http://schemas.openxmlformats.org/officeDocument/2006/relationships/slideLayout" Target="../slideLayouts/slideLayout15.xml"/><Relationship Id="rId6" Type="http://schemas.openxmlformats.org/officeDocument/2006/relationships/image" Target="../media/image2.png"/><Relationship Id="rId5" Type="http://schemas.openxmlformats.org/officeDocument/2006/relationships/image" Target="../media/image91.png"/><Relationship Id="rId4" Type="http://schemas.openxmlformats.org/officeDocument/2006/relationships/image" Target="../media/image90.png"/></Relationships>
</file>

<file path=ppt/slides/_rels/slide68.xml.rels><?xml version="1.0" encoding="UTF-8" standalone="yes"?>
<Relationships xmlns="http://schemas.openxmlformats.org/package/2006/relationships"><Relationship Id="rId3" Type="http://schemas.openxmlformats.org/officeDocument/2006/relationships/image" Target="../media/image92.png"/><Relationship Id="rId7" Type="http://schemas.openxmlformats.org/officeDocument/2006/relationships/image" Target="../media/image2.png"/><Relationship Id="rId2" Type="http://schemas.openxmlformats.org/officeDocument/2006/relationships/notesSlide" Target="../notesSlides/notesSlide34.xml"/><Relationship Id="rId1" Type="http://schemas.openxmlformats.org/officeDocument/2006/relationships/slideLayout" Target="../slideLayouts/slideLayout15.xml"/><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image" Target="../media/image93.png"/></Relationships>
</file>

<file path=ppt/slides/_rels/slide6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6.gif"/><Relationship Id="rId1" Type="http://schemas.openxmlformats.org/officeDocument/2006/relationships/slideLayout" Target="../slideLayouts/slideLayout12.xml"/></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2.png"/><Relationship Id="rId2" Type="http://schemas.openxmlformats.org/officeDocument/2006/relationships/diagramData" Target="../diagrams/data7.xml"/><Relationship Id="rId1" Type="http://schemas.openxmlformats.org/officeDocument/2006/relationships/slideLayout" Target="../slideLayouts/slideLayout1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7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72.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image" Target="../media/image103.png"/><Relationship Id="rId7" Type="http://schemas.openxmlformats.org/officeDocument/2006/relationships/image" Target="../media/image107.png"/><Relationship Id="rId2" Type="http://schemas.openxmlformats.org/officeDocument/2006/relationships/notesSlide" Target="../notesSlides/notesSlide36.xml"/><Relationship Id="rId1" Type="http://schemas.openxmlformats.org/officeDocument/2006/relationships/slideLayout" Target="../slideLayouts/slideLayout15.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png"/><Relationship Id="rId9" Type="http://schemas.openxmlformats.org/officeDocument/2006/relationships/image" Target="../media/image2.png"/></Relationships>
</file>

<file path=ppt/slides/_rels/slide73.xml.rels><?xml version="1.0" encoding="UTF-8" standalone="yes"?>
<Relationships xmlns="http://schemas.openxmlformats.org/package/2006/relationships"><Relationship Id="rId8" Type="http://schemas.openxmlformats.org/officeDocument/2006/relationships/image" Target="../media/image114.png"/><Relationship Id="rId13" Type="http://schemas.microsoft.com/office/2007/relationships/hdphoto" Target="../media/hdphoto5.wdp"/><Relationship Id="rId3" Type="http://schemas.openxmlformats.org/officeDocument/2006/relationships/image" Target="../media/image109.png"/><Relationship Id="rId7" Type="http://schemas.openxmlformats.org/officeDocument/2006/relationships/image" Target="../media/image113.png"/><Relationship Id="rId12" Type="http://schemas.openxmlformats.org/officeDocument/2006/relationships/image" Target="../media/image117.png"/><Relationship Id="rId2" Type="http://schemas.openxmlformats.org/officeDocument/2006/relationships/notesSlide" Target="../notesSlides/notesSlide37.xml"/><Relationship Id="rId1" Type="http://schemas.openxmlformats.org/officeDocument/2006/relationships/slideLayout" Target="../slideLayouts/slideLayout15.xml"/><Relationship Id="rId6" Type="http://schemas.openxmlformats.org/officeDocument/2006/relationships/image" Target="../media/image112.png"/><Relationship Id="rId11" Type="http://schemas.microsoft.com/office/2007/relationships/hdphoto" Target="../media/hdphoto4.wdp"/><Relationship Id="rId5" Type="http://schemas.openxmlformats.org/officeDocument/2006/relationships/image" Target="../media/image111.png"/><Relationship Id="rId10" Type="http://schemas.openxmlformats.org/officeDocument/2006/relationships/image" Target="../media/image116.png"/><Relationship Id="rId4" Type="http://schemas.openxmlformats.org/officeDocument/2006/relationships/image" Target="../media/image110.png"/><Relationship Id="rId9" Type="http://schemas.openxmlformats.org/officeDocument/2006/relationships/image" Target="../media/image115.png"/><Relationship Id="rId14" Type="http://schemas.openxmlformats.org/officeDocument/2006/relationships/image" Target="../media/image2.png"/></Relationships>
</file>

<file path=ppt/slides/_rels/slide74.xml.rels><?xml version="1.0" encoding="UTF-8" standalone="yes"?>
<Relationships xmlns="http://schemas.openxmlformats.org/package/2006/relationships"><Relationship Id="rId8" Type="http://schemas.openxmlformats.org/officeDocument/2006/relationships/image" Target="../media/image123.png"/><Relationship Id="rId3" Type="http://schemas.openxmlformats.org/officeDocument/2006/relationships/image" Target="../media/image118.png"/><Relationship Id="rId7" Type="http://schemas.openxmlformats.org/officeDocument/2006/relationships/image" Target="../media/image122.png"/><Relationship Id="rId12" Type="http://schemas.openxmlformats.org/officeDocument/2006/relationships/image" Target="../media/image2.png"/><Relationship Id="rId2" Type="http://schemas.openxmlformats.org/officeDocument/2006/relationships/notesSlide" Target="../notesSlides/notesSlide38.xml"/><Relationship Id="rId1" Type="http://schemas.openxmlformats.org/officeDocument/2006/relationships/slideLayout" Target="../slideLayouts/slideLayout15.xml"/><Relationship Id="rId6" Type="http://schemas.openxmlformats.org/officeDocument/2006/relationships/image" Target="../media/image121.png"/><Relationship Id="rId11" Type="http://schemas.microsoft.com/office/2007/relationships/hdphoto" Target="../media/hdphoto6.wdp"/><Relationship Id="rId5" Type="http://schemas.openxmlformats.org/officeDocument/2006/relationships/image" Target="../media/image120.png"/><Relationship Id="rId10" Type="http://schemas.openxmlformats.org/officeDocument/2006/relationships/image" Target="../media/image125.png"/><Relationship Id="rId4" Type="http://schemas.openxmlformats.org/officeDocument/2006/relationships/image" Target="../media/image119.jpeg"/><Relationship Id="rId9" Type="http://schemas.openxmlformats.org/officeDocument/2006/relationships/image" Target="../media/image124.png"/></Relationships>
</file>

<file path=ppt/slides/_rels/slide75.xml.rels><?xml version="1.0" encoding="UTF-8" standalone="yes"?>
<Relationships xmlns="http://schemas.openxmlformats.org/package/2006/relationships"><Relationship Id="rId8" Type="http://schemas.openxmlformats.org/officeDocument/2006/relationships/image" Target="../media/image129.png"/><Relationship Id="rId3" Type="http://schemas.openxmlformats.org/officeDocument/2006/relationships/image" Target="../media/image126.png"/><Relationship Id="rId7" Type="http://schemas.microsoft.com/office/2007/relationships/hdphoto" Target="../media/hdphoto8.wdp"/><Relationship Id="rId2" Type="http://schemas.openxmlformats.org/officeDocument/2006/relationships/notesSlide" Target="../notesSlides/notesSlide39.xml"/><Relationship Id="rId1" Type="http://schemas.openxmlformats.org/officeDocument/2006/relationships/slideLayout" Target="../slideLayouts/slideLayout15.xml"/><Relationship Id="rId6" Type="http://schemas.openxmlformats.org/officeDocument/2006/relationships/image" Target="../media/image128.png"/><Relationship Id="rId5" Type="http://schemas.microsoft.com/office/2007/relationships/hdphoto" Target="../media/hdphoto7.wdp"/><Relationship Id="rId10" Type="http://schemas.openxmlformats.org/officeDocument/2006/relationships/image" Target="../media/image2.png"/><Relationship Id="rId4" Type="http://schemas.openxmlformats.org/officeDocument/2006/relationships/image" Target="../media/image127.png"/><Relationship Id="rId9" Type="http://schemas.openxmlformats.org/officeDocument/2006/relationships/image" Target="../media/image130.png"/></Relationships>
</file>

<file path=ppt/slides/_rels/slide7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1.jpeg"/><Relationship Id="rId1" Type="http://schemas.openxmlformats.org/officeDocument/2006/relationships/slideLayout" Target="../slideLayouts/slideLayout12.xml"/></Relationships>
</file>

<file path=ppt/slides/_rels/slide77.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2.png"/><Relationship Id="rId2" Type="http://schemas.openxmlformats.org/officeDocument/2006/relationships/diagramData" Target="../diagrams/data8.xml"/><Relationship Id="rId1" Type="http://schemas.openxmlformats.org/officeDocument/2006/relationships/slideLayout" Target="../slideLayouts/slideLayout1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7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8.jpeg"/><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9.png"/><Relationship Id="rId1" Type="http://schemas.openxmlformats.org/officeDocument/2006/relationships/slideLayout" Target="../slideLayouts/slideLayout12.xml"/></Relationships>
</file>

<file path=ppt/slides/_rels/slide8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0.jpeg"/><Relationship Id="rId1" Type="http://schemas.openxmlformats.org/officeDocument/2006/relationships/slideLayout" Target="../slideLayouts/slideLayout12.xml"/></Relationships>
</file>

<file path=ppt/slides/_rels/slide8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1.jpeg"/><Relationship Id="rId1" Type="http://schemas.openxmlformats.org/officeDocument/2006/relationships/slideLayout" Target="../slideLayouts/slideLayout12.xml"/></Relationships>
</file>

<file path=ppt/slides/_rels/slide8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2.jpeg"/><Relationship Id="rId1" Type="http://schemas.openxmlformats.org/officeDocument/2006/relationships/slideLayout" Target="../slideLayouts/slideLayout12.xml"/></Relationships>
</file>

<file path=ppt/slides/_rels/slide8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3.jpeg"/><Relationship Id="rId1" Type="http://schemas.openxmlformats.org/officeDocument/2006/relationships/slideLayout" Target="../slideLayouts/slideLayout12.xml"/></Relationships>
</file>

<file path=ppt/slides/_rels/slide8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4.jpeg"/><Relationship Id="rId1" Type="http://schemas.openxmlformats.org/officeDocument/2006/relationships/slideLayout" Target="../slideLayouts/slideLayout12.xml"/></Relationships>
</file>

<file path=ppt/slides/_rels/slide8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5.png"/><Relationship Id="rId1" Type="http://schemas.openxmlformats.org/officeDocument/2006/relationships/slideLayout" Target="../slideLayouts/slideLayout12.xml"/></Relationships>
</file>

<file path=ppt/slides/_rels/slide86.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image" Target="../media/image146.png"/><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8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8.jpeg"/><Relationship Id="rId1" Type="http://schemas.openxmlformats.org/officeDocument/2006/relationships/slideLayout" Target="../slideLayouts/slideLayout12.xml"/></Relationships>
</file>

<file path=ppt/slides/_rels/slide88.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notesSlide" Target="../notesSlides/notesSlide40.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8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90.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42.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9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0.jpe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image" Target="../media/image151.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3.jpe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4.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5.jpe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hyperlink" Target="https://fanaticosdelhardware.com/indra-y-microsoft-llevan-la-gestion-del-trafico-aereo-a-la-nube/torre-de-control-1024x5141/" TargetMode="External"/><Relationship Id="rId2" Type="http://schemas.openxmlformats.org/officeDocument/2006/relationships/image" Target="../media/image156.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9.xml.rels><?xml version="1.0" encoding="UTF-8" standalone="yes"?>
<Relationships xmlns="http://schemas.openxmlformats.org/package/2006/relationships"><Relationship Id="rId3" Type="http://schemas.openxmlformats.org/officeDocument/2006/relationships/hyperlink" Target="http://commons.wikimedia.org/wiki/File:CZ_check-in_counters_at_Guilin_airport,_07-2014.JPG" TargetMode="External"/><Relationship Id="rId2" Type="http://schemas.openxmlformats.org/officeDocument/2006/relationships/image" Target="../media/image157.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8.jpe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hyperlink" Target="https://commons.wikimedia.org/wiki/File:BJ_%E5%8C%97%E4%BA%AC%E9%A6%96%E9%83%BD%E5%9C%8B%E9%9A%9B%E6%A9%9F%E5%A0%B4_Beijing_Capital_International_Airport_BCIA_shop_Duty_Free_interior_Chanel_counter_Aug-2010.JPG" TargetMode="External"/><Relationship Id="rId2" Type="http://schemas.openxmlformats.org/officeDocument/2006/relationships/image" Target="../media/image159.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2.xml.rels><?xml version="1.0" encoding="UTF-8" standalone="yes"?>
<Relationships xmlns="http://schemas.openxmlformats.org/package/2006/relationships"><Relationship Id="rId3" Type="http://schemas.openxmlformats.org/officeDocument/2006/relationships/hyperlink" Target="http://flyfreesky.tistory.com/1059" TargetMode="External"/><Relationship Id="rId2" Type="http://schemas.openxmlformats.org/officeDocument/2006/relationships/image" Target="../media/image160.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3.xml.rels><?xml version="1.0" encoding="UTF-8" standalone="yes"?>
<Relationships xmlns="http://schemas.openxmlformats.org/package/2006/relationships"><Relationship Id="rId3" Type="http://schemas.openxmlformats.org/officeDocument/2006/relationships/hyperlink" Target="https://www.geograph.org.uk/photo/1843699" TargetMode="External"/><Relationship Id="rId2" Type="http://schemas.openxmlformats.org/officeDocument/2006/relationships/image" Target="../media/image161.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2.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9.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3.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4.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5.jpe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6.jpe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7.jpe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8.gif"/><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image" Target="../media/image169.jp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1.jpe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2.jpe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3.jpe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4.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4.pn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n 6">
            <a:extLst>
              <a:ext uri="{FF2B5EF4-FFF2-40B4-BE49-F238E27FC236}">
                <a16:creationId xmlns:a16="http://schemas.microsoft.com/office/drawing/2014/main" id="{B9BFC96D-D9BE-B57E-628E-4B60A35B6E62}"/>
              </a:ext>
            </a:extLst>
          </p:cNvPr>
          <p:cNvPicPr>
            <a:picLocks noChangeAspect="1" noChangeArrowheads="1"/>
          </p:cNvPicPr>
          <p:nvPr/>
        </p:nvPicPr>
        <p:blipFill>
          <a:blip r:embed="rId2">
            <a:extLst>
              <a:ext uri="{BEBA8EAE-BF5A-486C-A8C5-ECC9F3942E4B}">
                <a14:imgProps xmlns:a14="http://schemas.microsoft.com/office/drawing/2010/main">
                  <a14:imgLayer>
                    <a14:imgEffect>
                      <a14:brightnessContrast bright="-20000"/>
                    </a14:imgEffect>
                  </a14:imgLayer>
                </a14:imgProps>
              </a:ext>
              <a:ext uri="{28A0092B-C50C-407E-A947-70E740481C1C}">
                <a14:useLocalDpi xmlns:a14="http://schemas.microsoft.com/office/drawing/2010/main" val="0"/>
              </a:ext>
            </a:extLst>
          </a:blip>
          <a:srcRect t="7724" b="7724"/>
          <a:stretch/>
        </p:blipFill>
        <p:spPr bwMode="auto">
          <a:xfrm>
            <a:off x="-40" y="0"/>
            <a:ext cx="12192020" cy="6858000"/>
          </a:xfrm>
          <a:custGeom>
            <a:avLst/>
            <a:gdLst>
              <a:gd name="connsiteX0" fmla="*/ 0 w 12192020"/>
              <a:gd name="connsiteY0" fmla="*/ 0 h 6858000"/>
              <a:gd name="connsiteX1" fmla="*/ 12192020 w 12192020"/>
              <a:gd name="connsiteY1" fmla="*/ 0 h 6858000"/>
              <a:gd name="connsiteX2" fmla="*/ 12192020 w 12192020"/>
              <a:gd name="connsiteY2" fmla="*/ 6858000 h 6858000"/>
              <a:gd name="connsiteX3" fmla="*/ 0 w 1219202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20" h="6858000">
                <a:moveTo>
                  <a:pt x="0" y="0"/>
                </a:moveTo>
                <a:lnTo>
                  <a:pt x="12192020" y="0"/>
                </a:lnTo>
                <a:lnTo>
                  <a:pt x="1219202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 name="Título 1">
            <a:extLst>
              <a:ext uri="{FF2B5EF4-FFF2-40B4-BE49-F238E27FC236}">
                <a16:creationId xmlns:a16="http://schemas.microsoft.com/office/drawing/2014/main" id="{01D3163A-668C-4492-BC50-1F4596C0A74C}"/>
              </a:ext>
            </a:extLst>
          </p:cNvPr>
          <p:cNvSpPr>
            <a:spLocks noGrp="1"/>
          </p:cNvSpPr>
          <p:nvPr>
            <p:ph type="ctrTitle"/>
          </p:nvPr>
        </p:nvSpPr>
        <p:spPr>
          <a:xfrm>
            <a:off x="1" y="5419195"/>
            <a:ext cx="12191999" cy="931912"/>
          </a:xfrm>
          <a:solidFill>
            <a:srgbClr val="000000">
              <a:alpha val="60000"/>
            </a:srgbClr>
          </a:solidFill>
        </p:spPr>
        <p:txBody>
          <a:bodyPr vert="horz" lIns="91440" tIns="45720" rIns="91440" bIns="45720" rtlCol="0" anchor="ctr">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s-MX" sz="4400" b="1" i="0" u="none" strike="noStrike" kern="1200" cap="none" spc="50" normalizeH="0" baseline="0" noProof="0" dirty="0">
                <a:ln w="0"/>
                <a:solidFill>
                  <a:prstClr val="white"/>
                </a:solidFill>
                <a:effectLst>
                  <a:innerShdw blurRad="63500" dist="50800" dir="13500000">
                    <a:srgbClr val="000000">
                      <a:alpha val="50000"/>
                    </a:srgbClr>
                  </a:innerShdw>
                </a:effectLst>
                <a:uLnTx/>
                <a:uFillTx/>
                <a:latin typeface="Century Gothic" panose="020B0502020202020204" pitchFamily="34" charset="0"/>
                <a:ea typeface="+mn-ea"/>
                <a:cs typeface="+mn-cs"/>
              </a:rPr>
              <a:t>SEGURIDAD DE LA AVIACIÓN CIVIL</a:t>
            </a:r>
            <a:endParaRPr kumimoji="0" lang="es-MX" sz="2800" b="1" i="0" u="none" strike="noStrike" kern="1200" cap="none" spc="50" normalizeH="0" baseline="0" noProof="0" dirty="0">
              <a:ln w="0"/>
              <a:solidFill>
                <a:srgbClr val="FFFFFF"/>
              </a:solidFill>
              <a:effectLst>
                <a:innerShdw blurRad="63500" dist="50800" dir="13500000">
                  <a:srgbClr val="000000">
                    <a:alpha val="50000"/>
                  </a:srgbClr>
                </a:innerShdw>
              </a:effectLst>
              <a:uLnTx/>
              <a:uFillTx/>
              <a:latin typeface="Century Gothic" panose="020F0302020204030204"/>
              <a:ea typeface="+mn-ea"/>
              <a:cs typeface="+mn-cs"/>
            </a:endParaRPr>
          </a:p>
        </p:txBody>
      </p:sp>
      <p:pic>
        <p:nvPicPr>
          <p:cNvPr id="3" name="Imagen 2">
            <a:extLst>
              <a:ext uri="{FF2B5EF4-FFF2-40B4-BE49-F238E27FC236}">
                <a16:creationId xmlns:a16="http://schemas.microsoft.com/office/drawing/2014/main" id="{8272F29D-8F91-9F3E-73A7-8F595DB1C467}"/>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482057" y="2379216"/>
            <a:ext cx="4868280" cy="1814486"/>
          </a:xfrm>
          <a:prstGeom prst="rect">
            <a:avLst/>
          </a:prstGeom>
          <a:effectLst>
            <a:innerShdw blurRad="38100" dist="63500" dir="13500000">
              <a:prstClr val="black">
                <a:alpha val="20000"/>
              </a:prstClr>
            </a:innerShdw>
          </a:effectLst>
        </p:spPr>
      </p:pic>
    </p:spTree>
    <p:extLst>
      <p:ext uri="{BB962C8B-B14F-4D97-AF65-F5344CB8AC3E}">
        <p14:creationId xmlns:p14="http://schemas.microsoft.com/office/powerpoint/2010/main" val="4021571233"/>
      </p:ext>
    </p:extLst>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DFEDD46-D256-46EF-8495-D7DB9C4967C7}"/>
              </a:ext>
            </a:extLst>
          </p:cNvPr>
          <p:cNvSpPr>
            <a:spLocks noGrp="1"/>
          </p:cNvSpPr>
          <p:nvPr>
            <p:ph type="title"/>
          </p:nvPr>
        </p:nvSpPr>
        <p:spPr/>
        <p:txBody>
          <a:bodyPr>
            <a:normAutofit/>
          </a:bodyPr>
          <a:lstStyle/>
          <a:p>
            <a:pPr algn="ctr"/>
            <a:r>
              <a:rPr lang="es-MX" sz="4000" b="1" dirty="0">
                <a:solidFill>
                  <a:schemeClr val="tx1">
                    <a:lumMod val="85000"/>
                    <a:lumOff val="15000"/>
                  </a:schemeClr>
                </a:solidFill>
                <a:latin typeface="Century Gothic" panose="020B0502020202020204" pitchFamily="34" charset="0"/>
              </a:rPr>
              <a:t>REGLAS BÁSICAS</a:t>
            </a:r>
          </a:p>
        </p:txBody>
      </p:sp>
      <p:sp>
        <p:nvSpPr>
          <p:cNvPr id="3" name="Marcador de contenido 2">
            <a:extLst>
              <a:ext uri="{FF2B5EF4-FFF2-40B4-BE49-F238E27FC236}">
                <a16:creationId xmlns:a16="http://schemas.microsoft.com/office/drawing/2014/main" id="{B9C9D24E-701E-46DF-B216-B7001A14D102}"/>
              </a:ext>
            </a:extLst>
          </p:cNvPr>
          <p:cNvSpPr>
            <a:spLocks noGrp="1" noRot="1" noMove="1" noResize="1" noEditPoints="1" noAdjustHandles="1" noChangeArrowheads="1" noChangeShapeType="1"/>
          </p:cNvSpPr>
          <p:nvPr>
            <p:ph idx="1"/>
          </p:nvPr>
        </p:nvSpPr>
        <p:spPr/>
        <p:txBody>
          <a:bodyPr>
            <a:normAutofit/>
          </a:bodyPr>
          <a:lstStyle/>
          <a:p>
            <a:pPr marL="0" indent="0" algn="ctr">
              <a:buNone/>
            </a:pPr>
            <a:r>
              <a:rPr lang="es-MX" sz="2400" dirty="0">
                <a:latin typeface="Century Gothic" panose="020B0502020202020204" pitchFamily="34" charset="0"/>
              </a:rPr>
              <a:t>Los siguientes acuerdos tienen como fin, facilitar tu aprendizaje y promover tu participación, por lo que tu compromiso con estos puntos, durante el curso es de gran importancia.</a:t>
            </a:r>
          </a:p>
        </p:txBody>
      </p:sp>
      <p:grpSp>
        <p:nvGrpSpPr>
          <p:cNvPr id="38" name="Grupo 37">
            <a:extLst>
              <a:ext uri="{FF2B5EF4-FFF2-40B4-BE49-F238E27FC236}">
                <a16:creationId xmlns:a16="http://schemas.microsoft.com/office/drawing/2014/main" id="{EF39E2CC-0B5B-40A0-85E3-217E443EC77F}"/>
              </a:ext>
            </a:extLst>
          </p:cNvPr>
          <p:cNvGrpSpPr/>
          <p:nvPr/>
        </p:nvGrpSpPr>
        <p:grpSpPr>
          <a:xfrm>
            <a:off x="1433048" y="2705381"/>
            <a:ext cx="9894933" cy="3232100"/>
            <a:chOff x="1433048" y="2705381"/>
            <a:chExt cx="9894933" cy="3232100"/>
          </a:xfrm>
        </p:grpSpPr>
        <p:grpSp>
          <p:nvGrpSpPr>
            <p:cNvPr id="37" name="Grupo 36">
              <a:extLst>
                <a:ext uri="{FF2B5EF4-FFF2-40B4-BE49-F238E27FC236}">
                  <a16:creationId xmlns:a16="http://schemas.microsoft.com/office/drawing/2014/main" id="{20352717-7606-4125-B491-91A937045EE6}"/>
                </a:ext>
              </a:extLst>
            </p:cNvPr>
            <p:cNvGrpSpPr/>
            <p:nvPr/>
          </p:nvGrpSpPr>
          <p:grpSpPr>
            <a:xfrm>
              <a:off x="1433048" y="3130094"/>
              <a:ext cx="9894933" cy="2807387"/>
              <a:chOff x="1433048" y="3130094"/>
              <a:chExt cx="9894933" cy="2807387"/>
            </a:xfrm>
          </p:grpSpPr>
          <p:sp>
            <p:nvSpPr>
              <p:cNvPr id="35" name="Elipse 34">
                <a:extLst>
                  <a:ext uri="{FF2B5EF4-FFF2-40B4-BE49-F238E27FC236}">
                    <a16:creationId xmlns:a16="http://schemas.microsoft.com/office/drawing/2014/main" id="{D144490C-49B7-42D3-ACE7-8F6083D8454E}"/>
                  </a:ext>
                </a:extLst>
              </p:cNvPr>
              <p:cNvSpPr/>
              <p:nvPr/>
            </p:nvSpPr>
            <p:spPr>
              <a:xfrm>
                <a:off x="6748413" y="3130094"/>
                <a:ext cx="1742400" cy="17424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uadroTexto 4">
                <a:extLst>
                  <a:ext uri="{FF2B5EF4-FFF2-40B4-BE49-F238E27FC236}">
                    <a16:creationId xmlns:a16="http://schemas.microsoft.com/office/drawing/2014/main" id="{5D30418D-429E-4E2F-9475-39BD602F5B8C}"/>
                  </a:ext>
                </a:extLst>
              </p:cNvPr>
              <p:cNvSpPr txBox="1"/>
              <p:nvPr/>
            </p:nvSpPr>
            <p:spPr>
              <a:xfrm>
                <a:off x="3046863" y="3247746"/>
                <a:ext cx="609372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9" name="CuadroTexto 8">
                <a:extLst>
                  <a:ext uri="{FF2B5EF4-FFF2-40B4-BE49-F238E27FC236}">
                    <a16:creationId xmlns:a16="http://schemas.microsoft.com/office/drawing/2014/main" id="{08FC735F-1C26-49AE-B4E8-FA07B1806A3B}"/>
                  </a:ext>
                </a:extLst>
              </p:cNvPr>
              <p:cNvSpPr txBox="1"/>
              <p:nvPr/>
            </p:nvSpPr>
            <p:spPr>
              <a:xfrm>
                <a:off x="3047071" y="3244334"/>
                <a:ext cx="609414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2050" name="Picture 2">
                <a:extLst>
                  <a:ext uri="{FF2B5EF4-FFF2-40B4-BE49-F238E27FC236}">
                    <a16:creationId xmlns:a16="http://schemas.microsoft.com/office/drawing/2014/main" id="{89247EC5-52FD-4E54-A23D-C784A4772D6D}"/>
                  </a:ext>
                </a:extLst>
              </p:cNvPr>
              <p:cNvPicPr>
                <a:picLocks noChangeAspect="1" noChangeArrowheads="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433048" y="3253322"/>
                <a:ext cx="1743075" cy="1743075"/>
              </a:xfrm>
              <a:prstGeom prst="rect">
                <a:avLst/>
              </a:prstGeom>
              <a:noFill/>
              <a:extLst>
                <a:ext uri="{909E8E84-426E-40DD-AFC4-6F175D3DCCD1}">
                  <a14:hiddenFill xmlns:a14="http://schemas.microsoft.com/office/drawing/2010/main">
                    <a:solidFill>
                      <a:srgbClr val="FFFFFF"/>
                    </a:solidFill>
                  </a14:hiddenFill>
                </a:ext>
              </a:extLst>
            </p:spPr>
          </p:pic>
          <p:sp>
            <p:nvSpPr>
              <p:cNvPr id="16" name="Elipse 15">
                <a:extLst>
                  <a:ext uri="{FF2B5EF4-FFF2-40B4-BE49-F238E27FC236}">
                    <a16:creationId xmlns:a16="http://schemas.microsoft.com/office/drawing/2014/main" id="{5E0BE791-64BD-47BD-870D-9CEBA701353F}"/>
                  </a:ext>
                </a:extLst>
              </p:cNvPr>
              <p:cNvSpPr/>
              <p:nvPr/>
            </p:nvSpPr>
            <p:spPr>
              <a:xfrm>
                <a:off x="4199211" y="3218930"/>
                <a:ext cx="1742400" cy="1742400"/>
              </a:xfrm>
              <a:prstGeom prst="ellips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052" name="Picture 4">
                <a:extLst>
                  <a:ext uri="{FF2B5EF4-FFF2-40B4-BE49-F238E27FC236}">
                    <a16:creationId xmlns:a16="http://schemas.microsoft.com/office/drawing/2014/main" id="{02EFCB8C-1B02-4F3A-B438-F6536482DF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0601" y="3262257"/>
                <a:ext cx="1552575" cy="1552575"/>
              </a:xfrm>
              <a:prstGeom prst="rect">
                <a:avLst/>
              </a:prstGeom>
              <a:noFill/>
              <a:extLst>
                <a:ext uri="{909E8E84-426E-40DD-AFC4-6F175D3DCCD1}">
                  <a14:hiddenFill xmlns:a14="http://schemas.microsoft.com/office/drawing/2010/main">
                    <a:solidFill>
                      <a:srgbClr val="FFFFFF"/>
                    </a:solidFill>
                  </a14:hiddenFill>
                </a:ext>
              </a:extLst>
            </p:spPr>
          </p:pic>
          <p:sp>
            <p:nvSpPr>
              <p:cNvPr id="25" name="Elipse 24">
                <a:extLst>
                  <a:ext uri="{FF2B5EF4-FFF2-40B4-BE49-F238E27FC236}">
                    <a16:creationId xmlns:a16="http://schemas.microsoft.com/office/drawing/2014/main" id="{23AC81D9-C18B-4F92-8B4B-711A394DDECC}"/>
                  </a:ext>
                </a:extLst>
              </p:cNvPr>
              <p:cNvSpPr/>
              <p:nvPr/>
            </p:nvSpPr>
            <p:spPr>
              <a:xfrm>
                <a:off x="9430166" y="3244334"/>
                <a:ext cx="1647825" cy="1647825"/>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9" name="Gráfico 28" descr="Mano levantada con relleno sólido">
                <a:extLst>
                  <a:ext uri="{FF2B5EF4-FFF2-40B4-BE49-F238E27FC236}">
                    <a16:creationId xmlns:a16="http://schemas.microsoft.com/office/drawing/2014/main" id="{D410B88D-AC1F-4AA0-8243-3FDB858FEC0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679946" y="3358756"/>
                <a:ext cx="1285073" cy="1285073"/>
              </a:xfrm>
              <a:prstGeom prst="rect">
                <a:avLst/>
              </a:prstGeom>
            </p:spPr>
          </p:pic>
          <p:sp>
            <p:nvSpPr>
              <p:cNvPr id="31" name="CuadroTexto 30">
                <a:extLst>
                  <a:ext uri="{FF2B5EF4-FFF2-40B4-BE49-F238E27FC236}">
                    <a16:creationId xmlns:a16="http://schemas.microsoft.com/office/drawing/2014/main" id="{DCBA812F-41D2-4B26-AAD1-1BC64A08FEDB}"/>
                  </a:ext>
                </a:extLst>
              </p:cNvPr>
              <p:cNvSpPr txBox="1"/>
              <p:nvPr/>
            </p:nvSpPr>
            <p:spPr>
              <a:xfrm>
                <a:off x="1561171" y="5542156"/>
                <a:ext cx="151836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1" i="0" u="none" strike="noStrike" kern="1200" cap="none" spc="0" normalizeH="0" baseline="0" noProof="0" dirty="0">
                    <a:ln>
                      <a:noFill/>
                    </a:ln>
                    <a:solidFill>
                      <a:prstClr val="black">
                        <a:lumMod val="95000"/>
                        <a:lumOff val="5000"/>
                      </a:prstClr>
                    </a:solidFill>
                    <a:effectLst/>
                    <a:uLnTx/>
                    <a:uFillTx/>
                    <a:latin typeface="Century Gothic" panose="020B0502020202020204" pitchFamily="34" charset="0"/>
                    <a:ea typeface="+mn-ea"/>
                    <a:cs typeface="+mn-cs"/>
                  </a:rPr>
                  <a:t>Puntualidad</a:t>
                </a:r>
              </a:p>
            </p:txBody>
          </p:sp>
          <p:sp>
            <p:nvSpPr>
              <p:cNvPr id="41" name="CuadroTexto 40">
                <a:extLst>
                  <a:ext uri="{FF2B5EF4-FFF2-40B4-BE49-F238E27FC236}">
                    <a16:creationId xmlns:a16="http://schemas.microsoft.com/office/drawing/2014/main" id="{167C73CE-FF9F-457C-8CCD-B9723A498910}"/>
                  </a:ext>
                </a:extLst>
              </p:cNvPr>
              <p:cNvSpPr txBox="1"/>
              <p:nvPr/>
            </p:nvSpPr>
            <p:spPr>
              <a:xfrm>
                <a:off x="6974889" y="5568149"/>
                <a:ext cx="183575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1" i="0" u="none" strike="noStrike" kern="1200" cap="none" spc="0" normalizeH="0" baseline="0" noProof="0" dirty="0">
                    <a:ln>
                      <a:noFill/>
                    </a:ln>
                    <a:solidFill>
                      <a:prstClr val="black">
                        <a:lumMod val="95000"/>
                        <a:lumOff val="5000"/>
                      </a:prstClr>
                    </a:solidFill>
                    <a:effectLst/>
                    <a:uLnTx/>
                    <a:uFillTx/>
                    <a:latin typeface="Century Gothic" panose="020B0502020202020204" pitchFamily="34" charset="0"/>
                    <a:ea typeface="+mn-ea"/>
                    <a:cs typeface="+mn-cs"/>
                  </a:rPr>
                  <a:t>Uso del celular</a:t>
                </a:r>
              </a:p>
            </p:txBody>
          </p:sp>
          <p:sp>
            <p:nvSpPr>
              <p:cNvPr id="42" name="CuadroTexto 41">
                <a:extLst>
                  <a:ext uri="{FF2B5EF4-FFF2-40B4-BE49-F238E27FC236}">
                    <a16:creationId xmlns:a16="http://schemas.microsoft.com/office/drawing/2014/main" id="{A9DF491C-A906-46AD-B5DA-768CF958C2B5}"/>
                  </a:ext>
                </a:extLst>
              </p:cNvPr>
              <p:cNvSpPr txBox="1"/>
              <p:nvPr/>
            </p:nvSpPr>
            <p:spPr>
              <a:xfrm>
                <a:off x="4625188" y="5542156"/>
                <a:ext cx="108395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1" i="0" u="none" strike="noStrike" kern="1200" cap="none" spc="0" normalizeH="0" baseline="0" noProof="0" dirty="0">
                    <a:ln>
                      <a:noFill/>
                    </a:ln>
                    <a:solidFill>
                      <a:prstClr val="black">
                        <a:lumMod val="95000"/>
                        <a:lumOff val="5000"/>
                      </a:prstClr>
                    </a:solidFill>
                    <a:effectLst/>
                    <a:uLnTx/>
                    <a:uFillTx/>
                    <a:latin typeface="Century Gothic" panose="020B0502020202020204" pitchFamily="34" charset="0"/>
                    <a:ea typeface="+mn-ea"/>
                    <a:cs typeface="+mn-cs"/>
                  </a:rPr>
                  <a:t>Respeto</a:t>
                </a:r>
              </a:p>
            </p:txBody>
          </p:sp>
          <p:sp>
            <p:nvSpPr>
              <p:cNvPr id="43" name="CuadroTexto 42">
                <a:extLst>
                  <a:ext uri="{FF2B5EF4-FFF2-40B4-BE49-F238E27FC236}">
                    <a16:creationId xmlns:a16="http://schemas.microsoft.com/office/drawing/2014/main" id="{010CC527-7C6D-4331-B9BA-969C7AF135CF}"/>
                  </a:ext>
                </a:extLst>
              </p:cNvPr>
              <p:cNvSpPr txBox="1"/>
              <p:nvPr/>
            </p:nvSpPr>
            <p:spPr>
              <a:xfrm>
                <a:off x="9665346" y="5568149"/>
                <a:ext cx="166263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MX" sz="1800" b="1" i="0" u="none" strike="noStrike" kern="1200" cap="none" spc="0" normalizeH="0" baseline="0" noProof="0" dirty="0">
                    <a:ln>
                      <a:noFill/>
                    </a:ln>
                    <a:solidFill>
                      <a:prstClr val="black">
                        <a:lumMod val="95000"/>
                        <a:lumOff val="5000"/>
                      </a:prstClr>
                    </a:solidFill>
                    <a:effectLst/>
                    <a:uLnTx/>
                    <a:uFillTx/>
                    <a:latin typeface="Century Gothic" panose="020B0502020202020204" pitchFamily="34" charset="0"/>
                    <a:ea typeface="+mn-ea"/>
                    <a:cs typeface="+mn-cs"/>
                  </a:rPr>
                  <a:t>Participación</a:t>
                </a:r>
              </a:p>
            </p:txBody>
          </p:sp>
        </p:grpSp>
        <p:pic>
          <p:nvPicPr>
            <p:cNvPr id="2056" name="Picture 8">
              <a:extLst>
                <a:ext uri="{FF2B5EF4-FFF2-40B4-BE49-F238E27FC236}">
                  <a16:creationId xmlns:a16="http://schemas.microsoft.com/office/drawing/2014/main" id="{87F4C3DC-B98B-4819-AD45-A6485BA7528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76556" y="2705381"/>
              <a:ext cx="1647825" cy="2333625"/>
            </a:xfrm>
            <a:prstGeom prst="rect">
              <a:avLst/>
            </a:prstGeom>
            <a:noFill/>
            <a:extLst>
              <a:ext uri="{909E8E84-426E-40DD-AFC4-6F175D3DCCD1}">
                <a14:hiddenFill xmlns:a14="http://schemas.microsoft.com/office/drawing/2010/main">
                  <a:solidFill>
                    <a:srgbClr val="FFFFFF"/>
                  </a:solidFill>
                </a14:hiddenFill>
              </a:ext>
            </a:extLst>
          </p:spPr>
        </p:pic>
      </p:grpSp>
      <p:pic>
        <p:nvPicPr>
          <p:cNvPr id="4" name="Imagen 3">
            <a:extLst>
              <a:ext uri="{FF2B5EF4-FFF2-40B4-BE49-F238E27FC236}">
                <a16:creationId xmlns:a16="http://schemas.microsoft.com/office/drawing/2014/main" id="{2F3EAB50-3F86-F17F-36CC-A642C1C0EE7E}"/>
              </a:ext>
            </a:extLst>
          </p:cNvPr>
          <p:cNvPicPr>
            <a:picLocks noChangeAspect="1"/>
          </p:cNvPicPr>
          <p:nvPr/>
        </p:nvPicPr>
        <p:blipFill>
          <a:blip r:embed="rId7">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442899529"/>
      </p:ext>
    </p:extLst>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21" name="Group 20">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22" name="Freeform: Shape 21">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 name="Título 1">
            <a:extLst>
              <a:ext uri="{FF2B5EF4-FFF2-40B4-BE49-F238E27FC236}">
                <a16:creationId xmlns:a16="http://schemas.microsoft.com/office/drawing/2014/main" id="{8A94D1C1-3E93-4F2B-B80B-2DC113BA5C4F}"/>
              </a:ext>
            </a:extLst>
          </p:cNvPr>
          <p:cNvSpPr>
            <a:spLocks noGrp="1"/>
          </p:cNvSpPr>
          <p:nvPr>
            <p:ph type="title"/>
          </p:nvPr>
        </p:nvSpPr>
        <p:spPr>
          <a:xfrm>
            <a:off x="804672" y="2053641"/>
            <a:ext cx="3669161" cy="2760098"/>
          </a:xfrm>
        </p:spPr>
        <p:txBody>
          <a:bodyPr>
            <a:normAutofit/>
          </a:bodyPr>
          <a:lstStyle/>
          <a:p>
            <a:r>
              <a:rPr lang="es-MX" sz="4000" b="1" i="0" u="none" strike="noStrike" dirty="0">
                <a:solidFill>
                  <a:schemeClr val="tx1">
                    <a:lumMod val="75000"/>
                    <a:lumOff val="25000"/>
                  </a:schemeClr>
                </a:solidFill>
                <a:effectLst/>
                <a:latin typeface="Century Gothic" panose="020B0502020202020204" pitchFamily="34" charset="0"/>
              </a:rPr>
              <a:t>Objetivo del curso</a:t>
            </a:r>
            <a:endParaRPr lang="es-MX" sz="4000" dirty="0">
              <a:solidFill>
                <a:schemeClr val="tx1">
                  <a:lumMod val="75000"/>
                  <a:lumOff val="25000"/>
                </a:schemeClr>
              </a:solidFill>
              <a:latin typeface="Century Gothic" panose="020B0502020202020204" pitchFamily="34" charset="0"/>
            </a:endParaRPr>
          </a:p>
        </p:txBody>
      </p:sp>
      <p:sp>
        <p:nvSpPr>
          <p:cNvPr id="3" name="Marcador de contenido 2">
            <a:extLst>
              <a:ext uri="{FF2B5EF4-FFF2-40B4-BE49-F238E27FC236}">
                <a16:creationId xmlns:a16="http://schemas.microsoft.com/office/drawing/2014/main" id="{92060F8D-D7F7-4597-AE37-1FA904CCCE91}"/>
              </a:ext>
            </a:extLst>
          </p:cNvPr>
          <p:cNvSpPr>
            <a:spLocks noGrp="1"/>
          </p:cNvSpPr>
          <p:nvPr>
            <p:ph idx="1"/>
          </p:nvPr>
        </p:nvSpPr>
        <p:spPr>
          <a:xfrm>
            <a:off x="6090574" y="801866"/>
            <a:ext cx="5306084" cy="5230634"/>
          </a:xfrm>
          <a:noFill/>
          <a:ln>
            <a:noFill/>
          </a:ln>
        </p:spPr>
        <p:txBody>
          <a:bodyPr anchor="ctr">
            <a:normAutofit/>
          </a:bodyPr>
          <a:lstStyle/>
          <a:p>
            <a:pPr marL="0" indent="0" algn="just" rtl="0">
              <a:spcBef>
                <a:spcPts val="0"/>
              </a:spcBef>
              <a:spcAft>
                <a:spcPts val="800"/>
              </a:spcAft>
              <a:buNone/>
            </a:pPr>
            <a:r>
              <a:rPr lang="es-MX" sz="1800" b="0" i="0" u="none" strike="noStrike" dirty="0">
                <a:solidFill>
                  <a:schemeClr val="tx2"/>
                </a:solidFill>
                <a:effectLst/>
                <a:latin typeface="Century Gothic" panose="020B0502020202020204" pitchFamily="34" charset="0"/>
              </a:rPr>
              <a:t>Proporcionar un marco para el desarrollo del curso Seguridad de la Aviación Civil en Seguridad de la Aviación, con el fin de brindar una capacidad eficiente para el desempeño de las funciones del personal y de esta manera garantizar la seguridad de los mismos, así como de los pasajeros y todos aquellos externos que se puedan ver involucrados durante un acto de interferencia ilícita.</a:t>
            </a:r>
          </a:p>
        </p:txBody>
      </p:sp>
      <p:pic>
        <p:nvPicPr>
          <p:cNvPr id="4" name="Imagen 3">
            <a:extLst>
              <a:ext uri="{FF2B5EF4-FFF2-40B4-BE49-F238E27FC236}">
                <a16:creationId xmlns:a16="http://schemas.microsoft.com/office/drawing/2014/main" id="{1FDF74E6-AF97-B40E-0528-71E440928976}"/>
              </a:ext>
            </a:extLst>
          </p:cNvPr>
          <p:cNvPicPr>
            <a:picLocks noChangeAspect="1"/>
          </p:cNvPicPr>
          <p:nvPr/>
        </p:nvPicPr>
        <p:blipFill>
          <a:blip r:embed="rId2">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059431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a:extLst>
              <a:ext uri="{FF2B5EF4-FFF2-40B4-BE49-F238E27FC236}">
                <a16:creationId xmlns:a16="http://schemas.microsoft.com/office/drawing/2014/main" id="{D48211A7-2A76-40F5-A19D-CD3F45BA676C}"/>
              </a:ext>
            </a:extLst>
          </p:cNvPr>
          <p:cNvSpPr>
            <a:spLocks noGrp="1"/>
          </p:cNvSpPr>
          <p:nvPr>
            <p:ph idx="1"/>
          </p:nvPr>
        </p:nvSpPr>
        <p:spPr/>
        <p:txBody>
          <a:bodyPr/>
          <a:lstStyle/>
          <a:p>
            <a:pPr marL="0" indent="0">
              <a:buNone/>
            </a:pPr>
            <a:r>
              <a:rPr lang="es-MX" dirty="0">
                <a:latin typeface="Century Gothic" panose="020B0502020202020204" pitchFamily="34" charset="0"/>
              </a:rPr>
              <a:t> </a:t>
            </a:r>
          </a:p>
        </p:txBody>
      </p:sp>
      <p:sp>
        <p:nvSpPr>
          <p:cNvPr id="4" name="Elipse 3">
            <a:extLst>
              <a:ext uri="{FF2B5EF4-FFF2-40B4-BE49-F238E27FC236}">
                <a16:creationId xmlns:a16="http://schemas.microsoft.com/office/drawing/2014/main" id="{B24233FA-8E6F-475A-BA66-60AD30F2C0E7}"/>
              </a:ext>
            </a:extLst>
          </p:cNvPr>
          <p:cNvSpPr/>
          <p:nvPr/>
        </p:nvSpPr>
        <p:spPr>
          <a:xfrm>
            <a:off x="838200" y="2369390"/>
            <a:ext cx="2731770" cy="1390015"/>
          </a:xfrm>
          <a:prstGeom prst="ellipse">
            <a:avLst/>
          </a:prstGeom>
          <a:solidFill>
            <a:schemeClr val="accent1">
              <a:lumMod val="60000"/>
              <a:lumOff val="40000"/>
            </a:schemeClr>
          </a:solidFill>
          <a:ln w="12700" cap="flat" cmpd="sng">
            <a:no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rPr>
              <a:t> </a:t>
            </a:r>
          </a:p>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es-MX" sz="1400" b="1"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Tema 1</a:t>
            </a:r>
            <a:endPar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es-MX" sz="1400" b="1"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Introducción a la seguridad de la aviación civil</a:t>
            </a:r>
            <a:endPar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p:txBody>
      </p:sp>
      <p:sp>
        <p:nvSpPr>
          <p:cNvPr id="5" name="Elipse 4">
            <a:extLst>
              <a:ext uri="{FF2B5EF4-FFF2-40B4-BE49-F238E27FC236}">
                <a16:creationId xmlns:a16="http://schemas.microsoft.com/office/drawing/2014/main" id="{3D368BE0-CC44-4733-AD4F-BB5BDD81C479}"/>
              </a:ext>
            </a:extLst>
          </p:cNvPr>
          <p:cNvSpPr/>
          <p:nvPr/>
        </p:nvSpPr>
        <p:spPr>
          <a:xfrm>
            <a:off x="4730115" y="2303267"/>
            <a:ext cx="2731770" cy="1390015"/>
          </a:xfrm>
          <a:prstGeom prst="ellipse">
            <a:avLst/>
          </a:prstGeom>
          <a:solidFill>
            <a:schemeClr val="bg2">
              <a:lumMod val="75000"/>
            </a:schemeClr>
          </a:solidFill>
          <a:ln w="12700" cap="flat" cmpd="sng">
            <a:no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rPr>
              <a:t> </a:t>
            </a:r>
          </a:p>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es-MX" sz="1400" b="1"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Tema 2</a:t>
            </a:r>
            <a:endPar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es-MX" sz="1400" b="1"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Normativa Internacional</a:t>
            </a:r>
            <a:endPar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p:txBody>
      </p:sp>
      <p:sp>
        <p:nvSpPr>
          <p:cNvPr id="6" name="Elipse 5">
            <a:extLst>
              <a:ext uri="{FF2B5EF4-FFF2-40B4-BE49-F238E27FC236}">
                <a16:creationId xmlns:a16="http://schemas.microsoft.com/office/drawing/2014/main" id="{CA196B4D-6776-4305-A896-3427434087F1}"/>
              </a:ext>
            </a:extLst>
          </p:cNvPr>
          <p:cNvSpPr/>
          <p:nvPr/>
        </p:nvSpPr>
        <p:spPr>
          <a:xfrm>
            <a:off x="8622030" y="2297691"/>
            <a:ext cx="2731770" cy="1390015"/>
          </a:xfrm>
          <a:prstGeom prst="ellipse">
            <a:avLst/>
          </a:prstGeom>
          <a:solidFill>
            <a:srgbClr val="FDAF64"/>
          </a:solidFill>
          <a:ln w="12700" cap="flat" cmpd="sng">
            <a:no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rPr>
              <a:t> </a:t>
            </a:r>
          </a:p>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es-MX" sz="1400" b="1"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Tema 3</a:t>
            </a:r>
            <a:endPar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es-MX" sz="1400" b="1"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Normativa Nacional</a:t>
            </a:r>
            <a:endPar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p:txBody>
      </p:sp>
      <p:sp>
        <p:nvSpPr>
          <p:cNvPr id="7" name="Elipse 6">
            <a:extLst>
              <a:ext uri="{FF2B5EF4-FFF2-40B4-BE49-F238E27FC236}">
                <a16:creationId xmlns:a16="http://schemas.microsoft.com/office/drawing/2014/main" id="{FCE3FD7B-2DE7-4B87-8CA8-6EC5AC0D7406}"/>
              </a:ext>
            </a:extLst>
          </p:cNvPr>
          <p:cNvSpPr/>
          <p:nvPr/>
        </p:nvSpPr>
        <p:spPr>
          <a:xfrm>
            <a:off x="838200" y="4507351"/>
            <a:ext cx="2731770" cy="1390015"/>
          </a:xfrm>
          <a:prstGeom prst="ellipse">
            <a:avLst/>
          </a:prstGeom>
          <a:solidFill>
            <a:schemeClr val="accent6">
              <a:lumMod val="60000"/>
              <a:lumOff val="40000"/>
            </a:schemeClr>
          </a:solidFill>
          <a:ln w="12700" cap="flat" cmpd="sng">
            <a:no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rPr>
              <a:t> </a:t>
            </a:r>
          </a:p>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es-MX" sz="1400" b="1"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Tema 4</a:t>
            </a:r>
            <a:endPar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es-MX" sz="1400" b="1"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Recepción y atención de amenazas</a:t>
            </a:r>
            <a:endPar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p:txBody>
      </p:sp>
      <p:sp>
        <p:nvSpPr>
          <p:cNvPr id="8" name="Elipse 7">
            <a:extLst>
              <a:ext uri="{FF2B5EF4-FFF2-40B4-BE49-F238E27FC236}">
                <a16:creationId xmlns:a16="http://schemas.microsoft.com/office/drawing/2014/main" id="{F72BC18A-5B9E-4D22-96EF-6A5677150155}"/>
              </a:ext>
            </a:extLst>
          </p:cNvPr>
          <p:cNvSpPr/>
          <p:nvPr/>
        </p:nvSpPr>
        <p:spPr>
          <a:xfrm>
            <a:off x="4730115" y="4507350"/>
            <a:ext cx="2731770" cy="1390015"/>
          </a:xfrm>
          <a:prstGeom prst="ellipse">
            <a:avLst/>
          </a:prstGeom>
          <a:solidFill>
            <a:srgbClr val="EECDA6"/>
          </a:solidFill>
          <a:ln w="12700" cap="flat" cmpd="sng">
            <a:no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rPr>
              <a:t> </a:t>
            </a:r>
          </a:p>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es-MX" sz="1400" b="1"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Tema 5</a:t>
            </a:r>
            <a:endPar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es-MX" sz="1400" b="1"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Comunicación interna y con las autoridades</a:t>
            </a:r>
            <a:endPar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p:txBody>
      </p:sp>
      <p:sp>
        <p:nvSpPr>
          <p:cNvPr id="9" name="Elipse 8">
            <a:extLst>
              <a:ext uri="{FF2B5EF4-FFF2-40B4-BE49-F238E27FC236}">
                <a16:creationId xmlns:a16="http://schemas.microsoft.com/office/drawing/2014/main" id="{222E1EB9-3040-424F-AC68-49DC98D3514A}"/>
              </a:ext>
            </a:extLst>
          </p:cNvPr>
          <p:cNvSpPr/>
          <p:nvPr/>
        </p:nvSpPr>
        <p:spPr>
          <a:xfrm>
            <a:off x="8622030" y="4511833"/>
            <a:ext cx="2731770" cy="1390015"/>
          </a:xfrm>
          <a:prstGeom prst="ellipse">
            <a:avLst/>
          </a:prstGeom>
          <a:solidFill>
            <a:srgbClr val="FFC768"/>
          </a:solidFill>
          <a:ln w="12700" cap="flat" cmpd="sng">
            <a:no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rPr>
              <a:t> </a:t>
            </a:r>
          </a:p>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es-MX" sz="1400" b="1"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Tema 6</a:t>
            </a:r>
            <a:endPar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es-MX" sz="1400" b="1"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Estructura del PSPAII</a:t>
            </a:r>
            <a:endParaRPr kumimoji="0" lang="es-MX" sz="11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p:txBody>
      </p:sp>
      <p:sp>
        <p:nvSpPr>
          <p:cNvPr id="13" name="Título 1">
            <a:extLst>
              <a:ext uri="{FF2B5EF4-FFF2-40B4-BE49-F238E27FC236}">
                <a16:creationId xmlns:a16="http://schemas.microsoft.com/office/drawing/2014/main" id="{4C427B97-BD73-E879-2FCD-399BDA31A6B6}"/>
              </a:ext>
            </a:extLst>
          </p:cNvPr>
          <p:cNvSpPr txBox="1">
            <a:spLocks/>
          </p:cNvSpPr>
          <p:nvPr/>
        </p:nvSpPr>
        <p:spPr>
          <a:xfrm>
            <a:off x="3725333" y="733307"/>
            <a:ext cx="4741334" cy="1325563"/>
          </a:xfrm>
          <a:prstGeom prst="roundRect">
            <a:avLst>
              <a:gd name="adj" fmla="val 50000"/>
            </a:avLst>
          </a:prstGeom>
          <a:solidFill>
            <a:srgbClr val="EECDA6"/>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s-MX" sz="4000" b="1"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j-ea"/>
                <a:cs typeface="+mj-cs"/>
              </a:rPr>
              <a:t>Contenido</a:t>
            </a:r>
            <a:r>
              <a:rPr kumimoji="0" lang="es-MX" sz="4400" b="0" i="0" u="none" strike="noStrike" kern="1200" cap="none" spc="0" normalizeH="0" baseline="0" noProof="0" dirty="0">
                <a:ln>
                  <a:noFill/>
                </a:ln>
                <a:solidFill>
                  <a:prstClr val="black"/>
                </a:solidFill>
                <a:effectLst/>
                <a:uLnTx/>
                <a:uFillTx/>
                <a:latin typeface="Century Gothic" panose="020B0502020202020204" pitchFamily="34" charset="0"/>
                <a:ea typeface="+mj-ea"/>
                <a:cs typeface="+mj-cs"/>
              </a:rPr>
              <a:t> </a:t>
            </a:r>
          </a:p>
        </p:txBody>
      </p:sp>
      <p:pic>
        <p:nvPicPr>
          <p:cNvPr id="14" name="Imagen 13">
            <a:extLst>
              <a:ext uri="{FF2B5EF4-FFF2-40B4-BE49-F238E27FC236}">
                <a16:creationId xmlns:a16="http://schemas.microsoft.com/office/drawing/2014/main" id="{DCD44757-8439-6E8E-6EAA-8F7204D3C3A4}"/>
              </a:ext>
            </a:extLst>
          </p:cNvPr>
          <p:cNvPicPr>
            <a:picLocks noChangeAspect="1"/>
          </p:cNvPicPr>
          <p:nvPr/>
        </p:nvPicPr>
        <p:blipFill>
          <a:blip r:embed="rId2">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7736857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vión en la pista">
            <a:extLst>
              <a:ext uri="{FF2B5EF4-FFF2-40B4-BE49-F238E27FC236}">
                <a16:creationId xmlns:a16="http://schemas.microsoft.com/office/drawing/2014/main" id="{87F62D4A-509B-ED8E-08AB-A8B370E7AEFB}"/>
              </a:ext>
            </a:extLst>
          </p:cNvPr>
          <p:cNvPicPr>
            <a:picLocks noChangeAspect="1"/>
          </p:cNvPicPr>
          <p:nvPr/>
        </p:nvPicPr>
        <p:blipFill rotWithShape="1">
          <a:blip r:embed="rId2">
            <a:alphaModFix amt="50000"/>
          </a:blip>
          <a:srcRect l="7732" r="4289" b="-1"/>
          <a:stretch/>
        </p:blipFill>
        <p:spPr>
          <a:xfrm>
            <a:off x="20" y="10"/>
            <a:ext cx="12188930" cy="6857990"/>
          </a:xfrm>
          <a:prstGeom prst="rect">
            <a:avLst/>
          </a:prstGeom>
        </p:spPr>
      </p:pic>
      <p:sp>
        <p:nvSpPr>
          <p:cNvPr id="2" name="Título 1">
            <a:extLst>
              <a:ext uri="{FF2B5EF4-FFF2-40B4-BE49-F238E27FC236}">
                <a16:creationId xmlns:a16="http://schemas.microsoft.com/office/drawing/2014/main" id="{A3CAA348-8D6C-4971-8B3B-D9F43724484B}"/>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s-MX" sz="6600" b="1" dirty="0">
                <a:solidFill>
                  <a:srgbClr val="FFFFFF"/>
                </a:solidFill>
                <a:latin typeface="Century Gothic" panose="020B0502020202020204" pitchFamily="34" charset="0"/>
              </a:rPr>
              <a:t>Introducción a la seguridad de la aviación civil</a:t>
            </a:r>
          </a:p>
        </p:txBody>
      </p:sp>
      <p:sp>
        <p:nvSpPr>
          <p:cNvPr id="3" name="Marcador de texto 2">
            <a:extLst>
              <a:ext uri="{FF2B5EF4-FFF2-40B4-BE49-F238E27FC236}">
                <a16:creationId xmlns:a16="http://schemas.microsoft.com/office/drawing/2014/main" id="{44C4B45F-0CD3-4324-9FE9-22BF97E3BC0E}"/>
              </a:ext>
            </a:extLst>
          </p:cNvPr>
          <p:cNvSpPr>
            <a:spLocks noGrp="1"/>
          </p:cNvSpPr>
          <p:nvPr>
            <p:ph type="body" idx="1"/>
          </p:nvPr>
        </p:nvSpPr>
        <p:spPr>
          <a:xfrm>
            <a:off x="1527048" y="4599432"/>
            <a:ext cx="9144000" cy="1536192"/>
          </a:xfrm>
        </p:spPr>
        <p:txBody>
          <a:bodyPr vert="horz" lIns="91440" tIns="45720" rIns="91440" bIns="45720" rtlCol="0">
            <a:normAutofit/>
          </a:bodyPr>
          <a:lstStyle/>
          <a:p>
            <a:pPr algn="ctr"/>
            <a:r>
              <a:rPr lang="es-MX" b="1" dirty="0">
                <a:solidFill>
                  <a:srgbClr val="FFFFFF"/>
                </a:solidFill>
                <a:latin typeface="Century Gothic" panose="020B0502020202020204" pitchFamily="34" charset="0"/>
              </a:rPr>
              <a:t>Conceptos de seguridad</a:t>
            </a:r>
          </a:p>
        </p:txBody>
      </p:sp>
      <p:sp>
        <p:nvSpPr>
          <p:cNvPr id="2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Imagen 3">
            <a:extLst>
              <a:ext uri="{FF2B5EF4-FFF2-40B4-BE49-F238E27FC236}">
                <a16:creationId xmlns:a16="http://schemas.microsoft.com/office/drawing/2014/main" id="{93771A99-D105-0727-3944-1FFD5B89EBB1}"/>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626808006"/>
      </p:ext>
    </p:extLst>
  </p:cSld>
  <p:clrMapOvr>
    <a:overrideClrMapping bg1="dk1" tx1="lt1" bg2="dk2" tx2="lt2" accent1="accent1" accent2="accent2" accent3="accent3" accent4="accent4" accent5="accent5" accent6="accent6" hlink="hlink" folHlink="folHlink"/>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0">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FF769C94-3721-40A6-B4A5-3456DA27C48B}"/>
              </a:ext>
            </a:extLst>
          </p:cNvPr>
          <p:cNvSpPr>
            <a:spLocks noGrp="1"/>
          </p:cNvSpPr>
          <p:nvPr>
            <p:ph type="title"/>
          </p:nvPr>
        </p:nvSpPr>
        <p:spPr>
          <a:xfrm>
            <a:off x="838200" y="556995"/>
            <a:ext cx="10515600" cy="1133693"/>
          </a:xfrm>
        </p:spPr>
        <p:txBody>
          <a:bodyPr>
            <a:normAutofit/>
          </a:bodyPr>
          <a:lstStyle/>
          <a:p>
            <a:r>
              <a:rPr lang="es-MX" sz="4000" b="1" dirty="0">
                <a:solidFill>
                  <a:schemeClr val="tx1">
                    <a:lumMod val="75000"/>
                    <a:lumOff val="25000"/>
                  </a:schemeClr>
                </a:solidFill>
                <a:latin typeface="Century Gothic" panose="020B0502020202020204" pitchFamily="34" charset="0"/>
              </a:rPr>
              <a:t>Security VS Safety </a:t>
            </a:r>
          </a:p>
        </p:txBody>
      </p:sp>
      <p:graphicFrame>
        <p:nvGraphicFramePr>
          <p:cNvPr id="5" name="Marcador de contenido 2">
            <a:extLst>
              <a:ext uri="{FF2B5EF4-FFF2-40B4-BE49-F238E27FC236}">
                <a16:creationId xmlns:a16="http://schemas.microsoft.com/office/drawing/2014/main" id="{66A67A1D-9125-1A49-8483-61695C1DAC9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Imagen 3">
            <a:extLst>
              <a:ext uri="{FF2B5EF4-FFF2-40B4-BE49-F238E27FC236}">
                <a16:creationId xmlns:a16="http://schemas.microsoft.com/office/drawing/2014/main" id="{A925ECC6-8979-D11E-2EED-549EB56E2B00}"/>
              </a:ext>
            </a:extLst>
          </p:cNvPr>
          <p:cNvPicPr>
            <a:picLocks noChangeAspect="1"/>
          </p:cNvPicPr>
          <p:nvPr/>
        </p:nvPicPr>
        <p:blipFill>
          <a:blip r:embed="rId7">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076462751"/>
      </p:ext>
    </p:extLst>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2C670782-64F2-4454-B177-7E10E2CC9F14}"/>
              </a:ext>
            </a:extLst>
          </p:cNvPr>
          <p:cNvSpPr>
            <a:spLocks noGrp="1"/>
          </p:cNvSpPr>
          <p:nvPr>
            <p:ph type="title"/>
          </p:nvPr>
        </p:nvSpPr>
        <p:spPr>
          <a:xfrm>
            <a:off x="1179226" y="1280679"/>
            <a:ext cx="9833548" cy="1325563"/>
          </a:xfrm>
        </p:spPr>
        <p:txBody>
          <a:bodyPr anchor="b">
            <a:normAutofit/>
          </a:bodyPr>
          <a:lstStyle/>
          <a:p>
            <a:pPr algn="ctr"/>
            <a:r>
              <a:rPr lang="es-MX" sz="4000" b="1" dirty="0">
                <a:solidFill>
                  <a:schemeClr val="tx1">
                    <a:lumMod val="85000"/>
                    <a:lumOff val="15000"/>
                  </a:schemeClr>
                </a:solidFill>
                <a:latin typeface="Century Gothic" panose="020B0502020202020204" pitchFamily="34" charset="0"/>
                <a:ea typeface="Arial" panose="020B0604020202020204" pitchFamily="34" charset="0"/>
              </a:rPr>
              <a:t>Otros tipos de seguridad:</a:t>
            </a:r>
            <a:br>
              <a:rPr lang="es-MX" sz="4000" b="1" dirty="0">
                <a:solidFill>
                  <a:schemeClr val="tx1">
                    <a:lumMod val="85000"/>
                    <a:lumOff val="15000"/>
                  </a:schemeClr>
                </a:solidFill>
                <a:latin typeface="Century Gothic" panose="020B0502020202020204" pitchFamily="34" charset="0"/>
                <a:ea typeface="Calibri" panose="020F0502020204030204" pitchFamily="34" charset="0"/>
              </a:rPr>
            </a:br>
            <a:endParaRPr lang="es-MX" sz="4000" b="1" dirty="0">
              <a:solidFill>
                <a:schemeClr val="tx1">
                  <a:lumMod val="85000"/>
                  <a:lumOff val="15000"/>
                </a:schemeClr>
              </a:solidFill>
              <a:latin typeface="Century Gothic" panose="020B0502020202020204" pitchFamily="34" charset="0"/>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 name="Marcador de contenido 2">
            <a:extLst>
              <a:ext uri="{FF2B5EF4-FFF2-40B4-BE49-F238E27FC236}">
                <a16:creationId xmlns:a16="http://schemas.microsoft.com/office/drawing/2014/main" id="{8B7912A8-EAFA-4E10-AB7E-BD99273779D3}"/>
              </a:ext>
            </a:extLst>
          </p:cNvPr>
          <p:cNvSpPr>
            <a:spLocks noGrp="1"/>
          </p:cNvSpPr>
          <p:nvPr>
            <p:ph idx="1"/>
          </p:nvPr>
        </p:nvSpPr>
        <p:spPr>
          <a:xfrm>
            <a:off x="1179226" y="2890978"/>
            <a:ext cx="9833548" cy="3654787"/>
          </a:xfrm>
        </p:spPr>
        <p:txBody>
          <a:bodyPr>
            <a:normAutofit lnSpcReduction="10000"/>
          </a:bodyPr>
          <a:lstStyle/>
          <a:p>
            <a:pPr marL="342900" lvl="0" indent="-342900" algn="just">
              <a:spcAft>
                <a:spcPts val="800"/>
              </a:spcAft>
              <a:buFont typeface="Arial" panose="020B0604020202020204" pitchFamily="34" charset="0"/>
              <a:buChar char="●"/>
            </a:pPr>
            <a:r>
              <a:rPr lang="es-MX" sz="2200" i="1" dirty="0">
                <a:solidFill>
                  <a:schemeClr val="tx1">
                    <a:lumMod val="75000"/>
                    <a:lumOff val="25000"/>
                  </a:schemeClr>
                </a:solidFill>
                <a:effectLst/>
                <a:latin typeface="Century Gothic" panose="020B0502020202020204" pitchFamily="34" charset="0"/>
                <a:ea typeface="Arial" panose="020B0604020202020204" pitchFamily="34" charset="0"/>
                <a:cs typeface="Noto Sans Symbols"/>
              </a:rPr>
              <a:t>Industrial:</a:t>
            </a:r>
            <a:r>
              <a:rPr lang="es-MX" sz="2200" dirty="0">
                <a:solidFill>
                  <a:schemeClr val="tx1">
                    <a:lumMod val="75000"/>
                    <a:lumOff val="25000"/>
                  </a:schemeClr>
                </a:solidFill>
                <a:effectLst/>
                <a:latin typeface="Century Gothic" panose="020B0502020202020204" pitchFamily="34" charset="0"/>
                <a:ea typeface="Arial" panose="020B0604020202020204" pitchFamily="34" charset="0"/>
                <a:cs typeface="Noto Sans Symbols"/>
              </a:rPr>
              <a:t> Tiene como objetivo la protección y promoción de la salud de los trabajadores y la protección del medio ambiente, a través de la adopción de medidas preventivas en el lugar de trabajo, en otras palabras, es establecer medidas y acciones para la prevención de accidentes o enfermedades de trabajo, a fin de conservar la vida, salud e integridad física de los trabajadores, así como evitar cualquier posible deterioro al propio centro de trabajo.</a:t>
            </a:r>
            <a:endParaRPr lang="es-MX" sz="2200" dirty="0">
              <a:solidFill>
                <a:schemeClr val="tx1">
                  <a:lumMod val="75000"/>
                  <a:lumOff val="25000"/>
                </a:schemeClr>
              </a:solidFill>
              <a:effectLst/>
              <a:latin typeface="Century Gothic" panose="020B0502020202020204" pitchFamily="34" charset="0"/>
              <a:ea typeface="Noto Sans Symbols"/>
              <a:cs typeface="Noto Sans Symbols"/>
            </a:endParaRPr>
          </a:p>
          <a:p>
            <a:pPr marL="342900" lvl="0" indent="-342900" algn="just">
              <a:spcAft>
                <a:spcPts val="800"/>
              </a:spcAft>
              <a:buFont typeface="Arial" panose="020B0604020202020204" pitchFamily="34" charset="0"/>
              <a:buChar char="●"/>
            </a:pPr>
            <a:r>
              <a:rPr lang="es-MX" sz="2200" i="1" dirty="0">
                <a:solidFill>
                  <a:schemeClr val="tx1">
                    <a:lumMod val="75000"/>
                    <a:lumOff val="25000"/>
                  </a:schemeClr>
                </a:solidFill>
                <a:effectLst/>
                <a:latin typeface="Century Gothic" panose="020B0502020202020204" pitchFamily="34" charset="0"/>
                <a:ea typeface="Arial" panose="020B0604020202020204" pitchFamily="34" charset="0"/>
                <a:cs typeface="Noto Sans Symbols"/>
              </a:rPr>
              <a:t>Patrimonial:</a:t>
            </a:r>
            <a:r>
              <a:rPr lang="es-MX" sz="2200" dirty="0">
                <a:solidFill>
                  <a:schemeClr val="tx1">
                    <a:lumMod val="75000"/>
                    <a:lumOff val="25000"/>
                  </a:schemeClr>
                </a:solidFill>
                <a:effectLst/>
                <a:latin typeface="Century Gothic" panose="020B0502020202020204" pitchFamily="34" charset="0"/>
                <a:ea typeface="Arial" panose="020B0604020202020204" pitchFamily="34" charset="0"/>
                <a:cs typeface="Noto Sans Symbols"/>
              </a:rPr>
              <a:t> Es la protección de los bienes y activos de una organización, está conformada por aquellas previsiones necesarias a adoptar por la empresa y el gerente de seguridad para lograr el objetivo requerido.</a:t>
            </a:r>
            <a:endParaRPr lang="es-MX" sz="2200" dirty="0">
              <a:solidFill>
                <a:schemeClr val="tx1">
                  <a:lumMod val="75000"/>
                  <a:lumOff val="25000"/>
                </a:schemeClr>
              </a:solidFill>
              <a:effectLst/>
              <a:latin typeface="Century Gothic" panose="020B0502020202020204" pitchFamily="34" charset="0"/>
              <a:ea typeface="Noto Sans Symbols"/>
              <a:cs typeface="Noto Sans Symbols"/>
            </a:endParaRPr>
          </a:p>
          <a:p>
            <a:endParaRPr lang="es-MX" sz="18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5" name="Imagen 4">
            <a:extLst>
              <a:ext uri="{FF2B5EF4-FFF2-40B4-BE49-F238E27FC236}">
                <a16:creationId xmlns:a16="http://schemas.microsoft.com/office/drawing/2014/main" id="{CE7E20F3-1537-8D5F-E874-241DC4E3C31F}"/>
              </a:ext>
            </a:extLst>
          </p:cNvPr>
          <p:cNvPicPr>
            <a:picLocks noChangeAspect="1"/>
          </p:cNvPicPr>
          <p:nvPr/>
        </p:nvPicPr>
        <p:blipFill>
          <a:blip r:embed="rId2">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299487270"/>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WhatsApp Video 2021-12-17 at 7.26.19 AM" descr="WhatsApp Video 2021-12-17 at 7.26.19 AM">
            <a:hlinkClick r:id="" action="ppaction://media"/>
            <a:extLst>
              <a:ext uri="{FF2B5EF4-FFF2-40B4-BE49-F238E27FC236}">
                <a16:creationId xmlns:a16="http://schemas.microsoft.com/office/drawing/2014/main" id="{4AEECD87-07EC-2548-B4A4-F77BCA3DAC5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7072" b="4693"/>
          <a:stretch/>
        </p:blipFill>
        <p:spPr>
          <a:xfrm>
            <a:off x="0" y="0"/>
            <a:ext cx="12192000" cy="6858000"/>
          </a:xfrm>
          <a:prstGeom prst="rect">
            <a:avLst/>
          </a:prstGeom>
        </p:spPr>
      </p:pic>
      <p:sp>
        <p:nvSpPr>
          <p:cNvPr id="6" name="CuadroTexto 5">
            <a:extLst>
              <a:ext uri="{FF2B5EF4-FFF2-40B4-BE49-F238E27FC236}">
                <a16:creationId xmlns:a16="http://schemas.microsoft.com/office/drawing/2014/main" id="{47A4871F-7C4A-1F44-A6C4-78338B3F45CB}"/>
              </a:ext>
            </a:extLst>
          </p:cNvPr>
          <p:cNvSpPr txBox="1"/>
          <p:nvPr/>
        </p:nvSpPr>
        <p:spPr>
          <a:xfrm>
            <a:off x="638882" y="639193"/>
            <a:ext cx="3571810" cy="3573516"/>
          </a:xfrm>
          <a:prstGeom prst="rect">
            <a:avLst/>
          </a:prstGeom>
        </p:spPr>
        <p:txBody>
          <a:bodyPr vert="horz" lIns="91440" tIns="45720" rIns="91440" bIns="45720" rtlCol="0" anchor="b">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¿Safety </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o Security?</a:t>
            </a:r>
          </a:p>
        </p:txBody>
      </p:sp>
      <p:pic>
        <p:nvPicPr>
          <p:cNvPr id="2" name="Imagen 1">
            <a:extLst>
              <a:ext uri="{FF2B5EF4-FFF2-40B4-BE49-F238E27FC236}">
                <a16:creationId xmlns:a16="http://schemas.microsoft.com/office/drawing/2014/main" id="{B543092B-AD50-EFF8-F4C6-C7C5C3DF109B}"/>
              </a:ext>
            </a:extLst>
          </p:cNvPr>
          <p:cNvPicPr>
            <a:picLocks noChangeAspect="1"/>
          </p:cNvPicPr>
          <p:nvPr/>
        </p:nvPicPr>
        <p:blipFill>
          <a:blip r:embed="rId6">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41356410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8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2" name="Group 21">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6" y="52996"/>
            <a:ext cx="6093363" cy="6805005"/>
            <a:chOff x="6095999" y="52996"/>
            <a:chExt cx="6093363" cy="6805005"/>
          </a:xfrm>
          <a:solidFill>
            <a:schemeClr val="accent5">
              <a:alpha val="10000"/>
            </a:schemeClr>
          </a:solidFill>
        </p:grpSpPr>
        <p:sp>
          <p:nvSpPr>
            <p:cNvPr id="23" name="Freeform: Shape 22">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8" name="CuadroTexto 7">
            <a:extLst>
              <a:ext uri="{FF2B5EF4-FFF2-40B4-BE49-F238E27FC236}">
                <a16:creationId xmlns:a16="http://schemas.microsoft.com/office/drawing/2014/main" id="{9D3526A7-8B76-4754-9992-E63A5E45569E}"/>
              </a:ext>
            </a:extLst>
          </p:cNvPr>
          <p:cNvSpPr txBox="1"/>
          <p:nvPr/>
        </p:nvSpPr>
        <p:spPr>
          <a:xfrm>
            <a:off x="118754" y="3121701"/>
            <a:ext cx="5427024" cy="1786515"/>
          </a:xfrm>
          <a:prstGeom prst="rect">
            <a:avLst/>
          </a:prstGeom>
        </p:spPr>
        <p:txBody>
          <a:bodyPr vert="horz" lIns="91440" tIns="45720" rIns="91440" bIns="45720" rtlCol="0" anchor="t">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¿Safety o Security?</a:t>
            </a:r>
          </a:p>
        </p:txBody>
      </p:sp>
      <p:pic>
        <p:nvPicPr>
          <p:cNvPr id="2" name="RPReplay_Final1615302485_yxjycN.mp4" descr="RPReplay_Final1615302485_yxjycN.mp4">
            <a:hlinkClick r:id="" action="ppaction://media"/>
            <a:extLst>
              <a:ext uri="{FF2B5EF4-FFF2-40B4-BE49-F238E27FC236}">
                <a16:creationId xmlns:a16="http://schemas.microsoft.com/office/drawing/2014/main" id="{7A129025-F43F-A746-9F6A-854FE8985CE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407816" y="0"/>
            <a:ext cx="6980152" cy="6857999"/>
          </a:xfrm>
          <a:prstGeom prst="rect">
            <a:avLst/>
          </a:prstGeom>
          <a:ln w="9525">
            <a:noFill/>
          </a:ln>
        </p:spPr>
      </p:pic>
      <p:pic>
        <p:nvPicPr>
          <p:cNvPr id="3" name="Imagen 2">
            <a:extLst>
              <a:ext uri="{FF2B5EF4-FFF2-40B4-BE49-F238E27FC236}">
                <a16:creationId xmlns:a16="http://schemas.microsoft.com/office/drawing/2014/main" id="{19392C88-9B85-BC0F-D248-4EFD510A4C03}"/>
              </a:ext>
            </a:extLst>
          </p:cNvPr>
          <p:cNvPicPr>
            <a:picLocks noChangeAspect="1"/>
          </p:cNvPicPr>
          <p:nvPr/>
        </p:nvPicPr>
        <p:blipFill>
          <a:blip r:embed="rId6">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77432923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63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Un avión en la pista de aterrizaje&#10;&#10;Descripción generada automáticamente">
            <a:extLst>
              <a:ext uri="{FF2B5EF4-FFF2-40B4-BE49-F238E27FC236}">
                <a16:creationId xmlns:a16="http://schemas.microsoft.com/office/drawing/2014/main" id="{9BFBE852-F0DD-014A-C668-EFE544D2CE01}"/>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6" name="CuadroTexto 5">
            <a:extLst>
              <a:ext uri="{FF2B5EF4-FFF2-40B4-BE49-F238E27FC236}">
                <a16:creationId xmlns:a16="http://schemas.microsoft.com/office/drawing/2014/main" id="{47A4871F-7C4A-1F44-A6C4-78338B3F45CB}"/>
              </a:ext>
            </a:extLst>
          </p:cNvPr>
          <p:cNvSpPr txBox="1"/>
          <p:nvPr/>
        </p:nvSpPr>
        <p:spPr>
          <a:xfrm>
            <a:off x="1785257" y="-255176"/>
            <a:ext cx="9144000" cy="2900518"/>
          </a:xfrm>
          <a:prstGeom prst="rect">
            <a:avLst/>
          </a:prstGeom>
        </p:spPr>
        <p:txBody>
          <a:bodyPr vert="horz" lIns="91440" tIns="45720" rIns="91440" bIns="45720" rtlCol="0" anchor="b">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6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¿Safety o Security?</a:t>
            </a:r>
          </a:p>
        </p:txBody>
      </p:sp>
      <p:pic>
        <p:nvPicPr>
          <p:cNvPr id="2" name="Imagen 1">
            <a:extLst>
              <a:ext uri="{FF2B5EF4-FFF2-40B4-BE49-F238E27FC236}">
                <a16:creationId xmlns:a16="http://schemas.microsoft.com/office/drawing/2014/main" id="{FAD54666-111C-4905-A5B8-4F8BBA9AFC51}"/>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40100997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Avión estacionado en una pista&#10;&#10;Descripción generada automáticamente">
            <a:extLst>
              <a:ext uri="{FF2B5EF4-FFF2-40B4-BE49-F238E27FC236}">
                <a16:creationId xmlns:a16="http://schemas.microsoft.com/office/drawing/2014/main" id="{5E425FF0-3EA5-C64D-A6B9-FF9BA26574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01" b="141"/>
          <a:stretch/>
        </p:blipFill>
        <p:spPr bwMode="auto">
          <a:xfrm>
            <a:off x="3045" y="-22"/>
            <a:ext cx="12191977" cy="6858022"/>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uadroTexto 5">
            <a:extLst>
              <a:ext uri="{FF2B5EF4-FFF2-40B4-BE49-F238E27FC236}">
                <a16:creationId xmlns:a16="http://schemas.microsoft.com/office/drawing/2014/main" id="{47A4871F-7C4A-1F44-A6C4-78338B3F45CB}"/>
              </a:ext>
            </a:extLst>
          </p:cNvPr>
          <p:cNvSpPr txBox="1"/>
          <p:nvPr/>
        </p:nvSpPr>
        <p:spPr>
          <a:xfrm>
            <a:off x="643466" y="643467"/>
            <a:ext cx="9099864" cy="3569242"/>
          </a:xfrm>
          <a:prstGeom prst="rect">
            <a:avLst/>
          </a:prstGeom>
        </p:spPr>
        <p:txBody>
          <a:bodyPr vert="horz" lIns="91440" tIns="45720" rIns="91440" bIns="45720" rtlCol="0" anchor="t">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2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¿Safety o Security?</a:t>
            </a:r>
          </a:p>
        </p:txBody>
      </p:sp>
      <p:sp>
        <p:nvSpPr>
          <p:cNvPr id="1035" name="Rectangle 1034">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Imagen 1">
            <a:extLst>
              <a:ext uri="{FF2B5EF4-FFF2-40B4-BE49-F238E27FC236}">
                <a16:creationId xmlns:a16="http://schemas.microsoft.com/office/drawing/2014/main" id="{6F115147-1480-494C-A50C-EF79ABECBE82}"/>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420072853"/>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RPReplay_Final1616725136_5HAMrD.mp4" descr="RPReplay_Final1616725136_5HAMrD.mp4">
            <a:hlinkClick r:id="" action="ppaction://media"/>
            <a:extLst>
              <a:ext uri="{FF2B5EF4-FFF2-40B4-BE49-F238E27FC236}">
                <a16:creationId xmlns:a16="http://schemas.microsoft.com/office/drawing/2014/main" id="{01877409-9785-2F4E-8824-713DC919AA2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 y="0"/>
            <a:ext cx="7267699" cy="6867976"/>
          </a:xfrm>
          <a:prstGeom prst="rect">
            <a:avLst/>
          </a:prstGeom>
        </p:spPr>
      </p:pic>
      <p:sp>
        <p:nvSpPr>
          <p:cNvPr id="6" name="CuadroTexto 5">
            <a:extLst>
              <a:ext uri="{FF2B5EF4-FFF2-40B4-BE49-F238E27FC236}">
                <a16:creationId xmlns:a16="http://schemas.microsoft.com/office/drawing/2014/main" id="{47A4871F-7C4A-1F44-A6C4-78338B3F45CB}"/>
              </a:ext>
            </a:extLst>
          </p:cNvPr>
          <p:cNvSpPr txBox="1"/>
          <p:nvPr/>
        </p:nvSpPr>
        <p:spPr>
          <a:xfrm>
            <a:off x="7278045" y="2497244"/>
            <a:ext cx="4841175" cy="1062384"/>
          </a:xfrm>
          <a:prstGeom prst="rect">
            <a:avLst/>
          </a:prstGeom>
        </p:spPr>
        <p:txBody>
          <a:bodyPr vert="horz" lIns="91440" tIns="45720" rIns="91440" bIns="45720" rtlCol="0" anchor="b">
            <a:normAutofit fontScale="925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0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¿Safety o Security?</a:t>
            </a:r>
          </a:p>
        </p:txBody>
      </p:sp>
      <p:grpSp>
        <p:nvGrpSpPr>
          <p:cNvPr id="15" name="Group 14">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6" name="Freeform: Shape 15">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1" name="Group 20">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2" name="Freeform: Shape 21">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3" name="Imagen 2">
            <a:extLst>
              <a:ext uri="{FF2B5EF4-FFF2-40B4-BE49-F238E27FC236}">
                <a16:creationId xmlns:a16="http://schemas.microsoft.com/office/drawing/2014/main" id="{3DC7B0A1-42B3-3BF6-8EE9-8592E534CADC}"/>
              </a:ext>
            </a:extLst>
          </p:cNvPr>
          <p:cNvPicPr>
            <a:picLocks noChangeAspect="1"/>
          </p:cNvPicPr>
          <p:nvPr/>
        </p:nvPicPr>
        <p:blipFill>
          <a:blip r:embed="rId6">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59731276"/>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8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uadroTexto 5">
            <a:extLst>
              <a:ext uri="{FF2B5EF4-FFF2-40B4-BE49-F238E27FC236}">
                <a16:creationId xmlns:a16="http://schemas.microsoft.com/office/drawing/2014/main" id="{47A4871F-7C4A-1F44-A6C4-78338B3F45CB}"/>
              </a:ext>
            </a:extLst>
          </p:cNvPr>
          <p:cNvSpPr txBox="1"/>
          <p:nvPr/>
        </p:nvSpPr>
        <p:spPr>
          <a:xfrm>
            <a:off x="499737" y="3199053"/>
            <a:ext cx="5853259" cy="1297115"/>
          </a:xfrm>
          <a:prstGeom prst="rect">
            <a:avLst/>
          </a:prstGeom>
        </p:spPr>
        <p:txBody>
          <a:bodyPr vert="horz" lIns="91440" tIns="45720" rIns="91440" bIns="45720" rtlCol="0" anchor="t">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¿Safety o Security?</a:t>
            </a:r>
          </a:p>
        </p:txBody>
      </p:sp>
      <p:pic>
        <p:nvPicPr>
          <p:cNvPr id="5" name="Heli golpe camion" descr="Heli golpe camion">
            <a:hlinkClick r:id="" action="ppaction://media"/>
            <a:extLst>
              <a:ext uri="{FF2B5EF4-FFF2-40B4-BE49-F238E27FC236}">
                <a16:creationId xmlns:a16="http://schemas.microsoft.com/office/drawing/2014/main" id="{7E1DE939-F602-3749-97BF-94B03DDAF75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353300" y="-11162"/>
            <a:ext cx="5838396" cy="6868703"/>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30" name="Group 29">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31" name="Freeform: Shape 30">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2" name="Imagen 1">
            <a:extLst>
              <a:ext uri="{FF2B5EF4-FFF2-40B4-BE49-F238E27FC236}">
                <a16:creationId xmlns:a16="http://schemas.microsoft.com/office/drawing/2014/main" id="{79151167-BCCF-E202-2623-01BA9264FFFF}"/>
              </a:ext>
            </a:extLst>
          </p:cNvPr>
          <p:cNvPicPr>
            <a:picLocks noChangeAspect="1"/>
          </p:cNvPicPr>
          <p:nvPr/>
        </p:nvPicPr>
        <p:blipFill>
          <a:blip r:embed="rId6">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89579700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93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5"/>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DBF50F6-DD88-4D9F-B7D3-79B989980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916BBDC2-6929-469E-B7C4-A03E77BF9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uadroTexto 2">
            <a:extLst>
              <a:ext uri="{FF2B5EF4-FFF2-40B4-BE49-F238E27FC236}">
                <a16:creationId xmlns:a16="http://schemas.microsoft.com/office/drawing/2014/main" id="{9D93B52C-A7B2-A54A-ABA6-581D8370CE07}"/>
              </a:ext>
            </a:extLst>
          </p:cNvPr>
          <p:cNvSpPr txBox="1"/>
          <p:nvPr/>
        </p:nvSpPr>
        <p:spPr>
          <a:xfrm>
            <a:off x="6818692" y="2012641"/>
            <a:ext cx="5373308" cy="2297267"/>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¿Safety o Security?</a:t>
            </a:r>
          </a:p>
        </p:txBody>
      </p:sp>
      <p:grpSp>
        <p:nvGrpSpPr>
          <p:cNvPr id="13" name="Group 12">
            <a:extLst>
              <a:ext uri="{FF2B5EF4-FFF2-40B4-BE49-F238E27FC236}">
                <a16:creationId xmlns:a16="http://schemas.microsoft.com/office/drawing/2014/main" id="{C344E6B5-C9F5-4338-9E33-003B123731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2" y="170309"/>
            <a:ext cx="2514948" cy="2174333"/>
            <a:chOff x="-305" y="-4155"/>
            <a:chExt cx="2514948" cy="2174333"/>
          </a:xfrm>
        </p:grpSpPr>
        <p:sp>
          <p:nvSpPr>
            <p:cNvPr id="14" name="Freeform: Shape 13">
              <a:extLst>
                <a:ext uri="{FF2B5EF4-FFF2-40B4-BE49-F238E27FC236}">
                  <a16:creationId xmlns:a16="http://schemas.microsoft.com/office/drawing/2014/main" id="{C90B0F8D-9E81-4DE8-95D5-1A26E9390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830BA43A-83E9-4C67-92A6-F247FB3700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2F3A0CC-EBFE-405D-B0C0-27DE361ED5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DF2E853E-B55A-4FFD-B90E-6FB4F31BD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4" name="Golpe tractor avion" descr="Golpe tractor avion">
            <a:hlinkClick r:id="" action="ppaction://media"/>
            <a:extLst>
              <a:ext uri="{FF2B5EF4-FFF2-40B4-BE49-F238E27FC236}">
                <a16:creationId xmlns:a16="http://schemas.microsoft.com/office/drawing/2014/main" id="{FF918993-BEA2-5A4A-AE98-83FFF94061F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5486400" cy="6858001"/>
          </a:xfrm>
          <a:prstGeom prst="rect">
            <a:avLst/>
          </a:prstGeom>
        </p:spPr>
      </p:pic>
      <p:grpSp>
        <p:nvGrpSpPr>
          <p:cNvPr id="19" name="Group 18">
            <a:extLst>
              <a:ext uri="{FF2B5EF4-FFF2-40B4-BE49-F238E27FC236}">
                <a16:creationId xmlns:a16="http://schemas.microsoft.com/office/drawing/2014/main" id="{FDFEDBF7-8E2C-46B8-9095-AE1D77E217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4" y="4560733"/>
            <a:ext cx="3061445" cy="2297266"/>
            <a:chOff x="-305" y="-1"/>
            <a:chExt cx="3832880" cy="2876136"/>
          </a:xfrm>
        </p:grpSpPr>
        <p:sp>
          <p:nvSpPr>
            <p:cNvPr id="20" name="Freeform: Shape 19">
              <a:extLst>
                <a:ext uri="{FF2B5EF4-FFF2-40B4-BE49-F238E27FC236}">
                  <a16:creationId xmlns:a16="http://schemas.microsoft.com/office/drawing/2014/main" id="{60202872-FBB0-4F11-BC49-9FB400B21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0DEB2F40-D411-4D44-9638-AE0342C7F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507F7D91-A991-4196-AF73-327E04B56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178739A9-E67C-40E5-9468-0A68AEC54E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5" name="Imagen 4">
            <a:extLst>
              <a:ext uri="{FF2B5EF4-FFF2-40B4-BE49-F238E27FC236}">
                <a16:creationId xmlns:a16="http://schemas.microsoft.com/office/drawing/2014/main" id="{5C1F2AF8-FD1A-2DC3-6D74-8399E5F9D96C}"/>
              </a:ext>
            </a:extLst>
          </p:cNvPr>
          <p:cNvPicPr>
            <a:picLocks noChangeAspect="1"/>
          </p:cNvPicPr>
          <p:nvPr/>
        </p:nvPicPr>
        <p:blipFill>
          <a:blip r:embed="rId6">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69103792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0">
                <p:cTn id="12"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uadroTexto 2">
            <a:extLst>
              <a:ext uri="{FF2B5EF4-FFF2-40B4-BE49-F238E27FC236}">
                <a16:creationId xmlns:a16="http://schemas.microsoft.com/office/drawing/2014/main" id="{BD60E3E3-E0A6-6146-9EC4-FD450317D51C}"/>
              </a:ext>
            </a:extLst>
          </p:cNvPr>
          <p:cNvSpPr txBox="1"/>
          <p:nvPr/>
        </p:nvSpPr>
        <p:spPr>
          <a:xfrm>
            <a:off x="498764" y="2780442"/>
            <a:ext cx="4995567" cy="1297115"/>
          </a:xfrm>
          <a:prstGeom prst="rect">
            <a:avLst/>
          </a:prstGeom>
        </p:spPr>
        <p:txBody>
          <a:bodyPr vert="horz" lIns="91440" tIns="45720" rIns="91440" bIns="45720" rtlCol="0" anchor="t">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¿Safety o Security?</a:t>
            </a:r>
          </a:p>
        </p:txBody>
      </p:sp>
      <p:pic>
        <p:nvPicPr>
          <p:cNvPr id="4" name="Atentado Iran" descr="Atentado Iran">
            <a:hlinkClick r:id="" action="ppaction://media"/>
            <a:extLst>
              <a:ext uri="{FF2B5EF4-FFF2-40B4-BE49-F238E27FC236}">
                <a16:creationId xmlns:a16="http://schemas.microsoft.com/office/drawing/2014/main" id="{4C0DC1DD-AA05-6542-B112-87F86EE327C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11310" b="23752"/>
          <a:stretch/>
        </p:blipFill>
        <p:spPr>
          <a:xfrm>
            <a:off x="6238675" y="5976"/>
            <a:ext cx="5953020" cy="6903168"/>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2" name="Imagen 1">
            <a:extLst>
              <a:ext uri="{FF2B5EF4-FFF2-40B4-BE49-F238E27FC236}">
                <a16:creationId xmlns:a16="http://schemas.microsoft.com/office/drawing/2014/main" id="{302149BE-887D-2975-CB16-1AACC8BC1943}"/>
              </a:ext>
            </a:extLst>
          </p:cNvPr>
          <p:cNvPicPr>
            <a:picLocks noChangeAspect="1"/>
          </p:cNvPicPr>
          <p:nvPr/>
        </p:nvPicPr>
        <p:blipFill>
          <a:blip r:embed="rId6">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09675900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43A7A40-1AE6-4218-A8E0-8248174A5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D8AB40A-4374-4897-B5EE-9F8913476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uadroTexto 2">
            <a:extLst>
              <a:ext uri="{FF2B5EF4-FFF2-40B4-BE49-F238E27FC236}">
                <a16:creationId xmlns:a16="http://schemas.microsoft.com/office/drawing/2014/main" id="{9D93B52C-A7B2-A54A-ABA6-581D8370CE07}"/>
              </a:ext>
            </a:extLst>
          </p:cNvPr>
          <p:cNvSpPr txBox="1"/>
          <p:nvPr/>
        </p:nvSpPr>
        <p:spPr>
          <a:xfrm>
            <a:off x="8778541" y="1257474"/>
            <a:ext cx="3404937" cy="2683187"/>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0" i="0" u="none" strike="noStrike" kern="1200" cap="none" spc="0" normalizeH="0" baseline="0" noProof="0" dirty="0">
                <a:ln>
                  <a:noFill/>
                </a:ln>
                <a:solidFill>
                  <a:srgbClr val="4E3B30"/>
                </a:solidFill>
                <a:effectLst/>
                <a:uLnTx/>
                <a:uFillTx/>
                <a:latin typeface="Century Gothic" panose="020B0502020202020204" pitchFamily="34" charset="0"/>
                <a:ea typeface="+mn-ea"/>
                <a:cs typeface="+mn-cs"/>
              </a:rPr>
              <a:t>¿Safety </a:t>
            </a:r>
          </a:p>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0" i="0" u="none" strike="noStrike" kern="1200" cap="none" spc="0" normalizeH="0" baseline="0" noProof="0" dirty="0">
                <a:ln>
                  <a:noFill/>
                </a:ln>
                <a:solidFill>
                  <a:srgbClr val="4E3B30"/>
                </a:solidFill>
                <a:effectLst/>
                <a:uLnTx/>
                <a:uFillTx/>
                <a:latin typeface="Century Gothic" panose="020B0502020202020204" pitchFamily="34" charset="0"/>
                <a:ea typeface="+mn-ea"/>
                <a:cs typeface="+mn-cs"/>
              </a:rPr>
              <a:t>o Security?</a:t>
            </a:r>
          </a:p>
        </p:txBody>
      </p:sp>
      <p:grpSp>
        <p:nvGrpSpPr>
          <p:cNvPr id="14" name="Group 13">
            <a:extLst>
              <a:ext uri="{FF2B5EF4-FFF2-40B4-BE49-F238E27FC236}">
                <a16:creationId xmlns:a16="http://schemas.microsoft.com/office/drawing/2014/main" id="{2783379C-045E-4010-ABDC-A270A0AA1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1" y="170308"/>
            <a:ext cx="2514948" cy="2174333"/>
            <a:chOff x="-305" y="-4155"/>
            <a:chExt cx="2514948" cy="2174333"/>
          </a:xfrm>
        </p:grpSpPr>
        <p:sp>
          <p:nvSpPr>
            <p:cNvPr id="15" name="Freeform: Shape 14">
              <a:extLst>
                <a:ext uri="{FF2B5EF4-FFF2-40B4-BE49-F238E27FC236}">
                  <a16:creationId xmlns:a16="http://schemas.microsoft.com/office/drawing/2014/main" id="{0B0AB1BF-11AE-4CFF-85EC-E51DBD316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26548A0-953E-4FBA-97A5-592ACAF42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F84FA27B-CD1F-421B-BB4F-B141F02FF4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CDBD6AB-1AC7-4807-9C34-01139BB7C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5" name="RPReplay_Final1589125336" descr="RPReplay_Final1589125336">
            <a:hlinkClick r:id="" action="ppaction://media"/>
            <a:extLst>
              <a:ext uri="{FF2B5EF4-FFF2-40B4-BE49-F238E27FC236}">
                <a16:creationId xmlns:a16="http://schemas.microsoft.com/office/drawing/2014/main" id="{471C8A72-7AF3-1049-9926-618E8FF7204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096" y="0"/>
            <a:ext cx="8652857" cy="6857390"/>
          </a:xfrm>
          <a:prstGeom prst="rect">
            <a:avLst/>
          </a:prstGeom>
        </p:spPr>
      </p:pic>
      <p:grpSp>
        <p:nvGrpSpPr>
          <p:cNvPr id="20" name="Group 19">
            <a:extLst>
              <a:ext uri="{FF2B5EF4-FFF2-40B4-BE49-F238E27FC236}">
                <a16:creationId xmlns:a16="http://schemas.microsoft.com/office/drawing/2014/main" id="{F5FDDF18-F156-4D2D-82C6-F55008E338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3" y="4560734"/>
            <a:ext cx="3061446" cy="2297265"/>
            <a:chOff x="-305" y="-1"/>
            <a:chExt cx="3832880" cy="2876136"/>
          </a:xfrm>
        </p:grpSpPr>
        <p:sp>
          <p:nvSpPr>
            <p:cNvPr id="21" name="Freeform: Shape 20">
              <a:extLst>
                <a:ext uri="{FF2B5EF4-FFF2-40B4-BE49-F238E27FC236}">
                  <a16:creationId xmlns:a16="http://schemas.microsoft.com/office/drawing/2014/main" id="{3822C29E-FFDD-45BC-A286-9C00C8E2D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C9E2381D-1763-4D42-A3A2-B2345DD35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D2A622D5-9532-4E0C-B9A8-DAEDD4646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5C0ABE88-5ADF-4A31-8505-78968DBB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2" name="Imagen 1">
            <a:extLst>
              <a:ext uri="{FF2B5EF4-FFF2-40B4-BE49-F238E27FC236}">
                <a16:creationId xmlns:a16="http://schemas.microsoft.com/office/drawing/2014/main" id="{9ED43B7A-F05C-8880-AF7A-4720545E9CDB}"/>
              </a:ext>
            </a:extLst>
          </p:cNvPr>
          <p:cNvPicPr>
            <a:picLocks noChangeAspect="1"/>
          </p:cNvPicPr>
          <p:nvPr/>
        </p:nvPicPr>
        <p:blipFill>
          <a:blip r:embed="rId6">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52590629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2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83" name="Rectangle 3082">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3076" name="Picture 4" descr="Qué es AVSEC? - YouTube">
            <a:extLst>
              <a:ext uri="{FF2B5EF4-FFF2-40B4-BE49-F238E27FC236}">
                <a16:creationId xmlns:a16="http://schemas.microsoft.com/office/drawing/2014/main" id="{72B5489F-78B2-4EA6-82AB-95FF459DB959}"/>
              </a:ext>
            </a:extLst>
          </p:cNvPr>
          <p:cNvPicPr>
            <a:picLocks noChangeAspect="1" noChangeArrowheads="1"/>
          </p:cNvPicPr>
          <p:nvPr/>
        </p:nvPicPr>
        <p:blipFill rotWithShape="1">
          <a:blip r:embed="rId2">
            <a:alphaModFix amt="60000"/>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rcRect/>
          <a:stretch/>
        </p:blipFill>
        <p:spPr bwMode="auto">
          <a:xfrm>
            <a:off x="-1" y="10"/>
            <a:ext cx="1219200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ítulo 1">
            <a:extLst>
              <a:ext uri="{FF2B5EF4-FFF2-40B4-BE49-F238E27FC236}">
                <a16:creationId xmlns:a16="http://schemas.microsoft.com/office/drawing/2014/main" id="{EBEDAA53-E4E0-4B57-846D-D01F4CE6E200}"/>
              </a:ext>
            </a:extLst>
          </p:cNvPr>
          <p:cNvSpPr>
            <a:spLocks noGrp="1"/>
          </p:cNvSpPr>
          <p:nvPr>
            <p:ph type="title"/>
          </p:nvPr>
        </p:nvSpPr>
        <p:spPr>
          <a:xfrm>
            <a:off x="838199" y="1671570"/>
            <a:ext cx="5155261" cy="4072044"/>
          </a:xfrm>
        </p:spPr>
        <p:txBody>
          <a:bodyPr vert="horz" lIns="91440" tIns="45720" rIns="91440" bIns="45720" rtlCol="0" anchor="t">
            <a:normAutofit/>
          </a:bodyPr>
          <a:lstStyle/>
          <a:p>
            <a:r>
              <a:rPr lang="es-MX" sz="4000" b="1" i="0" u="none" strike="noStrike" dirty="0">
                <a:solidFill>
                  <a:srgbClr val="FFFFFF"/>
                </a:solidFill>
                <a:effectLst/>
                <a:latin typeface="Century Gothic" panose="020B0502020202020204" pitchFamily="34" charset="0"/>
              </a:rPr>
              <a:t>La Seguridad de la Aviación Civil tiene identificados las siguientes áreas de Riesgo </a:t>
            </a:r>
            <a:endParaRPr lang="es-MX" sz="4000" b="1" dirty="0">
              <a:solidFill>
                <a:srgbClr val="FFFFFF"/>
              </a:solidFill>
              <a:latin typeface="Century Gothic" panose="020B0502020202020204" pitchFamily="34" charset="0"/>
            </a:endParaRPr>
          </a:p>
        </p:txBody>
      </p:sp>
      <p:sp>
        <p:nvSpPr>
          <p:cNvPr id="5" name="Rectangle 3">
            <a:extLst>
              <a:ext uri="{FF2B5EF4-FFF2-40B4-BE49-F238E27FC236}">
                <a16:creationId xmlns:a16="http://schemas.microsoft.com/office/drawing/2014/main" id="{19BB1E7B-E1CE-45CD-A8A8-3076C93F3691}"/>
              </a:ext>
            </a:extLst>
          </p:cNvPr>
          <p:cNvSpPr>
            <a:spLocks noChangeArrowheads="1"/>
          </p:cNvSpPr>
          <p:nvPr/>
        </p:nvSpPr>
        <p:spPr bwMode="auto">
          <a:xfrm>
            <a:off x="6185986" y="1671566"/>
            <a:ext cx="6006014" cy="407204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77500" lnSpcReduction="20000"/>
          </a:bodyPr>
          <a:lstStyle/>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endParaRPr kumimoji="0" lang="es-MX" altLang="es-MX" sz="1600" b="0" i="0" u="none" strike="noStrike" kern="1200" cap="none" spc="0" normalizeH="0" baseline="0" noProof="0" dirty="0">
              <a:ln>
                <a:noFill/>
              </a:ln>
              <a:solidFill>
                <a:srgbClr val="FFFFFF"/>
              </a:solidFill>
              <a:effectLst/>
              <a:uLnTx/>
              <a:uFillTx/>
              <a:latin typeface="Calibri" panose="020F0502020204030204"/>
              <a:ea typeface="+mn-ea"/>
              <a:cs typeface="+mn-cs"/>
            </a:endParaRP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s-MX" altLang="es-MX" sz="2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El Factor Humano;           </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s-MX" altLang="es-MX" sz="2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Empleados directos e indirectos</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s-MX" altLang="es-MX" sz="2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Tripulaciones</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s-MX" altLang="es-MX" sz="2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Pasajeros</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s-MX" altLang="es-MX" sz="2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Autoridades</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s-MX" altLang="es-MX" sz="2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Las pertenecías de las personas (equipaje)</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s-MX" altLang="es-MX" sz="2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La Carga</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s-MX" altLang="es-MX" sz="2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Las Aeronaves</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s-MX" altLang="es-MX" sz="2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Los Aeropuertos</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s-MX" altLang="es-MX" sz="2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Los Hangares y comisariato</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s-MX" altLang="es-MX" sz="2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Espacio Aéreo</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s-MX" altLang="es-MX" sz="2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Instalaciones de Combustibles</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endParaRPr kumimoji="0" lang="es-MX" altLang="es-MX" sz="16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3" name="Imagen 2">
            <a:extLst>
              <a:ext uri="{FF2B5EF4-FFF2-40B4-BE49-F238E27FC236}">
                <a16:creationId xmlns:a16="http://schemas.microsoft.com/office/drawing/2014/main" id="{63B811BF-302E-0EC7-D735-E27924C82EEA}"/>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972346752"/>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643A7A40-1AE6-4218-A8E0-8248174A5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0" name="Rectangle 59">
            <a:extLst>
              <a:ext uri="{FF2B5EF4-FFF2-40B4-BE49-F238E27FC236}">
                <a16:creationId xmlns:a16="http://schemas.microsoft.com/office/drawing/2014/main" id="{BD8AB40A-4374-4897-B5EE-9F8913476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EB6506B5-98E0-4627-9217-8C8F315C9657}"/>
              </a:ext>
            </a:extLst>
          </p:cNvPr>
          <p:cNvSpPr>
            <a:spLocks noGrp="1"/>
          </p:cNvSpPr>
          <p:nvPr>
            <p:ph type="title"/>
          </p:nvPr>
        </p:nvSpPr>
        <p:spPr>
          <a:xfrm>
            <a:off x="2633851" y="216413"/>
            <a:ext cx="7187482" cy="1612388"/>
          </a:xfrm>
        </p:spPr>
        <p:txBody>
          <a:bodyPr vert="horz" lIns="91440" tIns="45720" rIns="91440" bIns="45720" rtlCol="0" anchor="b">
            <a:normAutofit/>
          </a:bodyPr>
          <a:lstStyle/>
          <a:p>
            <a:pPr algn="ctr">
              <a:spcAft>
                <a:spcPts val="800"/>
              </a:spcAft>
            </a:pPr>
            <a:r>
              <a:rPr lang="es-MX" b="1" i="0" u="none" strike="noStrike" kern="1200" dirty="0">
                <a:solidFill>
                  <a:schemeClr val="tx1">
                    <a:lumMod val="75000"/>
                    <a:lumOff val="25000"/>
                  </a:schemeClr>
                </a:solidFill>
                <a:effectLst/>
                <a:latin typeface="Century Gothic" panose="020B0502020202020204" pitchFamily="34" charset="0"/>
              </a:rPr>
              <a:t>Objetivos de la seguridad de la aviación civil</a:t>
            </a:r>
            <a:endParaRPr lang="es-MX" sz="4000" kern="1200" dirty="0">
              <a:solidFill>
                <a:schemeClr val="tx2"/>
              </a:solidFill>
            </a:endParaRPr>
          </a:p>
        </p:txBody>
      </p:sp>
      <p:grpSp>
        <p:nvGrpSpPr>
          <p:cNvPr id="62" name="Group 61">
            <a:extLst>
              <a:ext uri="{FF2B5EF4-FFF2-40B4-BE49-F238E27FC236}">
                <a16:creationId xmlns:a16="http://schemas.microsoft.com/office/drawing/2014/main" id="{2783379C-045E-4010-ABDC-A270A0AA1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1" y="170308"/>
            <a:ext cx="2514948" cy="2174333"/>
            <a:chOff x="-305" y="-4155"/>
            <a:chExt cx="2514948" cy="2174333"/>
          </a:xfrm>
        </p:grpSpPr>
        <p:sp>
          <p:nvSpPr>
            <p:cNvPr id="63" name="Freeform: Shape 62">
              <a:extLst>
                <a:ext uri="{FF2B5EF4-FFF2-40B4-BE49-F238E27FC236}">
                  <a16:creationId xmlns:a16="http://schemas.microsoft.com/office/drawing/2014/main" id="{0B0AB1BF-11AE-4CFF-85EC-E51DBD316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526548A0-953E-4FBA-97A5-592ACAF42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F84FA27B-CD1F-421B-BB4F-B141F02FF4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3CDBD6AB-1AC7-4807-9C34-01139BB7C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68" name="Group 67">
            <a:extLst>
              <a:ext uri="{FF2B5EF4-FFF2-40B4-BE49-F238E27FC236}">
                <a16:creationId xmlns:a16="http://schemas.microsoft.com/office/drawing/2014/main" id="{F5FDDF18-F156-4D2D-82C6-F55008E338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3" y="4560734"/>
            <a:ext cx="3061446" cy="2297265"/>
            <a:chOff x="-305" y="-1"/>
            <a:chExt cx="3832880" cy="2876136"/>
          </a:xfrm>
        </p:grpSpPr>
        <p:sp>
          <p:nvSpPr>
            <p:cNvPr id="69" name="Freeform: Shape 68">
              <a:extLst>
                <a:ext uri="{FF2B5EF4-FFF2-40B4-BE49-F238E27FC236}">
                  <a16:creationId xmlns:a16="http://schemas.microsoft.com/office/drawing/2014/main" id="{3822C29E-FFDD-45BC-A286-9C00C8E2D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0" name="Freeform: Shape 69">
              <a:extLst>
                <a:ext uri="{FF2B5EF4-FFF2-40B4-BE49-F238E27FC236}">
                  <a16:creationId xmlns:a16="http://schemas.microsoft.com/office/drawing/2014/main" id="{C9E2381D-1763-4D42-A3A2-B2345DD35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1" name="Freeform: Shape 70">
              <a:extLst>
                <a:ext uri="{FF2B5EF4-FFF2-40B4-BE49-F238E27FC236}">
                  <a16:creationId xmlns:a16="http://schemas.microsoft.com/office/drawing/2014/main" id="{D2A622D5-9532-4E0C-B9A8-DAEDD4646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2" name="Freeform: Shape 71">
              <a:extLst>
                <a:ext uri="{FF2B5EF4-FFF2-40B4-BE49-F238E27FC236}">
                  <a16:creationId xmlns:a16="http://schemas.microsoft.com/office/drawing/2014/main" id="{5C0ABE88-5ADF-4A31-8505-78968DBB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aphicFrame>
        <p:nvGraphicFramePr>
          <p:cNvPr id="67" name="Marcador de contenido 2">
            <a:extLst>
              <a:ext uri="{FF2B5EF4-FFF2-40B4-BE49-F238E27FC236}">
                <a16:creationId xmlns:a16="http://schemas.microsoft.com/office/drawing/2014/main" id="{14D75DE6-373D-40B4-BFBB-C5A1CF9CADD0}"/>
              </a:ext>
            </a:extLst>
          </p:cNvPr>
          <p:cNvGraphicFramePr>
            <a:graphicFrameLocks noGrp="1"/>
          </p:cNvGraphicFramePr>
          <p:nvPr>
            <p:ph idx="1"/>
          </p:nvPr>
        </p:nvGraphicFramePr>
        <p:xfrm>
          <a:off x="422486" y="1716185"/>
          <a:ext cx="11340935" cy="48332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Imagen 2">
            <a:extLst>
              <a:ext uri="{FF2B5EF4-FFF2-40B4-BE49-F238E27FC236}">
                <a16:creationId xmlns:a16="http://schemas.microsoft.com/office/drawing/2014/main" id="{B78FECF4-A1D8-F2C3-F800-CFE43E67C0C0}"/>
              </a:ext>
            </a:extLst>
          </p:cNvPr>
          <p:cNvPicPr>
            <a:picLocks noChangeAspect="1"/>
          </p:cNvPicPr>
          <p:nvPr/>
        </p:nvPicPr>
        <p:blipFill>
          <a:blip r:embed="rId7">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245617164"/>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266" name="Picture 2" descr="El Cielo Sin Límites con Fly Across | Gazzetta Hédoné">
            <a:extLst>
              <a:ext uri="{FF2B5EF4-FFF2-40B4-BE49-F238E27FC236}">
                <a16:creationId xmlns:a16="http://schemas.microsoft.com/office/drawing/2014/main" id="{2BD45B65-418B-45FE-B625-3A68F9128D26}"/>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6250"/>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ítulo 1">
            <a:extLst>
              <a:ext uri="{FF2B5EF4-FFF2-40B4-BE49-F238E27FC236}">
                <a16:creationId xmlns:a16="http://schemas.microsoft.com/office/drawing/2014/main" id="{8227643C-CBBB-4A23-A227-45C3BCDA462C}"/>
              </a:ext>
            </a:extLst>
          </p:cNvPr>
          <p:cNvSpPr>
            <a:spLocks noGrp="1"/>
          </p:cNvSpPr>
          <p:nvPr>
            <p:ph type="title"/>
          </p:nvPr>
        </p:nvSpPr>
        <p:spPr>
          <a:xfrm>
            <a:off x="1654628" y="291089"/>
            <a:ext cx="9144000" cy="825191"/>
          </a:xfrm>
        </p:spPr>
        <p:txBody>
          <a:bodyPr vert="horz" lIns="91440" tIns="45720" rIns="91440" bIns="45720" rtlCol="0" anchor="b">
            <a:normAutofit/>
          </a:bodyPr>
          <a:lstStyle/>
          <a:p>
            <a:pPr algn="ctr"/>
            <a:r>
              <a:rPr lang="es-MX" sz="4000" b="1" dirty="0">
                <a:solidFill>
                  <a:srgbClr val="FFFFFF"/>
                </a:solidFill>
                <a:latin typeface="Century Gothic" panose="020B0502020202020204" pitchFamily="34" charset="0"/>
              </a:rPr>
              <a:t>Estudio de la seguridad </a:t>
            </a:r>
          </a:p>
        </p:txBody>
      </p:sp>
      <p:pic>
        <p:nvPicPr>
          <p:cNvPr id="39" name="Imagen 38">
            <a:extLst>
              <a:ext uri="{FF2B5EF4-FFF2-40B4-BE49-F238E27FC236}">
                <a16:creationId xmlns:a16="http://schemas.microsoft.com/office/drawing/2014/main" id="{3078EC41-56D9-4264-8D7A-DBE9A7558FBB}"/>
              </a:ext>
            </a:extLst>
          </p:cNvPr>
          <p:cNvPicPr>
            <a:picLocks noChangeAspect="1"/>
          </p:cNvPicPr>
          <p:nvPr/>
        </p:nvPicPr>
        <p:blipFill>
          <a:blip r:embed="rId3"/>
          <a:stretch>
            <a:fillRect/>
          </a:stretch>
        </p:blipFill>
        <p:spPr>
          <a:xfrm>
            <a:off x="1251861" y="1116280"/>
            <a:ext cx="9949534" cy="5523455"/>
          </a:xfrm>
          <a:prstGeom prst="rect">
            <a:avLst/>
          </a:prstGeom>
        </p:spPr>
      </p:pic>
      <p:pic>
        <p:nvPicPr>
          <p:cNvPr id="3" name="Imagen 2">
            <a:extLst>
              <a:ext uri="{FF2B5EF4-FFF2-40B4-BE49-F238E27FC236}">
                <a16:creationId xmlns:a16="http://schemas.microsoft.com/office/drawing/2014/main" id="{F05B85D0-9D4C-3DB3-A574-3EB350042629}"/>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601192747"/>
      </p:ext>
    </p:extLst>
  </p:cSld>
  <p:clrMapOvr>
    <a:overrideClrMapping bg1="dk1" tx1="lt1" bg2="dk2" tx2="lt2" accent1="accent1" accent2="accent2" accent3="accent3" accent4="accent4" accent5="accent5" accent6="accent6" hlink="hlink" folHlink="folHlink"/>
  </p:clrMapOvr>
  <p:transition spd="slow">
    <p:fad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6" name="Rectangle 1024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42" name="Picture 2" descr="Qué es la seguridad e higiene en el trabajo?">
            <a:extLst>
              <a:ext uri="{FF2B5EF4-FFF2-40B4-BE49-F238E27FC236}">
                <a16:creationId xmlns:a16="http://schemas.microsoft.com/office/drawing/2014/main" id="{DEADCCE3-8238-4A36-A141-C5E2453FA3F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350" r="16102" b="1"/>
          <a:stretch/>
        </p:blipFill>
        <p:spPr bwMode="auto">
          <a:xfrm>
            <a:off x="-890648"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257" name="Rectangle 1024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95917251-9DC3-4600-9DB7-413CD5CD2882}"/>
              </a:ext>
            </a:extLst>
          </p:cNvPr>
          <p:cNvSpPr>
            <a:spLocks noGrp="1"/>
          </p:cNvSpPr>
          <p:nvPr>
            <p:ph type="title"/>
          </p:nvPr>
        </p:nvSpPr>
        <p:spPr>
          <a:xfrm>
            <a:off x="7531610" y="365125"/>
            <a:ext cx="3822189" cy="1899912"/>
          </a:xfrm>
        </p:spPr>
        <p:txBody>
          <a:bodyPr>
            <a:normAutofit/>
          </a:bodyPr>
          <a:lstStyle/>
          <a:p>
            <a:r>
              <a:rPr lang="es-MX" sz="4000" b="1" dirty="0">
                <a:solidFill>
                  <a:schemeClr val="tx1">
                    <a:lumMod val="75000"/>
                    <a:lumOff val="25000"/>
                  </a:schemeClr>
                </a:solidFill>
                <a:latin typeface="Century Gothic" panose="020B0502020202020204" pitchFamily="34" charset="0"/>
                <a:ea typeface="Arial" panose="020B0604020202020204" pitchFamily="34" charset="0"/>
              </a:rPr>
              <a:t>Factores humanos</a:t>
            </a:r>
            <a:br>
              <a:rPr lang="es-MX" sz="4000" dirty="0">
                <a:latin typeface="Century Gothic" panose="020B0502020202020204" pitchFamily="34" charset="0"/>
                <a:ea typeface="Calibri" panose="020F0502020204030204" pitchFamily="34" charset="0"/>
              </a:rPr>
            </a:br>
            <a:endParaRPr lang="es-MX" sz="4000" dirty="0">
              <a:latin typeface="Century Gothic" panose="020B0502020202020204" pitchFamily="34" charset="0"/>
            </a:endParaRPr>
          </a:p>
        </p:txBody>
      </p:sp>
      <p:sp>
        <p:nvSpPr>
          <p:cNvPr id="3" name="Marcador de contenido 2">
            <a:extLst>
              <a:ext uri="{FF2B5EF4-FFF2-40B4-BE49-F238E27FC236}">
                <a16:creationId xmlns:a16="http://schemas.microsoft.com/office/drawing/2014/main" id="{5C07E219-AC01-4E85-A0E2-0C20A0F71157}"/>
              </a:ext>
            </a:extLst>
          </p:cNvPr>
          <p:cNvSpPr>
            <a:spLocks noGrp="1"/>
          </p:cNvSpPr>
          <p:nvPr>
            <p:ph idx="1"/>
          </p:nvPr>
        </p:nvSpPr>
        <p:spPr>
          <a:xfrm>
            <a:off x="6780810" y="2006930"/>
            <a:ext cx="4572989" cy="4168239"/>
          </a:xfrm>
        </p:spPr>
        <p:txBody>
          <a:bodyPr>
            <a:normAutofit lnSpcReduction="10000"/>
          </a:bodyPr>
          <a:lstStyle/>
          <a:p>
            <a:pPr marL="0" indent="0" algn="just">
              <a:spcAft>
                <a:spcPts val="800"/>
              </a:spcAft>
              <a:buNone/>
            </a:pPr>
            <a:r>
              <a:rPr lang="es-MX" sz="1600" dirty="0">
                <a:effectLst/>
                <a:latin typeface="Century Gothic" panose="020B0502020202020204" pitchFamily="34" charset="0"/>
                <a:ea typeface="Arial" panose="020B0604020202020204" pitchFamily="34" charset="0"/>
              </a:rPr>
              <a:t>El adecuado ambiente de trabajo satisface los factores humanos y físicos como los siguientes:</a:t>
            </a:r>
            <a:endParaRPr lang="es-MX" sz="1600" dirty="0">
              <a:effectLst/>
              <a:latin typeface="Century Gothic" panose="020B0502020202020204" pitchFamily="34" charset="0"/>
              <a:ea typeface="Calibri" panose="020F0502020204030204" pitchFamily="34" charset="0"/>
            </a:endParaRPr>
          </a:p>
          <a:p>
            <a:pPr marL="342900" lvl="0" indent="-342900" algn="just">
              <a:spcAft>
                <a:spcPts val="800"/>
              </a:spcAft>
              <a:buFont typeface="Arial" panose="020B0604020202020204" pitchFamily="34" charset="0"/>
              <a:buChar char="●"/>
            </a:pPr>
            <a:r>
              <a:rPr lang="es-MX" sz="1600" dirty="0">
                <a:effectLst/>
                <a:latin typeface="Century Gothic" panose="020B0502020202020204" pitchFamily="34" charset="0"/>
                <a:ea typeface="Arial" panose="020B0604020202020204" pitchFamily="34" charset="0"/>
                <a:cs typeface="Noto Sans Symbols"/>
              </a:rPr>
              <a:t>El reglamento de Seguridad, incluyendo el uso del equipo de protección correspondiente.</a:t>
            </a:r>
            <a:endParaRPr lang="es-MX" sz="1600" dirty="0">
              <a:effectLst/>
              <a:latin typeface="Century Gothic" panose="020B0502020202020204" pitchFamily="34" charset="0"/>
              <a:ea typeface="Noto Sans Symbols"/>
              <a:cs typeface="Noto Sans Symbols"/>
            </a:endParaRPr>
          </a:p>
          <a:p>
            <a:pPr marL="342900" lvl="0" indent="-342900" algn="just">
              <a:spcAft>
                <a:spcPts val="800"/>
              </a:spcAft>
              <a:buFont typeface="Arial" panose="020B0604020202020204" pitchFamily="34" charset="0"/>
              <a:buChar char="●"/>
            </a:pPr>
            <a:r>
              <a:rPr lang="es-MX" sz="1600" dirty="0">
                <a:effectLst/>
                <a:latin typeface="Century Gothic" panose="020B0502020202020204" pitchFamily="34" charset="0"/>
                <a:ea typeface="Arial" panose="020B0604020202020204" pitchFamily="34" charset="0"/>
                <a:cs typeface="Noto Sans Symbols"/>
              </a:rPr>
              <a:t>La mejor localización para los lugares de trabajo de acuerdo con las funciones a desarrollar.</a:t>
            </a:r>
            <a:endParaRPr lang="es-MX" sz="1600" dirty="0">
              <a:effectLst/>
              <a:latin typeface="Century Gothic" panose="020B0502020202020204" pitchFamily="34" charset="0"/>
              <a:ea typeface="Noto Sans Symbols"/>
              <a:cs typeface="Noto Sans Symbols"/>
            </a:endParaRPr>
          </a:p>
          <a:p>
            <a:pPr marL="342900" lvl="0" indent="-342900" algn="just">
              <a:spcAft>
                <a:spcPts val="800"/>
              </a:spcAft>
              <a:buFont typeface="Arial" panose="020B0604020202020204" pitchFamily="34" charset="0"/>
              <a:buChar char="●"/>
            </a:pPr>
            <a:r>
              <a:rPr lang="es-MX" sz="1600" dirty="0">
                <a:effectLst/>
                <a:latin typeface="Century Gothic" panose="020B0502020202020204" pitchFamily="34" charset="0"/>
                <a:ea typeface="Arial" panose="020B0604020202020204" pitchFamily="34" charset="0"/>
                <a:cs typeface="Noto Sans Symbols"/>
              </a:rPr>
              <a:t>La temperatura, humedad, nivel de iluminación y flujo de aire de los lugares de trabajo.</a:t>
            </a:r>
            <a:endParaRPr lang="es-MX" sz="1600" dirty="0">
              <a:effectLst/>
              <a:latin typeface="Century Gothic" panose="020B0502020202020204" pitchFamily="34" charset="0"/>
              <a:ea typeface="Noto Sans Symbols"/>
              <a:cs typeface="Noto Sans Symbols"/>
            </a:endParaRPr>
          </a:p>
          <a:p>
            <a:pPr marL="342900" lvl="0" indent="-342900" algn="just">
              <a:spcAft>
                <a:spcPts val="800"/>
              </a:spcAft>
              <a:buFont typeface="Arial" panose="020B0604020202020204" pitchFamily="34" charset="0"/>
              <a:buChar char="●"/>
            </a:pPr>
            <a:r>
              <a:rPr lang="es-MX" sz="1600" dirty="0">
                <a:effectLst/>
                <a:latin typeface="Century Gothic" panose="020B0502020202020204" pitchFamily="34" charset="0"/>
                <a:ea typeface="Arial" panose="020B0604020202020204" pitchFamily="34" charset="0"/>
                <a:cs typeface="Noto Sans Symbols"/>
              </a:rPr>
              <a:t>La limpieza por contaminantes como el polvo o el ruido.</a:t>
            </a:r>
            <a:endParaRPr lang="es-MX" sz="1600" dirty="0">
              <a:effectLst/>
              <a:latin typeface="Century Gothic" panose="020B0502020202020204" pitchFamily="34" charset="0"/>
              <a:ea typeface="Noto Sans Symbols"/>
              <a:cs typeface="Noto Sans Symbols"/>
            </a:endParaRPr>
          </a:p>
          <a:p>
            <a:endParaRPr lang="es-MX" sz="1300" dirty="0"/>
          </a:p>
        </p:txBody>
      </p:sp>
      <p:pic>
        <p:nvPicPr>
          <p:cNvPr id="4" name="Imagen 3">
            <a:extLst>
              <a:ext uri="{FF2B5EF4-FFF2-40B4-BE49-F238E27FC236}">
                <a16:creationId xmlns:a16="http://schemas.microsoft.com/office/drawing/2014/main" id="{56C2090D-CBD4-73E1-AD8F-29D153BEAA62}"/>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192598740"/>
      </p:ext>
    </p:extLst>
  </p:cSld>
  <p:clrMapOvr>
    <a:masterClrMapping/>
  </p:clrMapOvr>
  <p:transition spd="slow">
    <p:fade/>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2" name="Rectangle 1331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3314" name="Picture 2" descr="Por qué es tan difícil identificar a las víctimas de los atentados del 11  de septiembre de 2001 en Nueva York - BBC News Mundo">
            <a:extLst>
              <a:ext uri="{FF2B5EF4-FFF2-40B4-BE49-F238E27FC236}">
                <a16:creationId xmlns:a16="http://schemas.microsoft.com/office/drawing/2014/main" id="{B38A4ACD-3B3E-4037-A025-E25A239BA71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51" r="24849"/>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3321" name="Rectangle 1332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CuadroTexto 6">
            <a:extLst>
              <a:ext uri="{FF2B5EF4-FFF2-40B4-BE49-F238E27FC236}">
                <a16:creationId xmlns:a16="http://schemas.microsoft.com/office/drawing/2014/main" id="{A668D1C0-F760-D640-8673-5C558A5E73E6}"/>
              </a:ext>
            </a:extLst>
          </p:cNvPr>
          <p:cNvSpPr txBox="1"/>
          <p:nvPr/>
        </p:nvSpPr>
        <p:spPr>
          <a:xfrm>
            <a:off x="529399" y="1938843"/>
            <a:ext cx="3983223" cy="1124712"/>
          </a:xfrm>
          <a:prstGeom prst="rect">
            <a:avLst/>
          </a:prstGeom>
        </p:spPr>
        <p:txBody>
          <a:bodyPr vert="horz" lIns="91440" tIns="45720" rIns="91440" bIns="45720" rtlCol="0" anchor="b">
            <a:no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s-MX" sz="4000" b="1"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ACTO DE </a:t>
            </a:r>
          </a:p>
          <a:p>
            <a:pPr marL="0" marR="0" lvl="0" indent="0" algn="l" defTabSz="914400" rtl="0" eaLnBrk="1" fontAlgn="auto" latinLnBrk="0" hangingPunct="1">
              <a:lnSpc>
                <a:spcPct val="90000"/>
              </a:lnSpc>
              <a:spcBef>
                <a:spcPct val="0"/>
              </a:spcBef>
              <a:spcAft>
                <a:spcPts val="600"/>
              </a:spcAft>
              <a:buClrTx/>
              <a:buSzTx/>
              <a:buFontTx/>
              <a:buNone/>
              <a:tabLst/>
              <a:defRPr/>
            </a:pPr>
            <a:r>
              <a:rPr kumimoji="0" lang="es-MX" sz="4000" b="1"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INTERFERENCIA ILÍCITA</a:t>
            </a:r>
          </a:p>
        </p:txBody>
      </p:sp>
      <p:sp>
        <p:nvSpPr>
          <p:cNvPr id="13323" name="Rectangle 1332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325" name="Rectangle 1332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Rectángulo 7">
            <a:extLst>
              <a:ext uri="{FF2B5EF4-FFF2-40B4-BE49-F238E27FC236}">
                <a16:creationId xmlns:a16="http://schemas.microsoft.com/office/drawing/2014/main" id="{32531B13-137B-AA4C-B015-7F5974EDD147}"/>
              </a:ext>
            </a:extLst>
          </p:cNvPr>
          <p:cNvSpPr/>
          <p:nvPr/>
        </p:nvSpPr>
        <p:spPr>
          <a:xfrm>
            <a:off x="291084" y="3396582"/>
            <a:ext cx="3438144" cy="3207258"/>
          </a:xfrm>
          <a:prstGeom prst="rect">
            <a:avLst/>
          </a:prstGeom>
        </p:spPr>
        <p:txBody>
          <a:bodyPr vert="horz" lIns="91440" tIns="45720" rIns="91440" bIns="45720" rtlCol="0" anchor="t">
            <a:normAutofit/>
          </a:bodyPr>
          <a:lstStyle/>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s-MX" sz="24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Actos o tentativas, destinados a comprometer la seguridad de la aviación civil incluyendo, sin que esta lista sea exhaustiva, lo siguiente:</a:t>
            </a:r>
          </a:p>
        </p:txBody>
      </p:sp>
      <p:sp>
        <p:nvSpPr>
          <p:cNvPr id="2" name="Marcador de número de diapositiva 1">
            <a:extLst>
              <a:ext uri="{FF2B5EF4-FFF2-40B4-BE49-F238E27FC236}">
                <a16:creationId xmlns:a16="http://schemas.microsoft.com/office/drawing/2014/main" id="{ED312ABA-668B-478A-8B05-9799E2A12CE4}"/>
              </a:ext>
            </a:extLst>
          </p:cNvPr>
          <p:cNvSpPr>
            <a:spLocks noGrp="1"/>
          </p:cNvSpPr>
          <p:nvPr>
            <p:ph type="sldNum" sz="quarter" idx="12"/>
          </p:nvPr>
        </p:nvSpPr>
        <p:spPr>
          <a:xfrm>
            <a:off x="9077706" y="6356350"/>
            <a:ext cx="2743200"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51E255F-8636-4F29-BADD-736E309088D5}" type="slidenum">
              <a:rPr kumimoji="0" lang="es-MX" sz="1200" b="0" i="0" u="none" strike="noStrike" kern="1200" cap="none" spc="0" normalizeH="0" baseline="0" noProof="0" smtClean="0">
                <a:ln>
                  <a:noFill/>
                </a:ln>
                <a:solidFill>
                  <a:prstClr val="white"/>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21</a:t>
            </a:fld>
            <a:endParaRPr kumimoji="0" lang="es-MX" sz="1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Imagen 2">
            <a:extLst>
              <a:ext uri="{FF2B5EF4-FFF2-40B4-BE49-F238E27FC236}">
                <a16:creationId xmlns:a16="http://schemas.microsoft.com/office/drawing/2014/main" id="{623F0EFD-BE19-C2F0-DAAC-177D38C1908C}"/>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739930569"/>
      </p:ext>
    </p:extLst>
  </p:cSld>
  <p:clrMapOvr>
    <a:masterClrMapping/>
  </p:clrMapOvr>
  <p:transition spd="slow">
    <p:fade/>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9" name="Rectangle 15368">
            <a:extLst>
              <a:ext uri="{FF2B5EF4-FFF2-40B4-BE49-F238E27FC236}">
                <a16:creationId xmlns:a16="http://schemas.microsoft.com/office/drawing/2014/main" id="{95B1FC96-0749-41C9-BAED-E089E7714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5364" name="Picture 4" descr="Libertad de Expresión Yucatán (LEY): Secuestran avión libio en Malta con  118 personas a bordo">
            <a:extLst>
              <a:ext uri="{FF2B5EF4-FFF2-40B4-BE49-F238E27FC236}">
                <a16:creationId xmlns:a16="http://schemas.microsoft.com/office/drawing/2014/main" id="{3F126C2E-8FFC-4B17-9963-CF3111F2F3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389"/>
          <a:stretch/>
        </p:blipFill>
        <p:spPr bwMode="auto">
          <a:xfrm>
            <a:off x="5" y="10"/>
            <a:ext cx="6095995" cy="4196271"/>
          </a:xfrm>
          <a:custGeom>
            <a:avLst/>
            <a:gdLst/>
            <a:ahLst/>
            <a:cxnLst/>
            <a:rect l="l" t="t" r="r" b="b"/>
            <a:pathLst>
              <a:path w="6005375" h="4196281">
                <a:moveTo>
                  <a:pt x="0" y="0"/>
                </a:moveTo>
                <a:lnTo>
                  <a:pt x="6000672" y="0"/>
                </a:lnTo>
                <a:lnTo>
                  <a:pt x="5998730" y="19709"/>
                </a:lnTo>
                <a:cubicBezTo>
                  <a:pt x="6001245" y="280059"/>
                  <a:pt x="5986415" y="540409"/>
                  <a:pt x="5999656" y="800631"/>
                </a:cubicBezTo>
                <a:cubicBezTo>
                  <a:pt x="6009855"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3" y="3561638"/>
                  <a:pt x="5989197" y="3805463"/>
                </a:cubicBezTo>
                <a:cubicBezTo>
                  <a:pt x="5985594" y="3872508"/>
                  <a:pt x="5984647" y="3939633"/>
                  <a:pt x="5986348" y="4006695"/>
                </a:cubicBezTo>
                <a:lnTo>
                  <a:pt x="5997254" y="4174633"/>
                </a:lnTo>
                <a:lnTo>
                  <a:pt x="5951601" y="4176620"/>
                </a:lnTo>
                <a:cubicBezTo>
                  <a:pt x="5886702" y="4176651"/>
                  <a:pt x="5821788" y="4174749"/>
                  <a:pt x="5756905" y="4173480"/>
                </a:cubicBezTo>
                <a:cubicBezTo>
                  <a:pt x="5518559" y="4169040"/>
                  <a:pt x="5280086" y="4173480"/>
                  <a:pt x="5042247" y="4150774"/>
                </a:cubicBezTo>
                <a:cubicBezTo>
                  <a:pt x="4977618" y="4144622"/>
                  <a:pt x="4912546" y="4140690"/>
                  <a:pt x="4847600" y="4141467"/>
                </a:cubicBezTo>
                <a:cubicBezTo>
                  <a:pt x="4782655" y="4142244"/>
                  <a:pt x="4717835" y="4147730"/>
                  <a:pt x="4653713" y="4160414"/>
                </a:cubicBezTo>
                <a:cubicBezTo>
                  <a:pt x="4446571" y="4200625"/>
                  <a:pt x="4238796" y="4203162"/>
                  <a:pt x="4029497" y="4186925"/>
                </a:cubicBezTo>
                <a:cubicBezTo>
                  <a:pt x="3943621" y="4180203"/>
                  <a:pt x="3857746" y="4169040"/>
                  <a:pt x="3771489" y="4171196"/>
                </a:cubicBezTo>
                <a:cubicBezTo>
                  <a:pt x="3623585" y="4175129"/>
                  <a:pt x="3475554" y="4167137"/>
                  <a:pt x="3327523" y="4169167"/>
                </a:cubicBezTo>
                <a:cubicBezTo>
                  <a:pt x="3323528" y="4169738"/>
                  <a:pt x="3319443" y="4169205"/>
                  <a:pt x="3315727" y="4167645"/>
                </a:cubicBezTo>
                <a:cubicBezTo>
                  <a:pt x="3278941" y="4142402"/>
                  <a:pt x="3238603" y="4152169"/>
                  <a:pt x="3200549" y="4158765"/>
                </a:cubicBezTo>
                <a:cubicBezTo>
                  <a:pt x="3074082" y="4180710"/>
                  <a:pt x="2947742" y="4191492"/>
                  <a:pt x="2819246" y="4174494"/>
                </a:cubicBezTo>
                <a:cubicBezTo>
                  <a:pt x="2696546" y="4156698"/>
                  <a:pt x="2572096" y="4154478"/>
                  <a:pt x="2448851" y="4167898"/>
                </a:cubicBezTo>
                <a:cubicBezTo>
                  <a:pt x="2279383" y="4187687"/>
                  <a:pt x="2110549" y="4183501"/>
                  <a:pt x="1941462" y="4167898"/>
                </a:cubicBezTo>
                <a:cubicBezTo>
                  <a:pt x="1872837" y="4161556"/>
                  <a:pt x="1803198" y="4150774"/>
                  <a:pt x="1735208" y="4166630"/>
                </a:cubicBezTo>
                <a:cubicBezTo>
                  <a:pt x="1651489" y="4186038"/>
                  <a:pt x="1568023" y="4179695"/>
                  <a:pt x="1484050" y="4175382"/>
                </a:cubicBezTo>
                <a:cubicBezTo>
                  <a:pt x="1377752" y="4169801"/>
                  <a:pt x="1271708" y="4153692"/>
                  <a:pt x="1165029" y="4166376"/>
                </a:cubicBezTo>
                <a:cubicBezTo>
                  <a:pt x="1115685" y="4172211"/>
                  <a:pt x="1066722" y="4181471"/>
                  <a:pt x="1016744" y="4179061"/>
                </a:cubicBezTo>
                <a:cubicBezTo>
                  <a:pt x="878481" y="4172719"/>
                  <a:pt x="740344" y="4165235"/>
                  <a:pt x="601826" y="4166376"/>
                </a:cubicBezTo>
                <a:cubicBezTo>
                  <a:pt x="543857" y="4166757"/>
                  <a:pt x="486268" y="4168659"/>
                  <a:pt x="428553" y="4172845"/>
                </a:cubicBezTo>
                <a:cubicBezTo>
                  <a:pt x="320859" y="4180710"/>
                  <a:pt x="213546" y="4170055"/>
                  <a:pt x="106234" y="4166249"/>
                </a:cubicBezTo>
                <a:lnTo>
                  <a:pt x="0" y="4171008"/>
                </a:lnTo>
                <a:close/>
              </a:path>
            </a:pathLst>
          </a:custGeom>
          <a:noFill/>
          <a:extLst>
            <a:ext uri="{909E8E84-426E-40DD-AFC4-6F175D3DCCD1}">
              <a14:hiddenFill xmlns:a14="http://schemas.microsoft.com/office/drawing/2010/main">
                <a:solidFill>
                  <a:srgbClr val="FFFFFF"/>
                </a:solidFill>
              </a14:hiddenFill>
            </a:ext>
          </a:extLst>
        </p:spPr>
      </p:pic>
      <p:pic>
        <p:nvPicPr>
          <p:cNvPr id="15362" name="Picture 2" descr="Vuelo MH17: El derribo del vuelo MH17: los misiles que crecieron de los  árboles | Internacional">
            <a:extLst>
              <a:ext uri="{FF2B5EF4-FFF2-40B4-BE49-F238E27FC236}">
                <a16:creationId xmlns:a16="http://schemas.microsoft.com/office/drawing/2014/main" id="{E65C3D35-9235-4A77-88BB-4C81130B1C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598" r="701" b="-2"/>
          <a:stretch/>
        </p:blipFill>
        <p:spPr bwMode="auto">
          <a:xfrm>
            <a:off x="6019800" y="10"/>
            <a:ext cx="6172195" cy="4187662"/>
          </a:xfrm>
          <a:custGeom>
            <a:avLst/>
            <a:gdLst/>
            <a:ahLst/>
            <a:cxnLst/>
            <a:rect l="l" t="t" r="r" b="b"/>
            <a:pathLst>
              <a:path w="6006950" h="4187672">
                <a:moveTo>
                  <a:pt x="9223" y="0"/>
                </a:moveTo>
                <a:lnTo>
                  <a:pt x="6006950" y="0"/>
                </a:lnTo>
                <a:lnTo>
                  <a:pt x="6006950" y="4169490"/>
                </a:lnTo>
                <a:lnTo>
                  <a:pt x="5787907" y="4174448"/>
                </a:lnTo>
                <a:cubicBezTo>
                  <a:pt x="5713866" y="4173475"/>
                  <a:pt x="5639861" y="4169853"/>
                  <a:pt x="5566029" y="4163587"/>
                </a:cubicBezTo>
                <a:cubicBezTo>
                  <a:pt x="5458843" y="4155595"/>
                  <a:pt x="5350768" y="4144559"/>
                  <a:pt x="5244343" y="4164855"/>
                </a:cubicBezTo>
                <a:cubicBezTo>
                  <a:pt x="5127517" y="4187307"/>
                  <a:pt x="5010817" y="4187434"/>
                  <a:pt x="4892977" y="4181726"/>
                </a:cubicBezTo>
                <a:cubicBezTo>
                  <a:pt x="4792260" y="4176906"/>
                  <a:pt x="4691923" y="4151536"/>
                  <a:pt x="4590445" y="4178301"/>
                </a:cubicBezTo>
                <a:cubicBezTo>
                  <a:pt x="4580348" y="4179772"/>
                  <a:pt x="4570061" y="4179341"/>
                  <a:pt x="4560128" y="4177032"/>
                </a:cubicBezTo>
                <a:cubicBezTo>
                  <a:pt x="4449137" y="4161684"/>
                  <a:pt x="4337384" y="4174242"/>
                  <a:pt x="4226013" y="4169929"/>
                </a:cubicBezTo>
                <a:cubicBezTo>
                  <a:pt x="4174640" y="4167899"/>
                  <a:pt x="4122252" y="4169041"/>
                  <a:pt x="4071513" y="4163587"/>
                </a:cubicBezTo>
                <a:cubicBezTo>
                  <a:pt x="3955067" y="4151156"/>
                  <a:pt x="3838874" y="4144559"/>
                  <a:pt x="3723697" y="4173861"/>
                </a:cubicBezTo>
                <a:cubicBezTo>
                  <a:pt x="3690082" y="4181764"/>
                  <a:pt x="3655732" y="4186013"/>
                  <a:pt x="3621204" y="4186546"/>
                </a:cubicBezTo>
                <a:cubicBezTo>
                  <a:pt x="3508437" y="4190605"/>
                  <a:pt x="3396050" y="4182867"/>
                  <a:pt x="3283664" y="4176525"/>
                </a:cubicBezTo>
                <a:cubicBezTo>
                  <a:pt x="3205652" y="4172085"/>
                  <a:pt x="3127768" y="4162445"/>
                  <a:pt x="3049630" y="4170563"/>
                </a:cubicBezTo>
                <a:cubicBezTo>
                  <a:pt x="3004218" y="4175257"/>
                  <a:pt x="2958427" y="4175257"/>
                  <a:pt x="2913015" y="4170563"/>
                </a:cubicBezTo>
                <a:cubicBezTo>
                  <a:pt x="2829321" y="4160758"/>
                  <a:pt x="2744879" y="4158931"/>
                  <a:pt x="2660842" y="4165109"/>
                </a:cubicBezTo>
                <a:cubicBezTo>
                  <a:pt x="2535390" y="4175891"/>
                  <a:pt x="2410065" y="4184897"/>
                  <a:pt x="2284232" y="4167773"/>
                </a:cubicBezTo>
                <a:cubicBezTo>
                  <a:pt x="2212868" y="4156559"/>
                  <a:pt x="2140312" y="4155240"/>
                  <a:pt x="2068592" y="4163840"/>
                </a:cubicBezTo>
                <a:cubicBezTo>
                  <a:pt x="1897729" y="4187814"/>
                  <a:pt x="1726485" y="4180077"/>
                  <a:pt x="1555241" y="4170183"/>
                </a:cubicBezTo>
                <a:cubicBezTo>
                  <a:pt x="1440824" y="4163460"/>
                  <a:pt x="1325901" y="4151156"/>
                  <a:pt x="1211738" y="4167392"/>
                </a:cubicBezTo>
                <a:cubicBezTo>
                  <a:pt x="1066118" y="4187688"/>
                  <a:pt x="920370" y="4180965"/>
                  <a:pt x="774368" y="4175003"/>
                </a:cubicBezTo>
                <a:cubicBezTo>
                  <a:pt x="667182" y="4170563"/>
                  <a:pt x="559869" y="4157117"/>
                  <a:pt x="452430" y="4173734"/>
                </a:cubicBezTo>
                <a:cubicBezTo>
                  <a:pt x="441369" y="4175244"/>
                  <a:pt x="430117" y="4174115"/>
                  <a:pt x="419576" y="4170436"/>
                </a:cubicBezTo>
                <a:cubicBezTo>
                  <a:pt x="378807" y="4157016"/>
                  <a:pt x="335096" y="4155215"/>
                  <a:pt x="293363" y="4165236"/>
                </a:cubicBezTo>
                <a:cubicBezTo>
                  <a:pt x="216367" y="4182106"/>
                  <a:pt x="139497" y="4189463"/>
                  <a:pt x="61105" y="4174115"/>
                </a:cubicBezTo>
                <a:lnTo>
                  <a:pt x="13323" y="4171265"/>
                </a:lnTo>
                <a:lnTo>
                  <a:pt x="28554" y="3843045"/>
                </a:lnTo>
                <a:cubicBezTo>
                  <a:pt x="30457" y="3722610"/>
                  <a:pt x="27412" y="3602256"/>
                  <a:pt x="15626" y="3482187"/>
                </a:cubicBezTo>
                <a:cubicBezTo>
                  <a:pt x="-847" y="3335690"/>
                  <a:pt x="-4304" y="3188124"/>
                  <a:pt x="5296" y="3041068"/>
                </a:cubicBezTo>
                <a:cubicBezTo>
                  <a:pt x="11786" y="2956911"/>
                  <a:pt x="18539" y="2872754"/>
                  <a:pt x="22776" y="2788472"/>
                </a:cubicBezTo>
                <a:cubicBezTo>
                  <a:pt x="28180" y="2668580"/>
                  <a:pt x="25173" y="2548474"/>
                  <a:pt x="13771" y="2428964"/>
                </a:cubicBezTo>
                <a:cubicBezTo>
                  <a:pt x="4237" y="2337829"/>
                  <a:pt x="3177" y="2246070"/>
                  <a:pt x="10593" y="2154757"/>
                </a:cubicBezTo>
                <a:cubicBezTo>
                  <a:pt x="25690" y="1999286"/>
                  <a:pt x="9931" y="1843813"/>
                  <a:pt x="5032" y="1688466"/>
                </a:cubicBezTo>
                <a:cubicBezTo>
                  <a:pt x="-3577" y="1402691"/>
                  <a:pt x="20393" y="1117045"/>
                  <a:pt x="9666" y="831270"/>
                </a:cubicBezTo>
                <a:cubicBezTo>
                  <a:pt x="3841" y="689908"/>
                  <a:pt x="16420" y="548673"/>
                  <a:pt x="9666" y="407311"/>
                </a:cubicBezTo>
                <a:cubicBezTo>
                  <a:pt x="4105" y="306755"/>
                  <a:pt x="397" y="206200"/>
                  <a:pt x="4105" y="105518"/>
                </a:cubicBezTo>
                <a:cubicBezTo>
                  <a:pt x="5164" y="78059"/>
                  <a:pt x="5826" y="50473"/>
                  <a:pt x="9534" y="23396"/>
                </a:cubicBezTo>
                <a:close/>
              </a:path>
            </a:pathLst>
          </a:custGeom>
          <a:noFill/>
          <a:extLst>
            <a:ext uri="{909E8E84-426E-40DD-AFC4-6F175D3DCCD1}">
              <a14:hiddenFill xmlns:a14="http://schemas.microsoft.com/office/drawing/2010/main">
                <a:solidFill>
                  <a:srgbClr val="FFFFFF"/>
                </a:solidFill>
              </a14:hiddenFill>
            </a:ext>
          </a:extLst>
        </p:spPr>
      </p:pic>
      <p:sp>
        <p:nvSpPr>
          <p:cNvPr id="15371" name="sketch line">
            <a:extLst>
              <a:ext uri="{FF2B5EF4-FFF2-40B4-BE49-F238E27FC236}">
                <a16:creationId xmlns:a16="http://schemas.microsoft.com/office/drawing/2014/main" id="{63C1A86C-B1A8-4AEC-B001-595C91716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89020" y="540453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ángulo 2">
            <a:extLst>
              <a:ext uri="{FF2B5EF4-FFF2-40B4-BE49-F238E27FC236}">
                <a16:creationId xmlns:a16="http://schemas.microsoft.com/office/drawing/2014/main" id="{0B4B2C13-FC7A-244D-99E4-B75B1160E763}"/>
              </a:ext>
            </a:extLst>
          </p:cNvPr>
          <p:cNvSpPr/>
          <p:nvPr/>
        </p:nvSpPr>
        <p:spPr>
          <a:xfrm>
            <a:off x="6019800" y="4562856"/>
            <a:ext cx="5538215" cy="1600200"/>
          </a:xfrm>
          <a:prstGeom prst="rect">
            <a:avLst/>
          </a:prstGeom>
        </p:spPr>
        <p:txBody>
          <a:bodyPr vert="horz" lIns="91440" tIns="45720" rIns="91440" bIns="45720" rtlCol="0" anchor="ctr">
            <a:normAutofit/>
          </a:bodyPr>
          <a:lstStyle/>
          <a:p>
            <a:pPr marL="228600" marR="0" lvl="0" indent="0" algn="ctr" defTabSz="914400" rtl="0" eaLnBrk="1" fontAlgn="auto" latinLnBrk="0" hangingPunct="1">
              <a:lnSpc>
                <a:spcPct val="90000"/>
              </a:lnSpc>
              <a:spcBef>
                <a:spcPts val="0"/>
              </a:spcBef>
              <a:spcAft>
                <a:spcPts val="600"/>
              </a:spcAft>
              <a:buClrTx/>
              <a:buSzTx/>
              <a:buFontTx/>
              <a:buNone/>
              <a:tabLst/>
              <a:defRPr/>
            </a:pPr>
            <a:r>
              <a:rPr kumimoji="0" lang="es-MX" sz="2200" b="1"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Destrucción de una aeronave en Servicio.</a:t>
            </a:r>
          </a:p>
        </p:txBody>
      </p:sp>
      <p:sp>
        <p:nvSpPr>
          <p:cNvPr id="2" name="Marcador de número de diapositiva 1">
            <a:extLst>
              <a:ext uri="{FF2B5EF4-FFF2-40B4-BE49-F238E27FC236}">
                <a16:creationId xmlns:a16="http://schemas.microsoft.com/office/drawing/2014/main" id="{ED312ABA-668B-478A-8B05-9799E2A12CE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51E255F-8636-4F29-BADD-736E309088D5}" type="slidenum">
              <a:rPr kumimoji="0" lang="es-MX"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22</a:t>
            </a:fld>
            <a:endParaRPr kumimoji="0" lang="es-MX"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24" name="Rectángulo 23">
            <a:extLst>
              <a:ext uri="{FF2B5EF4-FFF2-40B4-BE49-F238E27FC236}">
                <a16:creationId xmlns:a16="http://schemas.microsoft.com/office/drawing/2014/main" id="{209631F2-5462-4BF5-8B7D-BB2D92905314}"/>
              </a:ext>
            </a:extLst>
          </p:cNvPr>
          <p:cNvSpPr/>
          <p:nvPr/>
        </p:nvSpPr>
        <p:spPr>
          <a:xfrm>
            <a:off x="553292" y="4562856"/>
            <a:ext cx="5538215" cy="1793494"/>
          </a:xfrm>
          <a:prstGeom prst="rect">
            <a:avLst/>
          </a:prstGeom>
          <a:solidFill>
            <a:schemeClr val="bg1"/>
          </a:solidFill>
        </p:spPr>
        <p:txBody>
          <a:bodyPr vert="horz" lIns="91440" tIns="45720" rIns="91440" bIns="45720" rtlCol="0" anchor="ctr">
            <a:normAutofit/>
          </a:bodyPr>
          <a:lstStyle/>
          <a:p>
            <a:pPr marL="228600" marR="0" lvl="0" indent="0" algn="ctr" defTabSz="914400" rtl="0" eaLnBrk="1" fontAlgn="auto" latinLnBrk="0" hangingPunct="1">
              <a:lnSpc>
                <a:spcPct val="90000"/>
              </a:lnSpc>
              <a:spcBef>
                <a:spcPts val="0"/>
              </a:spcBef>
              <a:spcAft>
                <a:spcPts val="600"/>
              </a:spcAft>
              <a:buClrTx/>
              <a:buSzTx/>
              <a:buFontTx/>
              <a:buNone/>
              <a:tabLst/>
              <a:defRPr/>
            </a:pPr>
            <a:r>
              <a:rPr kumimoji="0" lang="es-MX" sz="2200" b="1"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Apoderamiento ilícito de las aeronaves</a:t>
            </a:r>
          </a:p>
        </p:txBody>
      </p:sp>
      <p:sp>
        <p:nvSpPr>
          <p:cNvPr id="25" name="CuadroTexto 24">
            <a:extLst>
              <a:ext uri="{FF2B5EF4-FFF2-40B4-BE49-F238E27FC236}">
                <a16:creationId xmlns:a16="http://schemas.microsoft.com/office/drawing/2014/main" id="{9FC2233B-B2A6-42B7-BA75-53CAC519349A}"/>
              </a:ext>
            </a:extLst>
          </p:cNvPr>
          <p:cNvSpPr txBox="1"/>
          <p:nvPr/>
        </p:nvSpPr>
        <p:spPr>
          <a:xfrm>
            <a:off x="6016757" y="4196281"/>
            <a:ext cx="6172195"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1200" b="0" i="1"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Ucrania 17-JUL-2014</a:t>
            </a:r>
            <a:endParaRPr kumimoji="0" lang="es-MX" sz="1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26" name="CuadroTexto 25">
            <a:extLst>
              <a:ext uri="{FF2B5EF4-FFF2-40B4-BE49-F238E27FC236}">
                <a16:creationId xmlns:a16="http://schemas.microsoft.com/office/drawing/2014/main" id="{0FD8DB86-9F9D-42DF-9C42-2B2933F963B8}"/>
              </a:ext>
            </a:extLst>
          </p:cNvPr>
          <p:cNvSpPr txBox="1"/>
          <p:nvPr/>
        </p:nvSpPr>
        <p:spPr>
          <a:xfrm>
            <a:off x="-73152" y="4187672"/>
            <a:ext cx="6086866" cy="276999"/>
          </a:xfrm>
          <a:prstGeom prst="rect">
            <a:avLst/>
          </a:prstGeom>
          <a:noFill/>
        </p:spPr>
        <p:txBody>
          <a:bodyPr wrap="square" rtlCol="0">
            <a:spAutoFit/>
          </a:bodyPr>
          <a:lstStyle>
            <a:defPPr>
              <a:defRPr lang="es-MX"/>
            </a:defPPr>
            <a:lvl1pPr algn="ctr">
              <a:defRPr sz="1200" i="1">
                <a:latin typeface="Century Gothic" panose="020B0502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1200" b="0" i="1"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Malta  23-ENE-2016</a:t>
            </a:r>
          </a:p>
        </p:txBody>
      </p:sp>
      <p:pic>
        <p:nvPicPr>
          <p:cNvPr id="4" name="Imagen 3">
            <a:extLst>
              <a:ext uri="{FF2B5EF4-FFF2-40B4-BE49-F238E27FC236}">
                <a16:creationId xmlns:a16="http://schemas.microsoft.com/office/drawing/2014/main" id="{ECF5D1AE-D735-9541-F8A2-37A8DF8E910E}"/>
              </a:ext>
            </a:extLst>
          </p:cNvPr>
          <p:cNvPicPr>
            <a:picLocks noChangeAspect="1"/>
          </p:cNvPicPr>
          <p:nvPr/>
        </p:nvPicPr>
        <p:blipFill>
          <a:blip r:embed="rId5">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289440280"/>
      </p:ext>
    </p:extLst>
  </p:cSld>
  <p:clrMapOvr>
    <a:masterClrMapping/>
  </p:clrMapOvr>
  <p:transition spd="slow">
    <p:split orient="vert"/>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9" name="Rectangle 15368">
            <a:extLst>
              <a:ext uri="{FF2B5EF4-FFF2-40B4-BE49-F238E27FC236}">
                <a16:creationId xmlns:a16="http://schemas.microsoft.com/office/drawing/2014/main" id="{95B1FC96-0749-41C9-BAED-E089E7714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71" name="sketch line">
            <a:extLst>
              <a:ext uri="{FF2B5EF4-FFF2-40B4-BE49-F238E27FC236}">
                <a16:creationId xmlns:a16="http://schemas.microsoft.com/office/drawing/2014/main" id="{63C1A86C-B1A8-4AEC-B001-595C91716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89020" y="540453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ángulo 2">
            <a:extLst>
              <a:ext uri="{FF2B5EF4-FFF2-40B4-BE49-F238E27FC236}">
                <a16:creationId xmlns:a16="http://schemas.microsoft.com/office/drawing/2014/main" id="{0B4B2C13-FC7A-244D-99E4-B75B1160E763}"/>
              </a:ext>
            </a:extLst>
          </p:cNvPr>
          <p:cNvSpPr/>
          <p:nvPr/>
        </p:nvSpPr>
        <p:spPr>
          <a:xfrm>
            <a:off x="6019800" y="4562856"/>
            <a:ext cx="5538215" cy="1600200"/>
          </a:xfrm>
          <a:prstGeom prst="rect">
            <a:avLst/>
          </a:prstGeom>
        </p:spPr>
        <p:txBody>
          <a:bodyPr vert="horz" lIns="91440" tIns="45720" rIns="91440" bIns="45720" rtlCol="0" anchor="ctr">
            <a:normAutofit/>
          </a:bodyPr>
          <a:lstStyle/>
          <a:p>
            <a:pPr marL="228600" marR="0" lvl="0" indent="0" algn="ctr" defTabSz="914400" rtl="0" eaLnBrk="1" fontAlgn="auto" latinLnBrk="0" hangingPunct="1">
              <a:lnSpc>
                <a:spcPct val="90000"/>
              </a:lnSpc>
              <a:spcBef>
                <a:spcPts val="0"/>
              </a:spcBef>
              <a:spcAft>
                <a:spcPts val="600"/>
              </a:spcAft>
              <a:buClrTx/>
              <a:buSzTx/>
              <a:buFontTx/>
              <a:buNone/>
              <a:tabLst/>
              <a:defRPr/>
            </a:pPr>
            <a:r>
              <a:rPr kumimoji="0" lang="es-MX" sz="2200" b="1"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Intrusión por la fuerza a bordo de una aeronave, en un aeropuerto o en el recinto de una instalación aeronáutica</a:t>
            </a:r>
          </a:p>
        </p:txBody>
      </p:sp>
      <p:sp>
        <p:nvSpPr>
          <p:cNvPr id="24" name="Rectángulo 23">
            <a:extLst>
              <a:ext uri="{FF2B5EF4-FFF2-40B4-BE49-F238E27FC236}">
                <a16:creationId xmlns:a16="http://schemas.microsoft.com/office/drawing/2014/main" id="{209631F2-5462-4BF5-8B7D-BB2D92905314}"/>
              </a:ext>
            </a:extLst>
          </p:cNvPr>
          <p:cNvSpPr/>
          <p:nvPr/>
        </p:nvSpPr>
        <p:spPr>
          <a:xfrm>
            <a:off x="553292" y="4562856"/>
            <a:ext cx="5538215" cy="1793494"/>
          </a:xfrm>
          <a:prstGeom prst="rect">
            <a:avLst/>
          </a:prstGeom>
          <a:solidFill>
            <a:schemeClr val="bg1"/>
          </a:solidFill>
        </p:spPr>
        <p:txBody>
          <a:bodyPr vert="horz" lIns="91440" tIns="45720" rIns="91440" bIns="45720" rtlCol="0" anchor="ctr">
            <a:normAutofit/>
          </a:bodyPr>
          <a:lstStyle/>
          <a:p>
            <a:pPr marL="228600" marR="0" lvl="0" indent="0" algn="ctr" defTabSz="914400" rtl="0" eaLnBrk="1" fontAlgn="auto" latinLnBrk="0" hangingPunct="1">
              <a:lnSpc>
                <a:spcPct val="90000"/>
              </a:lnSpc>
              <a:spcBef>
                <a:spcPts val="0"/>
              </a:spcBef>
              <a:spcAft>
                <a:spcPts val="600"/>
              </a:spcAft>
              <a:buClrTx/>
              <a:buSzTx/>
              <a:buFontTx/>
              <a:buNone/>
              <a:tabLst/>
              <a:defRPr/>
            </a:pPr>
            <a:r>
              <a:rPr kumimoji="0" lang="es-MX" sz="2200" b="1"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Toma de rehenes a bordo de aeronaves o en los aeródromos</a:t>
            </a:r>
          </a:p>
        </p:txBody>
      </p:sp>
      <p:pic>
        <p:nvPicPr>
          <p:cNvPr id="4" name="Imagen 3">
            <a:extLst>
              <a:ext uri="{FF2B5EF4-FFF2-40B4-BE49-F238E27FC236}">
                <a16:creationId xmlns:a16="http://schemas.microsoft.com/office/drawing/2014/main" id="{8FB0A346-A5F5-421D-8161-9D1BAF89FB69}"/>
              </a:ext>
            </a:extLst>
          </p:cNvPr>
          <p:cNvPicPr>
            <a:picLocks noChangeAspect="1"/>
          </p:cNvPicPr>
          <p:nvPr/>
        </p:nvPicPr>
        <p:blipFill rotWithShape="1">
          <a:blip r:embed="rId3"/>
          <a:srcRect l="5680"/>
          <a:stretch/>
        </p:blipFill>
        <p:spPr>
          <a:xfrm>
            <a:off x="0" y="0"/>
            <a:ext cx="6580142" cy="3994378"/>
          </a:xfrm>
          <a:prstGeom prst="rect">
            <a:avLst/>
          </a:prstGeom>
        </p:spPr>
      </p:pic>
      <p:pic>
        <p:nvPicPr>
          <p:cNvPr id="16386" name="Picture 2" descr="Maestros de la CNTE bloquean carreteras y aeropuerto de Oaxaca; cancelan  vuelos - Animal Político">
            <a:extLst>
              <a:ext uri="{FF2B5EF4-FFF2-40B4-BE49-F238E27FC236}">
                <a16:creationId xmlns:a16="http://schemas.microsoft.com/office/drawing/2014/main" id="{0809ED8D-3B0A-46BD-B8D7-F64A4AA31F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 t="2475" r="259"/>
          <a:stretch/>
        </p:blipFill>
        <p:spPr bwMode="auto">
          <a:xfrm>
            <a:off x="6013714" y="0"/>
            <a:ext cx="6175238" cy="3994378"/>
          </a:xfrm>
          <a:prstGeom prst="rect">
            <a:avLst/>
          </a:prstGeom>
          <a:noFill/>
          <a:extLst>
            <a:ext uri="{909E8E84-426E-40DD-AFC4-6F175D3DCCD1}">
              <a14:hiddenFill xmlns:a14="http://schemas.microsoft.com/office/drawing/2010/main">
                <a:solidFill>
                  <a:srgbClr val="FFFFFF"/>
                </a:solidFill>
              </a14:hiddenFill>
            </a:ext>
          </a:extLst>
        </p:spPr>
      </p:pic>
      <p:sp>
        <p:nvSpPr>
          <p:cNvPr id="13" name="CuadroTexto 12">
            <a:extLst>
              <a:ext uri="{FF2B5EF4-FFF2-40B4-BE49-F238E27FC236}">
                <a16:creationId xmlns:a16="http://schemas.microsoft.com/office/drawing/2014/main" id="{AD21C0D3-B091-4CEF-84BE-F5276B89EB77}"/>
              </a:ext>
            </a:extLst>
          </p:cNvPr>
          <p:cNvSpPr txBox="1"/>
          <p:nvPr/>
        </p:nvSpPr>
        <p:spPr>
          <a:xfrm>
            <a:off x="-73152" y="3999470"/>
            <a:ext cx="6086866" cy="276999"/>
          </a:xfrm>
          <a:prstGeom prst="rect">
            <a:avLst/>
          </a:prstGeom>
          <a:noFill/>
        </p:spPr>
        <p:txBody>
          <a:bodyPr wrap="square" rtlCol="0">
            <a:spAutoFit/>
          </a:bodyPr>
          <a:lstStyle>
            <a:defPPr>
              <a:defRPr lang="es-MX"/>
            </a:defPPr>
            <a:lvl1pPr algn="ctr">
              <a:defRPr sz="1200" i="1">
                <a:latin typeface="Century Gothic" panose="020B0502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1200" b="0" i="1" u="none" strike="noStrike" kern="1200" cap="none" spc="0" normalizeH="0" baseline="0" noProof="0" dirty="0" err="1">
                <a:ln>
                  <a:noFill/>
                </a:ln>
                <a:solidFill>
                  <a:prstClr val="black"/>
                </a:solidFill>
                <a:effectLst/>
                <a:uLnTx/>
                <a:uFillTx/>
                <a:latin typeface="Century Gothic" panose="020B0502020202020204" pitchFamily="34" charset="0"/>
                <a:ea typeface="+mn-ea"/>
                <a:cs typeface="+mn-cs"/>
              </a:rPr>
              <a:t>Tripoli</a:t>
            </a:r>
            <a:r>
              <a:rPr kumimoji="0" lang="es-MX" sz="1200" b="0" i="1"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 4-SEP-2014</a:t>
            </a:r>
          </a:p>
        </p:txBody>
      </p:sp>
      <p:sp>
        <p:nvSpPr>
          <p:cNvPr id="14" name="CuadroTexto 13">
            <a:extLst>
              <a:ext uri="{FF2B5EF4-FFF2-40B4-BE49-F238E27FC236}">
                <a16:creationId xmlns:a16="http://schemas.microsoft.com/office/drawing/2014/main" id="{F453F5CD-7AC9-4D91-AC2B-28E7A19F9C9C}"/>
              </a:ext>
            </a:extLst>
          </p:cNvPr>
          <p:cNvSpPr txBox="1"/>
          <p:nvPr/>
        </p:nvSpPr>
        <p:spPr>
          <a:xfrm>
            <a:off x="6175238" y="3999470"/>
            <a:ext cx="6086866" cy="276999"/>
          </a:xfrm>
          <a:prstGeom prst="rect">
            <a:avLst/>
          </a:prstGeom>
          <a:noFill/>
        </p:spPr>
        <p:txBody>
          <a:bodyPr wrap="square" rtlCol="0">
            <a:spAutoFit/>
          </a:bodyPr>
          <a:lstStyle>
            <a:defPPr>
              <a:defRPr lang="es-MX"/>
            </a:defPPr>
            <a:lvl1pPr algn="ctr">
              <a:defRPr sz="1200" i="1">
                <a:latin typeface="Century Gothic" panose="020B0502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1200" b="0" i="1"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Oaxaca   10-ENE-2015</a:t>
            </a:r>
          </a:p>
        </p:txBody>
      </p:sp>
      <p:pic>
        <p:nvPicPr>
          <p:cNvPr id="2" name="Imagen 1">
            <a:extLst>
              <a:ext uri="{FF2B5EF4-FFF2-40B4-BE49-F238E27FC236}">
                <a16:creationId xmlns:a16="http://schemas.microsoft.com/office/drawing/2014/main" id="{97158150-2B43-05B1-A2E5-17D1B4D0CA02}"/>
              </a:ext>
            </a:extLst>
          </p:cNvPr>
          <p:cNvPicPr>
            <a:picLocks noChangeAspect="1"/>
          </p:cNvPicPr>
          <p:nvPr/>
        </p:nvPicPr>
        <p:blipFill>
          <a:blip r:embed="rId5">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4156218758"/>
      </p:ext>
    </p:extLst>
  </p:cSld>
  <p:clrMapOvr>
    <a:masterClrMapping/>
  </p:clrMapOvr>
  <p:transition spd="slow">
    <p:split orient="vert"/>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1" name="Rectangle 1844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8436" name="Picture 4" descr="Un rehén se hace una foto con el secuestrador del avión de EgyptAir">
            <a:extLst>
              <a:ext uri="{FF2B5EF4-FFF2-40B4-BE49-F238E27FC236}">
                <a16:creationId xmlns:a16="http://schemas.microsoft.com/office/drawing/2014/main" id="{91348250-588F-4643-A6B6-CCE6E6EF1A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130"/>
          <a:stretch/>
        </p:blipFill>
        <p:spPr bwMode="auto">
          <a:xfrm>
            <a:off x="1" y="10"/>
            <a:ext cx="693639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Rectángulo 2">
            <a:extLst>
              <a:ext uri="{FF2B5EF4-FFF2-40B4-BE49-F238E27FC236}">
                <a16:creationId xmlns:a16="http://schemas.microsoft.com/office/drawing/2014/main" id="{47DA98E1-40E3-0243-A873-194B0AAA99FD}"/>
              </a:ext>
            </a:extLst>
          </p:cNvPr>
          <p:cNvSpPr/>
          <p:nvPr/>
        </p:nvSpPr>
        <p:spPr>
          <a:xfrm>
            <a:off x="7276671" y="2017200"/>
            <a:ext cx="4572000" cy="2823599"/>
          </a:xfrm>
          <a:prstGeom prst="rect">
            <a:avLst/>
          </a:prstGeom>
        </p:spPr>
        <p:txBody>
          <a:bodyPr vert="horz" lIns="91440" tIns="45720" rIns="91440" bIns="45720" rtlCol="0">
            <a:normAutofit/>
          </a:bodyPr>
          <a:lstStyle/>
          <a:p>
            <a:pPr marL="228600" marR="0" lvl="0" indent="0" algn="just" defTabSz="914400" rtl="0" eaLnBrk="1" fontAlgn="auto" latinLnBrk="0" hangingPunct="1">
              <a:lnSpc>
                <a:spcPct val="90000"/>
              </a:lnSpc>
              <a:spcBef>
                <a:spcPts val="0"/>
              </a:spcBef>
              <a:spcAft>
                <a:spcPts val="600"/>
              </a:spcAft>
              <a:buClrTx/>
              <a:buSzTx/>
              <a:buFontTx/>
              <a:buNone/>
              <a:tabLst/>
              <a:defRPr/>
            </a:pPr>
            <a:r>
              <a:rPr kumimoji="0" lang="es-MX" sz="2200" b="1"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Comunicación de información falsa que comprometa la seguridad de una aeronave en vuelo, o en tierra, o la seguridad de los pasajeros, tripulación, personal de tierra y público en un aeropuerto o en el recinto de una instalación de aviación civil</a:t>
            </a:r>
          </a:p>
        </p:txBody>
      </p:sp>
      <p:sp>
        <p:nvSpPr>
          <p:cNvPr id="12" name="CuadroTexto 11">
            <a:extLst>
              <a:ext uri="{FF2B5EF4-FFF2-40B4-BE49-F238E27FC236}">
                <a16:creationId xmlns:a16="http://schemas.microsoft.com/office/drawing/2014/main" id="{AA43C655-6C61-4052-B3F6-C2675941EEC7}"/>
              </a:ext>
            </a:extLst>
          </p:cNvPr>
          <p:cNvSpPr txBox="1"/>
          <p:nvPr/>
        </p:nvSpPr>
        <p:spPr>
          <a:xfrm>
            <a:off x="4928642" y="6558905"/>
            <a:ext cx="6086866" cy="461665"/>
          </a:xfrm>
          <a:prstGeom prst="rect">
            <a:avLst/>
          </a:prstGeom>
          <a:noFill/>
        </p:spPr>
        <p:txBody>
          <a:bodyPr wrap="square" rtlCol="0">
            <a:spAutoFit/>
          </a:bodyPr>
          <a:lstStyle>
            <a:defPPr>
              <a:defRPr lang="es-MX"/>
            </a:defPPr>
            <a:lvl1pPr algn="ctr">
              <a:defRPr sz="1200" i="1">
                <a:latin typeface="Century Gothic" panose="020B0502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1200" b="0" i="1"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Chipre 29-MAR-2016</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200" b="0" i="1"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pic>
        <p:nvPicPr>
          <p:cNvPr id="2" name="Imagen 1">
            <a:extLst>
              <a:ext uri="{FF2B5EF4-FFF2-40B4-BE49-F238E27FC236}">
                <a16:creationId xmlns:a16="http://schemas.microsoft.com/office/drawing/2014/main" id="{94FEA48E-232B-40C5-DB0A-4923B4E60E65}"/>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327924407"/>
      </p:ext>
    </p:extLst>
  </p:cSld>
  <p:clrMapOvr>
    <a:masterClrMapping/>
  </p:clrMapOvr>
  <p:transition spd="slow">
    <p:fade/>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40" name="Rectangle 22539">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42" name="Rectangle 22541">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p:cNvSpPr/>
          <p:nvPr/>
        </p:nvSpPr>
        <p:spPr>
          <a:xfrm>
            <a:off x="1255060" y="5279511"/>
            <a:ext cx="9681882" cy="739880"/>
          </a:xfrm>
          <a:prstGeom prst="rect">
            <a:avLst/>
          </a:prstGeom>
        </p:spPr>
        <p:txBody>
          <a:bodyPr vert="horz" lIns="91440" tIns="45720" rIns="91440" bIns="45720" rtlCol="0" anchor="b">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36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ANTECEDENTES</a:t>
            </a:r>
          </a:p>
        </p:txBody>
      </p:sp>
      <p:pic>
        <p:nvPicPr>
          <p:cNvPr id="22530" name="Picture 2" descr="Repsol Aviación - Tipos de combustibles para aviones | Repsol">
            <a:extLst>
              <a:ext uri="{FF2B5EF4-FFF2-40B4-BE49-F238E27FC236}">
                <a16:creationId xmlns:a16="http://schemas.microsoft.com/office/drawing/2014/main" id="{2300B610-950D-4AA7-BBBF-A6A10EA302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330"/>
          <a:stretch/>
        </p:blipFill>
        <p:spPr bwMode="auto">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a:noFill/>
          <a:extLst>
            <a:ext uri="{909E8E84-426E-40DD-AFC4-6F175D3DCCD1}">
              <a14:hiddenFill xmlns:a14="http://schemas.microsoft.com/office/drawing/2010/main">
                <a:solidFill>
                  <a:srgbClr val="FFFFFF"/>
                </a:solidFill>
              </a14:hiddenFill>
            </a:ext>
          </a:extLst>
        </p:spPr>
      </p:pic>
      <p:sp>
        <p:nvSpPr>
          <p:cNvPr id="2" name="Marcador de número de diapositiva 1">
            <a:extLst>
              <a:ext uri="{FF2B5EF4-FFF2-40B4-BE49-F238E27FC236}">
                <a16:creationId xmlns:a16="http://schemas.microsoft.com/office/drawing/2014/main" id="{ED312ABA-668B-478A-8B05-9799E2A12CE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51E255F-8636-4F29-BADD-736E309088D5}" type="slidenum">
              <a:rPr kumimoji="0" lang="en-US" sz="1000" b="0" i="0" u="none" strike="noStrike" kern="1200" cap="none" spc="0" normalizeH="0" baseline="0" noProof="0">
                <a:ln>
                  <a:noFill/>
                </a:ln>
                <a:solidFill>
                  <a:prstClr val="black">
                    <a:lumMod val="50000"/>
                    <a:lumOff val="50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25</a:t>
            </a:fld>
            <a:endParaRPr kumimoji="0" lang="en-US" sz="1000" b="0" i="0" u="none" strike="noStrike" kern="1200" cap="none" spc="0" normalizeH="0" baseline="0" noProof="0">
              <a:ln>
                <a:noFill/>
              </a:ln>
              <a:solidFill>
                <a:prstClr val="black">
                  <a:lumMod val="50000"/>
                  <a:lumOff val="50000"/>
                </a:prstClr>
              </a:solidFill>
              <a:effectLst/>
              <a:uLnTx/>
              <a:uFillTx/>
              <a:latin typeface="Calibri" panose="020F0502020204030204"/>
              <a:ea typeface="+mn-ea"/>
              <a:cs typeface="+mn-cs"/>
            </a:endParaRPr>
          </a:p>
        </p:txBody>
      </p:sp>
      <p:pic>
        <p:nvPicPr>
          <p:cNvPr id="3" name="Imagen 2">
            <a:extLst>
              <a:ext uri="{FF2B5EF4-FFF2-40B4-BE49-F238E27FC236}">
                <a16:creationId xmlns:a16="http://schemas.microsoft.com/office/drawing/2014/main" id="{CF4CDE4B-3C95-A739-CACF-B38EA9CEDC2B}"/>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728192112"/>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5" name="Rectangle 4104">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924608"/>
            <a:ext cx="12192000" cy="5933391"/>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100" name="Picture 4" descr="Diagrama&#10;&#10;Descripción generada automáticamente con confianza baja">
            <a:extLst>
              <a:ext uri="{FF2B5EF4-FFF2-40B4-BE49-F238E27FC236}">
                <a16:creationId xmlns:a16="http://schemas.microsoft.com/office/drawing/2014/main" id="{9A2DF264-8AC0-8D3E-0B91-001558FFD9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3333"/>
          <a:stretch/>
        </p:blipFill>
        <p:spPr bwMode="auto">
          <a:xfrm>
            <a:off x="6176433" y="1613891"/>
            <a:ext cx="5372100" cy="4417618"/>
          </a:xfrm>
          <a:prstGeom prst="rect">
            <a:avLst/>
          </a:prstGeom>
          <a:noFill/>
          <a:extLst>
            <a:ext uri="{909E8E84-426E-40DD-AFC4-6F175D3DCCD1}">
              <a14:hiddenFill xmlns:a14="http://schemas.microsoft.com/office/drawing/2010/main">
                <a:solidFill>
                  <a:srgbClr val="FFFFFF"/>
                </a:solidFill>
              </a14:hiddenFill>
            </a:ext>
          </a:extLst>
        </p:spPr>
      </p:pic>
      <p:sp>
        <p:nvSpPr>
          <p:cNvPr id="4107" name="Rectangle 4106">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477012" y="1041400"/>
            <a:ext cx="11237976" cy="5637838"/>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Diagrama&#10;&#10;Descripción generada automáticamente con confianza baja">
            <a:extLst>
              <a:ext uri="{FF2B5EF4-FFF2-40B4-BE49-F238E27FC236}">
                <a16:creationId xmlns:a16="http://schemas.microsoft.com/office/drawing/2014/main" id="{67D93EE0-6E70-A22B-B007-95A3D3E4BA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47088"/>
          <a:stretch/>
        </p:blipFill>
        <p:spPr bwMode="auto">
          <a:xfrm>
            <a:off x="643466" y="1318308"/>
            <a:ext cx="5372099" cy="5008783"/>
          </a:xfrm>
          <a:prstGeom prst="rect">
            <a:avLst/>
          </a:prstGeom>
          <a:noFill/>
          <a:extLst>
            <a:ext uri="{909E8E84-426E-40DD-AFC4-6F175D3DCCD1}">
              <a14:hiddenFill xmlns:a14="http://schemas.microsoft.com/office/drawing/2010/main">
                <a:solidFill>
                  <a:srgbClr val="FFFFFF"/>
                </a:solidFill>
              </a14:hiddenFill>
            </a:ext>
          </a:extLst>
        </p:spPr>
      </p:pic>
      <p:pic>
        <p:nvPicPr>
          <p:cNvPr id="2" name="Imagen 1">
            <a:extLst>
              <a:ext uri="{FF2B5EF4-FFF2-40B4-BE49-F238E27FC236}">
                <a16:creationId xmlns:a16="http://schemas.microsoft.com/office/drawing/2014/main" id="{809FB260-1FB8-25C3-0254-74B41C7DEB13}"/>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408441824"/>
      </p:ext>
    </p:extLst>
  </p:cSld>
  <p:clrMapOvr>
    <a:masterClrMapping/>
  </p:clrMapOvr>
  <p:transition spd="slow">
    <p:split orient="vert"/>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número de diapositiva 1">
            <a:extLst>
              <a:ext uri="{FF2B5EF4-FFF2-40B4-BE49-F238E27FC236}">
                <a16:creationId xmlns:a16="http://schemas.microsoft.com/office/drawing/2014/main" id="{ED312ABA-668B-478A-8B05-9799E2A12CE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1E255F-8636-4F29-BADD-736E309088D5}" type="slidenum">
              <a:rPr kumimoji="0" lang="es-MX"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s-MX"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7" name="Imagen 6">
            <a:extLst>
              <a:ext uri="{FF2B5EF4-FFF2-40B4-BE49-F238E27FC236}">
                <a16:creationId xmlns:a16="http://schemas.microsoft.com/office/drawing/2014/main" id="{8AF2EE95-4D14-7E4A-97DE-37D4D415A638}"/>
              </a:ext>
            </a:extLst>
          </p:cNvPr>
          <p:cNvPicPr>
            <a:picLocks noChangeAspect="1"/>
          </p:cNvPicPr>
          <p:nvPr/>
        </p:nvPicPr>
        <p:blipFill rotWithShape="1">
          <a:blip r:embed="rId3">
            <a:extLst>
              <a:ext uri="{28A0092B-C50C-407E-A947-70E740481C1C}">
                <a14:useLocalDpi xmlns:a14="http://schemas.microsoft.com/office/drawing/2010/main" val="0"/>
              </a:ext>
            </a:extLst>
          </a:blip>
          <a:srcRect l="1" t="22856" r="42" b="813"/>
          <a:stretch/>
        </p:blipFill>
        <p:spPr>
          <a:xfrm>
            <a:off x="16625" y="-133004"/>
            <a:ext cx="12192000" cy="6982684"/>
          </a:xfrm>
          <a:prstGeom prst="rect">
            <a:avLst/>
          </a:prstGeom>
        </p:spPr>
      </p:pic>
      <p:sp>
        <p:nvSpPr>
          <p:cNvPr id="9" name="Rectangle 2">
            <a:extLst>
              <a:ext uri="{FF2B5EF4-FFF2-40B4-BE49-F238E27FC236}">
                <a16:creationId xmlns:a16="http://schemas.microsoft.com/office/drawing/2014/main" id="{59312078-6B32-C64A-84D8-5FFC2F81A649}"/>
              </a:ext>
            </a:extLst>
          </p:cNvPr>
          <p:cNvSpPr/>
          <p:nvPr/>
        </p:nvSpPr>
        <p:spPr>
          <a:xfrm>
            <a:off x="178257" y="4328440"/>
            <a:ext cx="3943471" cy="2210472"/>
          </a:xfrm>
          <a:prstGeom prst="rect">
            <a:avLst/>
          </a:prstGeom>
          <a:solidFill>
            <a:schemeClr val="accent6">
              <a:lumMod val="75000"/>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36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EL PRIMER SECUESTRO EN PERÚ</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36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Ford Trimotor</a:t>
            </a:r>
            <a:endParaRPr kumimoji="0" lang="en-US" sz="36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10" name="CuadroTexto 9">
            <a:extLst>
              <a:ext uri="{FF2B5EF4-FFF2-40B4-BE49-F238E27FC236}">
                <a16:creationId xmlns:a16="http://schemas.microsoft.com/office/drawing/2014/main" id="{23155C00-B5A8-0243-B840-26262375A0E5}"/>
              </a:ext>
            </a:extLst>
          </p:cNvPr>
          <p:cNvSpPr txBox="1"/>
          <p:nvPr/>
        </p:nvSpPr>
        <p:spPr>
          <a:xfrm>
            <a:off x="5511574" y="-133004"/>
            <a:ext cx="2895364" cy="9385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5400" b="1" i="0" u="none" strike="noStrike" kern="1200" cap="none" spc="0" normalizeH="0" baseline="0" noProof="0" dirty="0">
                <a:ln>
                  <a:noFill/>
                </a:ln>
                <a:solidFill>
                  <a:prstClr val="white"/>
                </a:solidFill>
                <a:effectLst/>
                <a:uLnTx/>
                <a:uFillTx/>
                <a:latin typeface="Helvetica Neue"/>
                <a:ea typeface="Helvetica Neue"/>
                <a:cs typeface="Helvetica Neue"/>
              </a:rPr>
              <a:t>1931</a:t>
            </a:r>
          </a:p>
        </p:txBody>
      </p:sp>
      <p:pic>
        <p:nvPicPr>
          <p:cNvPr id="3" name="Imagen 2">
            <a:extLst>
              <a:ext uri="{FF2B5EF4-FFF2-40B4-BE49-F238E27FC236}">
                <a16:creationId xmlns:a16="http://schemas.microsoft.com/office/drawing/2014/main" id="{BC2EBBE5-5FE5-CB6A-1290-9C6E8CA92654}"/>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717208003"/>
      </p:ext>
    </p:extLst>
  </p:cSld>
  <p:clrMapOvr>
    <a:masterClrMapping/>
  </p:clrMapOvr>
  <p:transition spd="slow">
    <p:fade/>
  </p:transition>
</p:sld>
</file>

<file path=ppt/slides/slide2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2"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Imagen 2">
            <a:extLst>
              <a:ext uri="{FF2B5EF4-FFF2-40B4-BE49-F238E27FC236}">
                <a16:creationId xmlns:a16="http://schemas.microsoft.com/office/drawing/2014/main" id="{675916C7-E3E3-478E-B3DF-4F1FE686C27A}"/>
              </a:ext>
            </a:extLst>
          </p:cNvPr>
          <p:cNvPicPr>
            <a:picLocks noChangeAspect="1"/>
          </p:cNvPicPr>
          <p:nvPr/>
        </p:nvPicPr>
        <p:blipFill rotWithShape="1">
          <a:blip r:embed="rId3"/>
          <a:srcRect l="12993" r="8048"/>
          <a:stretch/>
        </p:blipFill>
        <p:spPr>
          <a:xfrm>
            <a:off x="1" y="10"/>
            <a:ext cx="9669642" cy="6857990"/>
          </a:xfrm>
          <a:prstGeom prst="rect">
            <a:avLst/>
          </a:prstGeom>
        </p:spPr>
      </p:pic>
      <p:sp>
        <p:nvSpPr>
          <p:cNvPr id="23"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Rectángulo 6"/>
          <p:cNvSpPr/>
          <p:nvPr/>
        </p:nvSpPr>
        <p:spPr>
          <a:xfrm>
            <a:off x="7531610" y="2434201"/>
            <a:ext cx="3822189" cy="3742762"/>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s-MX" sz="17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Al menos 41 personas han muerto en un atentado contra el aeropuerto </a:t>
            </a:r>
            <a:r>
              <a:rPr kumimoji="0" lang="es-MX" sz="1700" b="0" i="0" u="none" strike="noStrike" kern="1200" cap="none" spc="0" normalizeH="0" baseline="0" noProof="0" dirty="0" err="1">
                <a:ln>
                  <a:noFill/>
                </a:ln>
                <a:solidFill>
                  <a:prstClr val="black"/>
                </a:solidFill>
                <a:effectLst/>
                <a:uLnTx/>
                <a:uFillTx/>
                <a:latin typeface="Century Gothic" panose="020B0502020202020204" pitchFamily="34" charset="0"/>
                <a:ea typeface="+mn-ea"/>
                <a:cs typeface="+mn-cs"/>
              </a:rPr>
              <a:t>Atatürk</a:t>
            </a:r>
            <a:r>
              <a:rPr kumimoji="0" lang="es-MX" sz="17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 el mayor de Estambul , y 147 personas han resultado heridas, informaron agencias tras la información dada a conocer por autoridades turcas.</a:t>
            </a:r>
          </a:p>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s-MX" sz="17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s-MX" sz="17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Según las primeras informaciones de las autoridades turcas, se produjeron dos explosiones y un tiroteo en el estacionamiento y la terminal internacional del aeropuerto, situado en la parte europea de la metrópolis turca</a:t>
            </a:r>
          </a:p>
        </p:txBody>
      </p:sp>
      <p:sp>
        <p:nvSpPr>
          <p:cNvPr id="9" name="Rectángulo 8"/>
          <p:cNvSpPr/>
          <p:nvPr/>
        </p:nvSpPr>
        <p:spPr>
          <a:xfrm>
            <a:off x="143656" y="0"/>
            <a:ext cx="6099836" cy="1200327"/>
          </a:xfrm>
          <a:prstGeom prst="rect">
            <a:avLst/>
          </a:prstGeom>
        </p:spPr>
        <p:txBody>
          <a:bodyPr wrap="square" lIns="91438" tIns="45719" rIns="91438" bIns="45719">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s-MX" sz="24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Ataque terrorista en aeropuerto de Estambul deja al menos 36 muertos y 147 heridos</a:t>
            </a:r>
          </a:p>
        </p:txBody>
      </p:sp>
      <p:pic>
        <p:nvPicPr>
          <p:cNvPr id="2" name="Imagen 1">
            <a:extLst>
              <a:ext uri="{FF2B5EF4-FFF2-40B4-BE49-F238E27FC236}">
                <a16:creationId xmlns:a16="http://schemas.microsoft.com/office/drawing/2014/main" id="{344C32ED-BCAF-EEC3-01B6-F29C25CA343F}"/>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03996869"/>
      </p:ext>
    </p:extLst>
  </p:cSld>
  <p:clrMapOvr>
    <a:masterClrMapping/>
  </p:clrMapOvr>
  <p:transition spd="slow">
    <p:fade/>
  </p:transition>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Imagen 3" descr="triple-atentado-suicida-estambul-deja-menos-muertos-mas-heridos-1467185193304.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8099" y="180847"/>
            <a:ext cx="11785758" cy="6607167"/>
          </a:xfrm>
          <a:prstGeom prst="rect">
            <a:avLst/>
          </a:prstGeom>
        </p:spPr>
      </p:pic>
      <p:pic>
        <p:nvPicPr>
          <p:cNvPr id="5" name="Atentado_en_el_aeropuerto_de_Estambul_Turqua(youtube.com).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30259" y="138074"/>
            <a:ext cx="11780544" cy="6626556"/>
          </a:xfrm>
          <a:prstGeom prst="rect">
            <a:avLst/>
          </a:prstGeom>
        </p:spPr>
      </p:pic>
      <p:sp>
        <p:nvSpPr>
          <p:cNvPr id="2" name="Marcador de número de diapositiva 1">
            <a:extLst>
              <a:ext uri="{FF2B5EF4-FFF2-40B4-BE49-F238E27FC236}">
                <a16:creationId xmlns:a16="http://schemas.microsoft.com/office/drawing/2014/main" id="{38F235F9-5997-4696-AE53-0A83E248C06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1E255F-8636-4F29-BADD-736E309088D5}" type="slidenum">
              <a:rPr kumimoji="0" lang="es-MX"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s-MX"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3" name="Imagen 2">
            <a:extLst>
              <a:ext uri="{FF2B5EF4-FFF2-40B4-BE49-F238E27FC236}">
                <a16:creationId xmlns:a16="http://schemas.microsoft.com/office/drawing/2014/main" id="{AC0B6538-B900-8FA0-22E0-CE6C7D68BB79}"/>
              </a:ext>
            </a:extLst>
          </p:cNvPr>
          <p:cNvPicPr>
            <a:picLocks noChangeAspect="1"/>
          </p:cNvPicPr>
          <p:nvPr/>
        </p:nvPicPr>
        <p:blipFill>
          <a:blip r:embed="rId7">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12253582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062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42">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Rectangle 44">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60" name="Group 46">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61" name="Freeform: Shape 47">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 name="Freeform: Shape 48">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3" name="Freeform: Shape 49">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4" name="Freeform: Shape 50">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4" name="2 Marcador de contenido"/>
          <p:cNvSpPr>
            <a:spLocks noGrp="1"/>
          </p:cNvSpPr>
          <p:nvPr>
            <p:ph idx="4294967295"/>
          </p:nvPr>
        </p:nvSpPr>
        <p:spPr>
          <a:xfrm>
            <a:off x="7204187" y="1993890"/>
            <a:ext cx="5126896" cy="3227626"/>
          </a:xfrm>
        </p:spPr>
        <p:txBody>
          <a:bodyPr anchor="ctr">
            <a:normAutofit/>
          </a:bodyPr>
          <a:lstStyle/>
          <a:p>
            <a:pPr marL="987425" lvl="1" indent="-530225">
              <a:buClr>
                <a:schemeClr val="tx1"/>
              </a:buClr>
              <a:buBlip>
                <a:blip r:embed="rId3"/>
              </a:buBlip>
              <a:defRPr/>
            </a:pPr>
            <a:endParaRPr lang="es-MX" altLang="en-US" sz="1800" b="1" dirty="0">
              <a:solidFill>
                <a:schemeClr val="tx2"/>
              </a:solidFill>
              <a:latin typeface="Avenir Light"/>
            </a:endParaRPr>
          </a:p>
          <a:p>
            <a:pPr marL="0" lvl="1" indent="0">
              <a:buClr>
                <a:schemeClr val="tx1"/>
              </a:buClr>
              <a:buNone/>
              <a:defRPr/>
            </a:pPr>
            <a:r>
              <a:rPr lang="es-MX" altLang="en-US" sz="1800" b="1" dirty="0">
                <a:solidFill>
                  <a:schemeClr val="tx2"/>
                </a:solidFill>
                <a:latin typeface="Century Gothic" panose="020B0502020202020204" pitchFamily="34" charset="0"/>
              </a:rPr>
              <a:t>23 de Noviembre de 1996</a:t>
            </a:r>
          </a:p>
          <a:p>
            <a:pPr marL="0" lvl="1" indent="0">
              <a:buClr>
                <a:schemeClr val="tx1"/>
              </a:buClr>
              <a:buNone/>
              <a:defRPr/>
            </a:pPr>
            <a:r>
              <a:rPr lang="es-MX" altLang="es-MX" sz="1800" dirty="0">
                <a:solidFill>
                  <a:schemeClr val="tx2"/>
                </a:solidFill>
                <a:latin typeface="Century Gothic" panose="020B0502020202020204" pitchFamily="34" charset="0"/>
              </a:rPr>
              <a:t>Ruta: Addis A. / Nairobi</a:t>
            </a:r>
            <a:endParaRPr lang="es-MX" altLang="en-US" sz="1800" b="1" dirty="0">
              <a:solidFill>
                <a:schemeClr val="tx2"/>
              </a:solidFill>
              <a:latin typeface="Century Gothic" panose="020B0502020202020204" pitchFamily="34" charset="0"/>
            </a:endParaRPr>
          </a:p>
          <a:p>
            <a:pPr marL="342900" lvl="1" indent="-342900">
              <a:buClr>
                <a:schemeClr val="tx1"/>
              </a:buClr>
              <a:defRPr/>
            </a:pPr>
            <a:r>
              <a:rPr lang="es-MX" altLang="en-US" sz="1800" dirty="0">
                <a:solidFill>
                  <a:schemeClr val="tx2"/>
                </a:solidFill>
                <a:latin typeface="Century Gothic" panose="020B0502020202020204" pitchFamily="34" charset="0"/>
              </a:rPr>
              <a:t>Amenaza de Bomba (Botella de Licor)</a:t>
            </a:r>
          </a:p>
          <a:p>
            <a:pPr marL="342900" lvl="1" indent="-342900">
              <a:buClr>
                <a:schemeClr val="tx1"/>
              </a:buClr>
              <a:defRPr/>
            </a:pPr>
            <a:r>
              <a:rPr lang="es-MX" altLang="en-US" sz="1800" dirty="0">
                <a:solidFill>
                  <a:schemeClr val="tx2"/>
                </a:solidFill>
                <a:latin typeface="Century Gothic" panose="020B0502020202020204" pitchFamily="34" charset="0"/>
              </a:rPr>
              <a:t>3 Secuestradores solicitaban asilo político en AUSTRALIA</a:t>
            </a:r>
          </a:p>
          <a:p>
            <a:pPr marL="342900" lvl="1" indent="-342900">
              <a:buClr>
                <a:schemeClr val="tx1"/>
              </a:buClr>
              <a:defRPr/>
            </a:pPr>
            <a:r>
              <a:rPr lang="es-MX" altLang="en-US" sz="1800" dirty="0">
                <a:solidFill>
                  <a:schemeClr val="tx2"/>
                </a:solidFill>
                <a:latin typeface="Century Gothic" panose="020B0502020202020204" pitchFamily="34" charset="0"/>
              </a:rPr>
              <a:t>Amerizaje a 500 </a:t>
            </a:r>
            <a:r>
              <a:rPr lang="es-MX" altLang="en-US" sz="1800" dirty="0" err="1">
                <a:solidFill>
                  <a:schemeClr val="tx2"/>
                </a:solidFill>
                <a:latin typeface="Century Gothic" panose="020B0502020202020204" pitchFamily="34" charset="0"/>
              </a:rPr>
              <a:t>mts</a:t>
            </a:r>
            <a:r>
              <a:rPr lang="es-MX" altLang="en-US" sz="1800" dirty="0">
                <a:solidFill>
                  <a:schemeClr val="tx2"/>
                </a:solidFill>
                <a:latin typeface="Century Gothic" panose="020B0502020202020204" pitchFamily="34" charset="0"/>
              </a:rPr>
              <a:t>. de la costa COMOROS</a:t>
            </a:r>
          </a:p>
          <a:p>
            <a:pPr marL="0" lvl="1" indent="0">
              <a:buClr>
                <a:schemeClr val="tx1"/>
              </a:buClr>
              <a:buNone/>
              <a:defRPr/>
            </a:pPr>
            <a:endParaRPr lang="es-MX" altLang="en-US" sz="1800" dirty="0">
              <a:solidFill>
                <a:schemeClr val="tx2"/>
              </a:solidFill>
              <a:latin typeface="Avenir Light"/>
            </a:endParaRPr>
          </a:p>
        </p:txBody>
      </p:sp>
      <p:grpSp>
        <p:nvGrpSpPr>
          <p:cNvPr id="53" name="Group 52">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54" name="Freeform: Shape 53">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Freeform: Shape 54">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Freeform: Shape 55">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Freeform: Shape 56">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17" name="Grupo 16">
            <a:extLst>
              <a:ext uri="{FF2B5EF4-FFF2-40B4-BE49-F238E27FC236}">
                <a16:creationId xmlns:a16="http://schemas.microsoft.com/office/drawing/2014/main" id="{A7A7D695-3260-49F9-9935-AB803A9479CF}"/>
              </a:ext>
            </a:extLst>
          </p:cNvPr>
          <p:cNvGrpSpPr/>
          <p:nvPr/>
        </p:nvGrpSpPr>
        <p:grpSpPr>
          <a:xfrm>
            <a:off x="78533" y="11736"/>
            <a:ext cx="7996687" cy="6602820"/>
            <a:chOff x="5466201" y="1201737"/>
            <a:chExt cx="6192836" cy="4454525"/>
          </a:xfrm>
        </p:grpSpPr>
        <p:grpSp>
          <p:nvGrpSpPr>
            <p:cNvPr id="18" name="Grupo 17">
              <a:extLst>
                <a:ext uri="{FF2B5EF4-FFF2-40B4-BE49-F238E27FC236}">
                  <a16:creationId xmlns:a16="http://schemas.microsoft.com/office/drawing/2014/main" id="{5566C116-F31A-4C59-8214-6D08EF917D17}"/>
                </a:ext>
              </a:extLst>
            </p:cNvPr>
            <p:cNvGrpSpPr/>
            <p:nvPr/>
          </p:nvGrpSpPr>
          <p:grpSpPr>
            <a:xfrm>
              <a:off x="5466201" y="1201737"/>
              <a:ext cx="6192836" cy="4454525"/>
              <a:chOff x="5466201" y="1201737"/>
              <a:chExt cx="6192836" cy="4454525"/>
            </a:xfrm>
          </p:grpSpPr>
          <p:grpSp>
            <p:nvGrpSpPr>
              <p:cNvPr id="20" name="5 Grupo">
                <a:extLst>
                  <a:ext uri="{FF2B5EF4-FFF2-40B4-BE49-F238E27FC236}">
                    <a16:creationId xmlns:a16="http://schemas.microsoft.com/office/drawing/2014/main" id="{254ACA7D-4ECD-4941-8B2A-44974F023CBB}"/>
                  </a:ext>
                </a:extLst>
              </p:cNvPr>
              <p:cNvGrpSpPr>
                <a:grpSpLocks/>
              </p:cNvGrpSpPr>
              <p:nvPr/>
            </p:nvGrpSpPr>
            <p:grpSpPr bwMode="auto">
              <a:xfrm>
                <a:off x="5466201" y="1201737"/>
                <a:ext cx="3476625" cy="4454525"/>
                <a:chOff x="2771800" y="461863"/>
                <a:chExt cx="3897086" cy="6114355"/>
              </a:xfrm>
            </p:grpSpPr>
            <p:pic>
              <p:nvPicPr>
                <p:cNvPr id="23" name="Picture 2" descr="Mapa&#10;&#10;Descripción generada automáticamente">
                  <a:extLst>
                    <a:ext uri="{FF2B5EF4-FFF2-40B4-BE49-F238E27FC236}">
                      <a16:creationId xmlns:a16="http://schemas.microsoft.com/office/drawing/2014/main" id="{29049B1C-333C-47D9-91EE-95E7AACB92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56921" t="22786" r="8646" b="9685"/>
                <a:stretch>
                  <a:fillRect/>
                </a:stretch>
              </p:blipFill>
              <p:spPr bwMode="auto">
                <a:xfrm>
                  <a:off x="2771800" y="461863"/>
                  <a:ext cx="3897086" cy="61143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4" name="3 Forma libre">
                  <a:extLst>
                    <a:ext uri="{FF2B5EF4-FFF2-40B4-BE49-F238E27FC236}">
                      <a16:creationId xmlns:a16="http://schemas.microsoft.com/office/drawing/2014/main" id="{C0D4EBB6-B155-4DF3-9C39-77A1256BB3E1}"/>
                    </a:ext>
                  </a:extLst>
                </p:cNvPr>
                <p:cNvSpPr>
                  <a:spLocks/>
                </p:cNvSpPr>
                <p:nvPr/>
              </p:nvSpPr>
              <p:spPr bwMode="auto">
                <a:xfrm>
                  <a:off x="4282751" y="933061"/>
                  <a:ext cx="520927" cy="1548882"/>
                </a:xfrm>
                <a:custGeom>
                  <a:avLst/>
                  <a:gdLst>
                    <a:gd name="T0" fmla="*/ 261257 w 520927"/>
                    <a:gd name="T1" fmla="*/ 0 h 1548882"/>
                    <a:gd name="T2" fmla="*/ 513184 w 520927"/>
                    <a:gd name="T3" fmla="*/ 1147666 h 1548882"/>
                    <a:gd name="T4" fmla="*/ 0 w 520927"/>
                    <a:gd name="T5" fmla="*/ 1548882 h 1548882"/>
                    <a:gd name="T6" fmla="*/ 0 60000 65536"/>
                    <a:gd name="T7" fmla="*/ 0 60000 65536"/>
                    <a:gd name="T8" fmla="*/ 0 60000 65536"/>
                    <a:gd name="T9" fmla="*/ 0 w 520927"/>
                    <a:gd name="T10" fmla="*/ 0 h 1548882"/>
                    <a:gd name="T11" fmla="*/ 520927 w 520927"/>
                    <a:gd name="T12" fmla="*/ 1548882 h 1548882"/>
                  </a:gdLst>
                  <a:ahLst/>
                  <a:cxnLst>
                    <a:cxn ang="T6">
                      <a:pos x="T0" y="T1"/>
                    </a:cxn>
                    <a:cxn ang="T7">
                      <a:pos x="T2" y="T3"/>
                    </a:cxn>
                    <a:cxn ang="T8">
                      <a:pos x="T4" y="T5"/>
                    </a:cxn>
                  </a:cxnLst>
                  <a:rect l="T9" t="T10" r="T11" b="T12"/>
                  <a:pathLst>
                    <a:path w="520927" h="1548882">
                      <a:moveTo>
                        <a:pt x="261257" y="0"/>
                      </a:moveTo>
                      <a:cubicBezTo>
                        <a:pt x="408992" y="444759"/>
                        <a:pt x="556727" y="889519"/>
                        <a:pt x="513184" y="1147666"/>
                      </a:cubicBezTo>
                      <a:cubicBezTo>
                        <a:pt x="469641" y="1405813"/>
                        <a:pt x="234820" y="1477347"/>
                        <a:pt x="0" y="1548882"/>
                      </a:cubicBezTo>
                    </a:path>
                  </a:pathLst>
                </a:custGeom>
                <a:noFill/>
                <a:ln w="22225" algn="ctr">
                  <a:solidFill>
                    <a:srgbClr val="002060"/>
                  </a:solidFill>
                  <a:round/>
                  <a:headEnd/>
                  <a:tailEnd type="stealth" w="lg" len="lg"/>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4 Forma libre">
                  <a:extLst>
                    <a:ext uri="{FF2B5EF4-FFF2-40B4-BE49-F238E27FC236}">
                      <a16:creationId xmlns:a16="http://schemas.microsoft.com/office/drawing/2014/main" id="{4BA13961-5FB6-41FE-BB2B-88C14A77A661}"/>
                    </a:ext>
                  </a:extLst>
                </p:cNvPr>
                <p:cNvSpPr>
                  <a:spLocks/>
                </p:cNvSpPr>
                <p:nvPr/>
              </p:nvSpPr>
              <p:spPr bwMode="auto">
                <a:xfrm>
                  <a:off x="4544008" y="933061"/>
                  <a:ext cx="1165118" cy="3401095"/>
                </a:xfrm>
                <a:custGeom>
                  <a:avLst/>
                  <a:gdLst>
                    <a:gd name="T0" fmla="*/ 0 w 1165118"/>
                    <a:gd name="T1" fmla="*/ 0 h 3401095"/>
                    <a:gd name="T2" fmla="*/ 1147665 w 1165118"/>
                    <a:gd name="T3" fmla="*/ 2649895 h 3401095"/>
                    <a:gd name="T4" fmla="*/ 709127 w 1165118"/>
                    <a:gd name="T5" fmla="*/ 3284377 h 3401095"/>
                    <a:gd name="T6" fmla="*/ 923731 w 1165118"/>
                    <a:gd name="T7" fmla="*/ 3387013 h 3401095"/>
                    <a:gd name="T8" fmla="*/ 1091682 w 1165118"/>
                    <a:gd name="T9" fmla="*/ 3107095 h 3401095"/>
                    <a:gd name="T10" fmla="*/ 914400 w 1165118"/>
                    <a:gd name="T11" fmla="*/ 2920483 h 3401095"/>
                    <a:gd name="T12" fmla="*/ 643812 w 1165118"/>
                    <a:gd name="T13" fmla="*/ 3004457 h 3401095"/>
                    <a:gd name="T14" fmla="*/ 0 60000 65536"/>
                    <a:gd name="T15" fmla="*/ 0 60000 65536"/>
                    <a:gd name="T16" fmla="*/ 0 60000 65536"/>
                    <a:gd name="T17" fmla="*/ 0 60000 65536"/>
                    <a:gd name="T18" fmla="*/ 0 60000 65536"/>
                    <a:gd name="T19" fmla="*/ 0 60000 65536"/>
                    <a:gd name="T20" fmla="*/ 0 60000 65536"/>
                    <a:gd name="T21" fmla="*/ 0 w 1165118"/>
                    <a:gd name="T22" fmla="*/ 0 h 3401095"/>
                    <a:gd name="T23" fmla="*/ 1165118 w 1165118"/>
                    <a:gd name="T24" fmla="*/ 3401095 h 34010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65118" h="3401095">
                      <a:moveTo>
                        <a:pt x="0" y="0"/>
                      </a:moveTo>
                      <a:cubicBezTo>
                        <a:pt x="514738" y="1051249"/>
                        <a:pt x="1029477" y="2102498"/>
                        <a:pt x="1147665" y="2649894"/>
                      </a:cubicBezTo>
                      <a:cubicBezTo>
                        <a:pt x="1265853" y="3197290"/>
                        <a:pt x="746449" y="3161523"/>
                        <a:pt x="709127" y="3284376"/>
                      </a:cubicBezTo>
                      <a:cubicBezTo>
                        <a:pt x="671805" y="3407229"/>
                        <a:pt x="859972" y="3416559"/>
                        <a:pt x="923731" y="3387012"/>
                      </a:cubicBezTo>
                      <a:cubicBezTo>
                        <a:pt x="987490" y="3357465"/>
                        <a:pt x="1093237" y="3184849"/>
                        <a:pt x="1091682" y="3107094"/>
                      </a:cubicBezTo>
                      <a:cubicBezTo>
                        <a:pt x="1090127" y="3029339"/>
                        <a:pt x="989045" y="2937588"/>
                        <a:pt x="914400" y="2920482"/>
                      </a:cubicBezTo>
                      <a:cubicBezTo>
                        <a:pt x="839755" y="2903376"/>
                        <a:pt x="741783" y="2953916"/>
                        <a:pt x="643812" y="3004457"/>
                      </a:cubicBezTo>
                    </a:path>
                  </a:pathLst>
                </a:custGeom>
                <a:noFill/>
                <a:ln w="22225" algn="ctr">
                  <a:solidFill>
                    <a:srgbClr val="FF0000"/>
                  </a:solidFill>
                  <a:round/>
                  <a:headEnd/>
                  <a:tailEnd type="stealth" w="lg" len="lg"/>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1" name="4 Triángulo isósceles">
                <a:extLst>
                  <a:ext uri="{FF2B5EF4-FFF2-40B4-BE49-F238E27FC236}">
                    <a16:creationId xmlns:a16="http://schemas.microsoft.com/office/drawing/2014/main" id="{DD824BDB-E70F-4DB3-8309-7B6FBA85D556}"/>
                  </a:ext>
                </a:extLst>
              </p:cNvPr>
              <p:cNvSpPr>
                <a:spLocks noChangeArrowheads="1"/>
              </p:cNvSpPr>
              <p:nvPr/>
            </p:nvSpPr>
            <p:spPr bwMode="auto">
              <a:xfrm rot="14300205">
                <a:off x="8885785" y="897800"/>
                <a:ext cx="1347268" cy="3979823"/>
              </a:xfrm>
              <a:prstGeom prst="triangle">
                <a:avLst>
                  <a:gd name="adj" fmla="val 56136"/>
                </a:avLst>
              </a:prstGeom>
              <a:solidFill>
                <a:srgbClr val="FF0000">
                  <a:alpha val="21960"/>
                </a:srgbClr>
              </a:solidFill>
              <a:ln w="9525" algn="ctr">
                <a:solidFill>
                  <a:srgbClr val="FF0000"/>
                </a:solidFill>
                <a:round/>
                <a:headEnd/>
                <a:tailEnd/>
              </a:ln>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endParaRPr kumimoji="0" lang="es-MX" altLang="es-MX" sz="2400" b="0" i="0" u="none" strike="noStrike" kern="1200" cap="none" spc="0" normalizeH="0" baseline="0" noProof="0">
                  <a:ln>
                    <a:noFill/>
                  </a:ln>
                  <a:solidFill>
                    <a:prstClr val="black"/>
                  </a:solidFill>
                  <a:effectLst/>
                  <a:uLnTx/>
                  <a:uFillTx/>
                  <a:latin typeface="Arial Unicode MS" panose="020B0604020202020204" pitchFamily="34" charset="-128"/>
                  <a:ea typeface="+mn-ea"/>
                  <a:cs typeface="+mn-cs"/>
                </a:endParaRPr>
              </a:p>
            </p:txBody>
          </p:sp>
          <p:pic>
            <p:nvPicPr>
              <p:cNvPr id="22" name="Picture 3" descr="Un avión en la pista de aterrizaje&#10;&#10;Descripción generada automáticamente">
                <a:extLst>
                  <a:ext uri="{FF2B5EF4-FFF2-40B4-BE49-F238E27FC236}">
                    <a16:creationId xmlns:a16="http://schemas.microsoft.com/office/drawing/2014/main" id="{C812EE4A-CD14-4F00-AF2B-4DB2D38F6D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55422" y="1284752"/>
                <a:ext cx="2303615" cy="1254223"/>
              </a:xfrm>
              <a:prstGeom prst="rect">
                <a:avLst/>
              </a:prstGeom>
              <a:noFill/>
              <a:ln w="9525">
                <a:solidFill>
                  <a:srgbClr val="FF0000"/>
                </a:solidFill>
                <a:miter lim="800000"/>
                <a:headEnd/>
                <a:tailEnd/>
              </a:ln>
              <a:extLst>
                <a:ext uri="{909E8E84-426E-40dd-AFC4-6F175D3DCCD1}">
                  <a14:hiddenFill xmlns:a14="http://schemas.microsoft.com/office/drawing/2010/main" xmlns="">
                    <a:solidFill>
                      <a:srgbClr val="FFFFFF"/>
                    </a:solidFill>
                  </a14:hiddenFill>
                </a:ext>
              </a:extLst>
            </p:spPr>
          </p:pic>
        </p:grpSp>
        <p:pic>
          <p:nvPicPr>
            <p:cNvPr id="19" name="1 Imagen" descr="Logotipo&#10;&#10;Descripción generada automáticamente">
              <a:hlinkClick r:id="rId6"/>
              <a:extLst>
                <a:ext uri="{FF2B5EF4-FFF2-40B4-BE49-F238E27FC236}">
                  <a16:creationId xmlns:a16="http://schemas.microsoft.com/office/drawing/2014/main" id="{E21B3F3C-522E-428A-A1B4-0DD784385FA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942826" y="4508964"/>
              <a:ext cx="2668048" cy="1120581"/>
            </a:xfrm>
            <a:prstGeom prst="rect">
              <a:avLst/>
            </a:prstGeom>
          </p:spPr>
        </p:pic>
      </p:grpSp>
      <p:pic>
        <p:nvPicPr>
          <p:cNvPr id="2" name="Imagen 1">
            <a:extLst>
              <a:ext uri="{FF2B5EF4-FFF2-40B4-BE49-F238E27FC236}">
                <a16:creationId xmlns:a16="http://schemas.microsoft.com/office/drawing/2014/main" id="{5BF36A29-7A31-38C0-41B8-4ACECB29140A}"/>
              </a:ext>
            </a:extLst>
          </p:cNvPr>
          <p:cNvPicPr>
            <a:picLocks noChangeAspect="1"/>
          </p:cNvPicPr>
          <p:nvPr/>
        </p:nvPicPr>
        <p:blipFill>
          <a:blip r:embed="rId8">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718068535"/>
      </p:ext>
    </p:extLst>
  </p:cSld>
  <p:clrMapOvr>
    <a:masterClrMapping/>
  </p:clrMapOvr>
  <p:transition spd="slow">
    <p:fade/>
  </p:transition>
</p:sld>
</file>

<file path=ppt/slides/slide31.xml><?xml version="1.0" encoding="utf-8"?>
<p:sld xmlns:a="http://schemas.openxmlformats.org/drawingml/2006/main" xmlns:r="http://schemas.openxmlformats.org/officeDocument/2006/relationships" xmlns:p="http://schemas.openxmlformats.org/presentationml/2006/main">
  <p:cSld>
    <p:bg>
      <p:bgPr>
        <a:pattFill prst="pct90">
          <a:fgClr>
            <a:schemeClr val="tx1">
              <a:lumMod val="85000"/>
              <a:lumOff val="15000"/>
            </a:schemeClr>
          </a:fgClr>
          <a:bgClr>
            <a:schemeClr val="bg1"/>
          </a:bgClr>
        </a:pattFill>
        <a:effectLst/>
      </p:bgPr>
    </p:bg>
    <p:spTree>
      <p:nvGrpSpPr>
        <p:cNvPr id="1" name=""/>
        <p:cNvGrpSpPr/>
        <p:nvPr/>
      </p:nvGrpSpPr>
      <p:grpSpPr>
        <a:xfrm>
          <a:off x="0" y="0"/>
          <a:ext cx="0" cy="0"/>
          <a:chOff x="0" y="0"/>
          <a:chExt cx="0" cy="0"/>
        </a:xfrm>
      </p:grpSpPr>
      <p:pic>
        <p:nvPicPr>
          <p:cNvPr id="4" name="CRASH_Ethiopian_Airlines_Flight_961-_Vol_961_Ethiopian_Airlines(youtube.com).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6878" y="130804"/>
            <a:ext cx="12149455" cy="6834068"/>
          </a:xfrm>
          <a:prstGeom prst="rect">
            <a:avLst/>
          </a:prstGeom>
        </p:spPr>
      </p:pic>
      <p:sp>
        <p:nvSpPr>
          <p:cNvPr id="2" name="Marcador de número de diapositiva 1">
            <a:extLst>
              <a:ext uri="{FF2B5EF4-FFF2-40B4-BE49-F238E27FC236}">
                <a16:creationId xmlns:a16="http://schemas.microsoft.com/office/drawing/2014/main" id="{4D9B7C1E-1650-423D-8698-ECD11BD59E0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1E255F-8636-4F29-BADD-736E309088D5}" type="slidenum">
              <a:rPr kumimoji="0" lang="es-MX"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s-MX"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3" name="Imagen 2">
            <a:extLst>
              <a:ext uri="{FF2B5EF4-FFF2-40B4-BE49-F238E27FC236}">
                <a16:creationId xmlns:a16="http://schemas.microsoft.com/office/drawing/2014/main" id="{5729EFD9-5153-7F6C-68E4-5B4097C0A942}"/>
              </a:ext>
            </a:extLst>
          </p:cNvPr>
          <p:cNvPicPr>
            <a:picLocks noChangeAspect="1"/>
          </p:cNvPicPr>
          <p:nvPr/>
        </p:nvPicPr>
        <p:blipFill>
          <a:blip r:embed="rId6">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84794611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83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8D2B705D-F53E-944F-95D5-0BECE8B42D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172" t="25306" r="7778" b="7315"/>
          <a:stretch/>
        </p:blipFill>
        <p:spPr bwMode="auto">
          <a:xfrm>
            <a:off x="4397987" y="0"/>
            <a:ext cx="779401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F5FE7618-AB5F-8F4A-8D4B-996906D314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39" r="17467" b="74966"/>
          <a:stretch/>
        </p:blipFill>
        <p:spPr bwMode="auto">
          <a:xfrm>
            <a:off x="0" y="0"/>
            <a:ext cx="8018891" cy="169205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83706CEC-C3E1-764E-8D98-FC2544BC2BB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512072"/>
            <a:ext cx="8018891" cy="5345927"/>
          </a:xfrm>
          <a:prstGeom prst="rect">
            <a:avLst/>
          </a:prstGeom>
          <a:noFill/>
          <a:extLst>
            <a:ext uri="{909E8E84-426E-40DD-AFC4-6F175D3DCCD1}">
              <a14:hiddenFill xmlns:a14="http://schemas.microsoft.com/office/drawing/2010/main">
                <a:solidFill>
                  <a:srgbClr val="FFFFFF"/>
                </a:solidFill>
              </a14:hiddenFill>
            </a:ext>
          </a:extLst>
        </p:spPr>
      </p:pic>
      <p:pic>
        <p:nvPicPr>
          <p:cNvPr id="3" name="Imagen 2">
            <a:extLst>
              <a:ext uri="{FF2B5EF4-FFF2-40B4-BE49-F238E27FC236}">
                <a16:creationId xmlns:a16="http://schemas.microsoft.com/office/drawing/2014/main" id="{E719AFF6-FFD6-F9AD-170F-4091F386D7C7}"/>
              </a:ext>
            </a:extLst>
          </p:cNvPr>
          <p:cNvPicPr>
            <a:picLocks noChangeAspect="1"/>
          </p:cNvPicPr>
          <p:nvPr/>
        </p:nvPicPr>
        <p:blipFill>
          <a:blip r:embed="rId5">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867043879"/>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Imagen 2" descr="Interfaz de usuario gráfica&#10;&#10;Descripción generada automáticamente">
            <a:extLst>
              <a:ext uri="{FF2B5EF4-FFF2-40B4-BE49-F238E27FC236}">
                <a16:creationId xmlns:a16="http://schemas.microsoft.com/office/drawing/2014/main" id="{9752F619-E050-124C-A5E5-7F770FC0B685}"/>
              </a:ext>
            </a:extLst>
          </p:cNvPr>
          <p:cNvPicPr>
            <a:picLocks noChangeAspect="1"/>
          </p:cNvPicPr>
          <p:nvPr/>
        </p:nvPicPr>
        <p:blipFill rotWithShape="1">
          <a:blip r:embed="rId3">
            <a:extLst>
              <a:ext uri="{28A0092B-C50C-407E-A947-70E740481C1C}">
                <a14:useLocalDpi xmlns:a14="http://schemas.microsoft.com/office/drawing/2010/main" val="0"/>
              </a:ext>
            </a:extLst>
          </a:blip>
          <a:srcRect r="19631"/>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CuadroTexto 3">
            <a:extLst>
              <a:ext uri="{FF2B5EF4-FFF2-40B4-BE49-F238E27FC236}">
                <a16:creationId xmlns:a16="http://schemas.microsoft.com/office/drawing/2014/main" id="{33ECAE43-CF9E-6E43-8A94-AD24C6657872}"/>
              </a:ext>
            </a:extLst>
          </p:cNvPr>
          <p:cNvSpPr txBox="1"/>
          <p:nvPr/>
        </p:nvSpPr>
        <p:spPr>
          <a:xfrm>
            <a:off x="7531610" y="2434201"/>
            <a:ext cx="3822189" cy="3742762"/>
          </a:xfrm>
          <a:prstGeom prst="rect">
            <a:avLst/>
          </a:prstGeom>
        </p:spPr>
        <p:txBody>
          <a:bodyPr vert="horz" lIns="91440" tIns="45720" rIns="91440" bIns="45720" rtlCol="0">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18 de Julio 2012</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4 vuelos de Delta Airlines con alfileres en comida</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Gate Gourmet (empleado)</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Vuelo Amsterdam -Mineapolis</a:t>
            </a:r>
          </a:p>
        </p:txBody>
      </p:sp>
      <p:pic>
        <p:nvPicPr>
          <p:cNvPr id="5" name="Imagen 4">
            <a:extLst>
              <a:ext uri="{FF2B5EF4-FFF2-40B4-BE49-F238E27FC236}">
                <a16:creationId xmlns:a16="http://schemas.microsoft.com/office/drawing/2014/main" id="{FD84EA85-5187-1BBA-93FB-937EBC459AE6}"/>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336333316"/>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03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Imagen 6" descr="Imagen borrosa de una persona&#10;&#10;Descripción generada automáticamente con confianza baja">
            <a:extLst>
              <a:ext uri="{FF2B5EF4-FFF2-40B4-BE49-F238E27FC236}">
                <a16:creationId xmlns:a16="http://schemas.microsoft.com/office/drawing/2014/main" id="{34C1F643-59C8-E240-8D95-80FD51D08B66}"/>
              </a:ext>
            </a:extLst>
          </p:cNvPr>
          <p:cNvPicPr>
            <a:picLocks noChangeAspect="1"/>
          </p:cNvPicPr>
          <p:nvPr/>
        </p:nvPicPr>
        <p:blipFill rotWithShape="1">
          <a:blip r:embed="rId2">
            <a:extLst>
              <a:ext uri="{28A0092B-C50C-407E-A947-70E740481C1C}">
                <a14:useLocalDpi xmlns:a14="http://schemas.microsoft.com/office/drawing/2010/main" val="0"/>
              </a:ext>
            </a:extLst>
          </a:blip>
          <a:srcRect t="23066" r="-2" b="14507"/>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1026" name="Picture 2" descr="La cara de un avión&#10;&#10;Descripción generada automáticamente con confianza media">
            <a:extLst>
              <a:ext uri="{FF2B5EF4-FFF2-40B4-BE49-F238E27FC236}">
                <a16:creationId xmlns:a16="http://schemas.microsoft.com/office/drawing/2014/main" id="{15AAFD7C-F225-5645-992F-507892CA123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22945"/>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33" name="Freeform: Shape 103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035" name="Freeform: Shape 1034">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37" name="Rectangle 103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039" name="Rectangle 1038">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41" name="Rectangle 1040">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CuadroTexto 5">
            <a:extLst>
              <a:ext uri="{FF2B5EF4-FFF2-40B4-BE49-F238E27FC236}">
                <a16:creationId xmlns:a16="http://schemas.microsoft.com/office/drawing/2014/main" id="{08BD6D7B-E87F-284E-B23C-F3F9CF9F944F}"/>
              </a:ext>
            </a:extLst>
          </p:cNvPr>
          <p:cNvSpPr txBox="1"/>
          <p:nvPr/>
        </p:nvSpPr>
        <p:spPr>
          <a:xfrm>
            <a:off x="448056" y="2512611"/>
            <a:ext cx="4832803" cy="3664351"/>
          </a:xfrm>
          <a:prstGeom prst="rect">
            <a:avLst/>
          </a:prstGeom>
        </p:spPr>
        <p:txBody>
          <a:bodyPr vert="horz" lIns="91440" tIns="45720" rIns="91440" bIns="45720" rtlCol="0">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s-MX" sz="2200" b="0"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n-ea"/>
                <a:cs typeface="+mn-cs"/>
              </a:rPr>
              <a:t>02 Feb 2016</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s-MX" sz="2200" b="0" i="0" u="none" strike="noStrike" kern="1200" cap="none" spc="0" normalizeH="0" baseline="0" noProof="0" dirty="0" err="1">
                <a:ln>
                  <a:noFill/>
                </a:ln>
                <a:solidFill>
                  <a:prstClr val="black">
                    <a:lumMod val="85000"/>
                    <a:lumOff val="15000"/>
                  </a:prstClr>
                </a:solidFill>
                <a:effectLst/>
                <a:uLnTx/>
                <a:uFillTx/>
                <a:latin typeface="Century Gothic" panose="020B0502020202020204" pitchFamily="34" charset="0"/>
                <a:ea typeface="+mn-ea"/>
                <a:cs typeface="+mn-cs"/>
              </a:rPr>
              <a:t>Daallo</a:t>
            </a:r>
            <a:r>
              <a:rPr kumimoji="0" lang="es-MX" sz="2200" b="0"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n-ea"/>
                <a:cs typeface="+mn-cs"/>
              </a:rPr>
              <a:t> Airlines (África) A321</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s-MX" sz="2200" b="0"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n-ea"/>
                <a:cs typeface="+mn-cs"/>
              </a:rPr>
              <a:t>Al-</a:t>
            </a:r>
            <a:r>
              <a:rPr kumimoji="0" lang="es-MX" sz="2200" b="0" i="0" u="none" strike="noStrike" kern="1200" cap="none" spc="0" normalizeH="0" baseline="0" noProof="0" dirty="0" err="1">
                <a:ln>
                  <a:noFill/>
                </a:ln>
                <a:solidFill>
                  <a:prstClr val="black">
                    <a:lumMod val="85000"/>
                    <a:lumOff val="15000"/>
                  </a:prstClr>
                </a:solidFill>
                <a:effectLst/>
                <a:uLnTx/>
                <a:uFillTx/>
                <a:latin typeface="Century Gothic" panose="020B0502020202020204" pitchFamily="34" charset="0"/>
                <a:ea typeface="+mn-ea"/>
                <a:cs typeface="+mn-cs"/>
              </a:rPr>
              <a:t>Shabbaab</a:t>
            </a:r>
            <a:r>
              <a:rPr kumimoji="0" lang="es-MX" sz="2200" b="0"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n-ea"/>
                <a:cs typeface="+mn-cs"/>
              </a:rPr>
              <a:t> (No confirmado)</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s-MX" sz="2200" b="0"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n-ea"/>
                <a:cs typeface="+mn-cs"/>
              </a:rPr>
              <a:t>1 Victima</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s-MX" sz="2200" b="0"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n-ea"/>
                <a:cs typeface="+mn-cs"/>
              </a:rPr>
              <a:t>IED en Laptop</a:t>
            </a:r>
          </a:p>
        </p:txBody>
      </p:sp>
      <p:pic>
        <p:nvPicPr>
          <p:cNvPr id="2" name="Imagen 1">
            <a:extLst>
              <a:ext uri="{FF2B5EF4-FFF2-40B4-BE49-F238E27FC236}">
                <a16:creationId xmlns:a16="http://schemas.microsoft.com/office/drawing/2014/main" id="{6E82232C-EBD0-472E-387B-AE78D8D01C6C}"/>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64018513"/>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Imagen 7" descr="Una camioneta de color blanco&#10;&#10;Descripción generada automáticamente con confianza media">
            <a:extLst>
              <a:ext uri="{FF2B5EF4-FFF2-40B4-BE49-F238E27FC236}">
                <a16:creationId xmlns:a16="http://schemas.microsoft.com/office/drawing/2014/main" id="{39B8643E-92D6-2D40-9DEA-324C01D850B3}"/>
              </a:ext>
            </a:extLst>
          </p:cNvPr>
          <p:cNvPicPr>
            <a:picLocks noChangeAspect="1"/>
          </p:cNvPicPr>
          <p:nvPr/>
        </p:nvPicPr>
        <p:blipFill rotWithShape="1">
          <a:blip r:embed="rId2">
            <a:extLst>
              <a:ext uri="{28A0092B-C50C-407E-A947-70E740481C1C}">
                <a14:useLocalDpi xmlns:a14="http://schemas.microsoft.com/office/drawing/2010/main" val="0"/>
              </a:ext>
            </a:extLst>
          </a:blip>
          <a:srcRect l="41301" r="12119" b="3"/>
          <a:stretch/>
        </p:blipFill>
        <p:spPr>
          <a:xfrm>
            <a:off x="-4642" y="10"/>
            <a:ext cx="3006061" cy="3339639"/>
          </a:xfrm>
          <a:prstGeom prst="rect">
            <a:avLst/>
          </a:prstGeom>
        </p:spPr>
      </p:pic>
      <p:pic>
        <p:nvPicPr>
          <p:cNvPr id="10" name="Imagen 9" descr="Un grupo de personas en una calle de noche&#10;&#10;Descripción generada automáticamente">
            <a:extLst>
              <a:ext uri="{FF2B5EF4-FFF2-40B4-BE49-F238E27FC236}">
                <a16:creationId xmlns:a16="http://schemas.microsoft.com/office/drawing/2014/main" id="{3583D658-567D-1349-8076-2561E48396FA}"/>
              </a:ext>
            </a:extLst>
          </p:cNvPr>
          <p:cNvPicPr>
            <a:picLocks noChangeAspect="1"/>
          </p:cNvPicPr>
          <p:nvPr/>
        </p:nvPicPr>
        <p:blipFill rotWithShape="1">
          <a:blip r:embed="rId3">
            <a:extLst>
              <a:ext uri="{28A0092B-C50C-407E-A947-70E740481C1C}">
                <a14:useLocalDpi xmlns:a14="http://schemas.microsoft.com/office/drawing/2010/main" val="0"/>
              </a:ext>
            </a:extLst>
          </a:blip>
          <a:srcRect l="31366" r="25197" b="2"/>
          <a:stretch/>
        </p:blipFill>
        <p:spPr>
          <a:xfrm>
            <a:off x="3198068" y="10"/>
            <a:ext cx="2991088" cy="3339639"/>
          </a:xfrm>
          <a:prstGeom prst="rect">
            <a:avLst/>
          </a:prstGeom>
        </p:spPr>
      </p:pic>
      <p:pic>
        <p:nvPicPr>
          <p:cNvPr id="6" name="Imagen 5" descr="Un letrero de color blanco&#10;&#10;Descripción generada automáticamente con confianza media">
            <a:extLst>
              <a:ext uri="{FF2B5EF4-FFF2-40B4-BE49-F238E27FC236}">
                <a16:creationId xmlns:a16="http://schemas.microsoft.com/office/drawing/2014/main" id="{5AE87DA1-31D8-7D45-9987-6204D3800E8E}"/>
              </a:ext>
            </a:extLst>
          </p:cNvPr>
          <p:cNvPicPr>
            <a:picLocks noChangeAspect="1"/>
          </p:cNvPicPr>
          <p:nvPr/>
        </p:nvPicPr>
        <p:blipFill rotWithShape="1">
          <a:blip r:embed="rId4">
            <a:extLst>
              <a:ext uri="{28A0092B-C50C-407E-A947-70E740481C1C}">
                <a14:useLocalDpi xmlns:a14="http://schemas.microsoft.com/office/drawing/2010/main" val="0"/>
              </a:ext>
            </a:extLst>
          </a:blip>
          <a:srcRect l="5485" r="1" b="1"/>
          <a:stretch/>
        </p:blipFill>
        <p:spPr>
          <a:xfrm>
            <a:off x="-2" y="3518351"/>
            <a:ext cx="6189158" cy="3339649"/>
          </a:xfrm>
          <a:prstGeom prst="rect">
            <a:avLst/>
          </a:prstGeom>
        </p:spPr>
      </p:pic>
      <p:sp>
        <p:nvSpPr>
          <p:cNvPr id="11" name="CuadroTexto 10">
            <a:extLst>
              <a:ext uri="{FF2B5EF4-FFF2-40B4-BE49-F238E27FC236}">
                <a16:creationId xmlns:a16="http://schemas.microsoft.com/office/drawing/2014/main" id="{294131EF-050A-5E4C-94D4-B426551DFCEF}"/>
              </a:ext>
            </a:extLst>
          </p:cNvPr>
          <p:cNvSpPr txBox="1"/>
          <p:nvPr/>
        </p:nvSpPr>
        <p:spPr>
          <a:xfrm>
            <a:off x="6600265" y="2413645"/>
            <a:ext cx="4753534" cy="3694734"/>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s-MX" sz="2200" b="0"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n-ea"/>
                <a:cs typeface="+mn-cs"/>
              </a:rPr>
              <a:t>04 abril 2019 (20:00 </a:t>
            </a:r>
            <a:r>
              <a:rPr kumimoji="0" lang="es-MX" sz="2200" b="0" i="0" u="none" strike="noStrike" kern="1200" cap="none" spc="0" normalizeH="0" baseline="0" noProof="0" dirty="0" err="1">
                <a:ln>
                  <a:noFill/>
                </a:ln>
                <a:solidFill>
                  <a:prstClr val="black">
                    <a:lumMod val="85000"/>
                    <a:lumOff val="15000"/>
                  </a:prstClr>
                </a:solidFill>
                <a:effectLst/>
                <a:uLnTx/>
                <a:uFillTx/>
                <a:latin typeface="Century Gothic" panose="020B0502020202020204" pitchFamily="34" charset="0"/>
                <a:ea typeface="+mn-ea"/>
                <a:cs typeface="+mn-cs"/>
              </a:rPr>
              <a:t>hrs</a:t>
            </a:r>
            <a:r>
              <a:rPr kumimoji="0" lang="es-MX" sz="2200" b="0"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n-ea"/>
                <a:cs typeface="+mn-cs"/>
              </a:rPr>
              <a:t>)</a:t>
            </a:r>
          </a:p>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s-MX" sz="2200" b="0"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s-MX" sz="2200" b="0"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n-ea"/>
                <a:cs typeface="+mn-cs"/>
              </a:rPr>
              <a:t>Robo Aeropuerto Bajío</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s-MX" sz="2200" b="0"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n-ea"/>
                <a:cs typeface="+mn-cs"/>
              </a:rPr>
              <a:t>Camioneta de Valores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s-MX" sz="2200" b="0"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n-ea"/>
                <a:cs typeface="+mn-cs"/>
              </a:rPr>
              <a:t>46 Millones de Pesos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s-MX" sz="2200" b="0"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n-ea"/>
                <a:cs typeface="+mn-cs"/>
              </a:rPr>
              <a:t>6 ladrones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s-MX" sz="2200" b="0"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n-ea"/>
                <a:cs typeface="+mn-cs"/>
              </a:rPr>
              <a:t>3 minutos</a:t>
            </a:r>
          </a:p>
        </p:txBody>
      </p:sp>
      <p:pic>
        <p:nvPicPr>
          <p:cNvPr id="2" name="Imagen 1">
            <a:extLst>
              <a:ext uri="{FF2B5EF4-FFF2-40B4-BE49-F238E27FC236}">
                <a16:creationId xmlns:a16="http://schemas.microsoft.com/office/drawing/2014/main" id="{1DE6565B-2EF1-E019-1E28-8D087B5DC3DE}"/>
              </a:ext>
            </a:extLst>
          </p:cNvPr>
          <p:cNvPicPr>
            <a:picLocks noChangeAspect="1"/>
          </p:cNvPicPr>
          <p:nvPr/>
        </p:nvPicPr>
        <p:blipFill>
          <a:blip r:embed="rId5">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424115993"/>
      </p:ext>
    </p:extLst>
  </p:cSld>
  <p:clrMapOvr>
    <a:masterClrMapping/>
  </p:clrMapOvr>
  <p:transition spd="slow">
    <p:pull/>
  </p:transition>
</p:sld>
</file>

<file path=ppt/slides/slide36.xml><?xml version="1.0" encoding="utf-8"?>
<p:sld xmlns:a="http://schemas.openxmlformats.org/drawingml/2006/main" xmlns:r="http://schemas.openxmlformats.org/officeDocument/2006/relationships" xmlns:p="http://schemas.openxmlformats.org/presentationml/2006/main" show="0">
  <p:cSld>
    <p:bg>
      <p:bgPr>
        <a:pattFill prst="pct90">
          <a:fgClr>
            <a:schemeClr val="tx1">
              <a:lumMod val="95000"/>
              <a:lumOff val="5000"/>
            </a:schemeClr>
          </a:fgClr>
          <a:bgClr>
            <a:schemeClr val="bg1"/>
          </a:bgClr>
        </a:pattFill>
        <a:effectLst/>
      </p:bgPr>
    </p:bg>
    <p:spTree>
      <p:nvGrpSpPr>
        <p:cNvPr id="1" name=""/>
        <p:cNvGrpSpPr/>
        <p:nvPr/>
      </p:nvGrpSpPr>
      <p:grpSpPr>
        <a:xfrm>
          <a:off x="0" y="0"/>
          <a:ext cx="0" cy="0"/>
          <a:chOff x="0" y="0"/>
          <a:chExt cx="0" cy="0"/>
        </a:xfrm>
      </p:grpSpPr>
      <p:pic>
        <p:nvPicPr>
          <p:cNvPr id="4" name="PANAM.3gp">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935955" y="25327"/>
            <a:ext cx="8320089" cy="6807346"/>
          </a:xfrm>
          <a:prstGeom prst="rect">
            <a:avLst/>
          </a:prstGeom>
        </p:spPr>
      </p:pic>
      <p:pic>
        <p:nvPicPr>
          <p:cNvPr id="2" name="Imagen 1">
            <a:extLst>
              <a:ext uri="{FF2B5EF4-FFF2-40B4-BE49-F238E27FC236}">
                <a16:creationId xmlns:a16="http://schemas.microsoft.com/office/drawing/2014/main" id="{11ABC9BA-629A-F470-C77B-6C6295D6C53A}"/>
              </a:ext>
            </a:extLst>
          </p:cNvPr>
          <p:cNvPicPr>
            <a:picLocks noChangeAspect="1"/>
          </p:cNvPicPr>
          <p:nvPr/>
        </p:nvPicPr>
        <p:blipFill>
          <a:blip r:embed="rId6">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87364482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5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100000">
                <p:cTn id="12" fill="hold" display="0">
                  <p:stCondLst>
                    <p:cond delay="indefinite"/>
                  </p:stCondLst>
                </p:cTn>
                <p:tgtEl>
                  <p:spTgt spid="4"/>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57" name="Rectangle 47">
            <a:extLst>
              <a:ext uri="{FF2B5EF4-FFF2-40B4-BE49-F238E27FC236}">
                <a16:creationId xmlns:a16="http://schemas.microsoft.com/office/drawing/2014/main" id="{839C83B4-CCB6-412E-B7FF-BA0CF31B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 name="Rectangle 49">
            <a:extLst>
              <a:ext uri="{FF2B5EF4-FFF2-40B4-BE49-F238E27FC236}">
                <a16:creationId xmlns:a16="http://schemas.microsoft.com/office/drawing/2014/main" id="{D1BA989C-D286-48D4-B3F1-84F3CBF09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5">
            <a:extLst>
              <a:ext uri="{FF2B5EF4-FFF2-40B4-BE49-F238E27FC236}">
                <a16:creationId xmlns:a16="http://schemas.microsoft.com/office/drawing/2014/main" id="{45A232A3-E51F-46C2-9EC4-7F6DA4415F11}"/>
              </a:ext>
            </a:extLst>
          </p:cNvPr>
          <p:cNvSpPr txBox="1"/>
          <p:nvPr/>
        </p:nvSpPr>
        <p:spPr>
          <a:xfrm>
            <a:off x="3516435" y="310132"/>
            <a:ext cx="5393660" cy="1330641"/>
          </a:xfrm>
          <a:prstGeom prst="rect">
            <a:avLst/>
          </a:prstGeom>
        </p:spPr>
        <p:txBody>
          <a:bodyPr vert="horz" lIns="91440" tIns="45720" rIns="91440" bIns="45720" rtlCol="0" anchor="ctr">
            <a:normAutofit/>
          </a:bodyPr>
          <a:lstStyle>
            <a:defPPr>
              <a:defRPr lang="en-US"/>
            </a:defPPr>
            <a:lvl1pPr algn="ctr">
              <a:defRPr sz="3600">
                <a:ln w="10541" cmpd="sng">
                  <a:noFill/>
                  <a:prstDash val="solid"/>
                </a:ln>
                <a:solidFill>
                  <a:srgbClr val="FFC000"/>
                </a:solidFill>
                <a:latin typeface="Avenir Medium"/>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0" i="0" u="none" strike="noStrike" kern="1200" cap="none" spc="50" normalizeH="0" baseline="0" noProof="0" dirty="0">
                <a:ln w="0"/>
                <a:solidFill>
                  <a:srgbClr val="4E3B30"/>
                </a:solidFill>
                <a:effectLst>
                  <a:innerShdw blurRad="63500" dist="50800" dir="13500000">
                    <a:srgbClr val="000000">
                      <a:alpha val="50000"/>
                    </a:srgbClr>
                  </a:innerShdw>
                </a:effectLst>
                <a:uLnTx/>
                <a:uFillTx/>
                <a:latin typeface="Century Gothic" panose="020B0502020202020204" pitchFamily="34" charset="0"/>
                <a:ea typeface="+mn-ea"/>
                <a:cs typeface="+mn-cs"/>
              </a:rPr>
              <a:t>22/Diciembre/2001</a:t>
            </a:r>
          </a:p>
        </p:txBody>
      </p:sp>
      <p:grpSp>
        <p:nvGrpSpPr>
          <p:cNvPr id="52" name="Group 51">
            <a:extLst>
              <a:ext uri="{FF2B5EF4-FFF2-40B4-BE49-F238E27FC236}">
                <a16:creationId xmlns:a16="http://schemas.microsoft.com/office/drawing/2014/main" id="{98925B56-689F-4DFB-8FD0-9BB9D8DE8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179493" cy="2385844"/>
            <a:chOff x="-305" y="-1"/>
            <a:chExt cx="3832880" cy="2876136"/>
          </a:xfrm>
        </p:grpSpPr>
        <p:sp>
          <p:nvSpPr>
            <p:cNvPr id="53" name="Freeform: Shape 52">
              <a:extLst>
                <a:ext uri="{FF2B5EF4-FFF2-40B4-BE49-F238E27FC236}">
                  <a16:creationId xmlns:a16="http://schemas.microsoft.com/office/drawing/2014/main" id="{B9233DCD-C902-4E2F-ABB5-F2498FBB5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Freeform: Shape 53">
              <a:extLst>
                <a:ext uri="{FF2B5EF4-FFF2-40B4-BE49-F238E27FC236}">
                  <a16:creationId xmlns:a16="http://schemas.microsoft.com/office/drawing/2014/main" id="{725B7C80-EAF5-443A-8461-946150B5C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Freeform: Shape 54">
              <a:extLst>
                <a:ext uri="{FF2B5EF4-FFF2-40B4-BE49-F238E27FC236}">
                  <a16:creationId xmlns:a16="http://schemas.microsoft.com/office/drawing/2014/main" id="{68CD3602-8169-45DE-B122-457CF0F10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Freeform: Shape 55">
              <a:extLst>
                <a:ext uri="{FF2B5EF4-FFF2-40B4-BE49-F238E27FC236}">
                  <a16:creationId xmlns:a16="http://schemas.microsoft.com/office/drawing/2014/main" id="{873D416A-6D94-4560-9975-67C1FD20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58" name="Group 57">
            <a:extLst>
              <a:ext uri="{FF2B5EF4-FFF2-40B4-BE49-F238E27FC236}">
                <a16:creationId xmlns:a16="http://schemas.microsoft.com/office/drawing/2014/main" id="{A7EE5FDC-1EEC-4871-BD9E-EF321D5F89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53321" y="4487852"/>
            <a:ext cx="2747353" cy="2375262"/>
            <a:chOff x="-305" y="-4155"/>
            <a:chExt cx="2514948" cy="2174333"/>
          </a:xfrm>
        </p:grpSpPr>
        <p:sp>
          <p:nvSpPr>
            <p:cNvPr id="59" name="Freeform: Shape 58">
              <a:extLst>
                <a:ext uri="{FF2B5EF4-FFF2-40B4-BE49-F238E27FC236}">
                  <a16:creationId xmlns:a16="http://schemas.microsoft.com/office/drawing/2014/main" id="{6DE1D26D-7254-43D9-9405-A77E66782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758F69F4-6E29-4950-A92E-ADD768EC8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 name="Freeform: Shape 60">
              <a:extLst>
                <a:ext uri="{FF2B5EF4-FFF2-40B4-BE49-F238E27FC236}">
                  <a16:creationId xmlns:a16="http://schemas.microsoft.com/office/drawing/2014/main" id="{BA0AEE0D-D2B5-4616-8383-D61A58F0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 name="Freeform: Shape 61">
              <a:extLst>
                <a:ext uri="{FF2B5EF4-FFF2-40B4-BE49-F238E27FC236}">
                  <a16:creationId xmlns:a16="http://schemas.microsoft.com/office/drawing/2014/main" id="{2EA69949-F890-4A2C-84CB-7F0EAF6BD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 name="AutoShape 2" descr="data:image/jpeg;base64,/9j/4AAQSkZJRgABAQAAAQABAAD/2wCEAAkGBwgHBgkIBwgKCgkLDRYPDQwMDRsUFRAWIB0iIiAdHx8kKDQsJCYxJx8fLT0tMTU3Ojo6Iys/RD84QzQ5OjcBCgoKDQwNGg8PGjclHyU3Nzc3Nzc3Nzc3Nzc3Nzc3Nzc3Nzc3Nzc3Nzc3Nzc3Nzc3Nzc3Nzc3Nzc3Nzc3Nzc3N//AABEIALYAawMBIgACEQEDEQH/xAAcAAABBAMBAAAAAAAAAAAAAAAABQYHCAECAwT/xABFEAACAQMCBAQDBQYBCAsAAAABAgMABBEFIQYSMUEHE1FhInGRFDKBobEVQlJiwdEzIyRDcoKisuEWFyUmNFN0g5Oj8P/EABkBAQADAQEAAAAAAAAAAAAAAAACAwQBBf/EACMRAAIDAAEEAgMBAAAAAAAAAAABAgMRIQQSEzFBUSIyYRT/2gAMAwEAAhEDEQA/AJxoorTJD4J69KA3ooooApmcT3Ms+svYvLMtrHao5jjkaPnZ2cZLKQdgnTON6edRdr/EMc+pHUksbuSCNDC4tgJGOGyhZdiMhub0AI39Krm+x57J1/tyJtzwjYTTNIrsnN1DRo/5kZ+pNeyO2fQLCe7067vFmt4/MAMxKPy/EVMf3cEAjpnfY53ryQcXWlyJpIdN1DybduWWTCFQf9bmx1677dTtWIOI7DWo/KtrXUOR2CviDmBXO/xqSuCPUisUfMnrND8bWImGM8yK2MZGcVtSfompx6tYrdQjlBJUgHI29D3BGCPY0oV6K5MgUUVq55VJroNqK1TIX4uvetqAK1dSRsdxuK2oPSgNUPMM1tWn3X9m/Wtu1ABqM7RG8+/l2W2nuGNtCvRIhsN+/Ngt7BgOgp48U6rHY2aW6vi6vWMMKjqBj43+Srk/PA700kf/ADyaPAChEZAOgByP6Vi6uXHai+hc6C3NpEsqGSOLyuqEhcd+npWrLz6e62RWBpIyYm5AArEbHB9z0Irnd6bb3ciyTAs6nKMVUlD7ZG1dLv4bYLkklkTmPXdgM/nWLUacHlwjDFHoFm8XNmaMSyc+MhyBzA4wNumPalmkDhSdRDPaE/4b+av+q5JP+9z/AJUvZFexBpxTRgksZmuf339h+tbOcDbqdqyoAUCpHDNFFFAFFYJxTA448SrLQZZrDS0W81OPZw2fKhP85HU/yj8SKAfF9c29pbPPdzxwQoMtJKwVV/E1GPF3i7BaRvBw7Gk7jY3s4IiU/wAq7FvnsOnWol4k4tvtbufP1S8e8mU5SMbRxH+Veg+e596QGmN2cTyhBnKjlOAaAnPh3VdO16CLVkma41JozHLJcPmVOnMoH7q5HQADH416tTMtvJFewxtJ5YKyIvUqcHPvgj8zUF6VdXGm3Qm0+8h59gyOuVcejKwwaflh4j3NvGF1LR+YAAc9pJhcD+U9PrWG7p5uXdHk012xSxjxj4pg+FeSQL+9zQyZ/wCGsw3barfRGCGQWkJLvI68vO2MKoB37k59hTO/6weHXn85rO7RcfFGYVbJ3+6Q4A98g1teeI6NbFNJ0eULj4XuHEaj3wpz9DVaonvCJ+SH2PDibU7XRdNGrTXFxb3NsGW2eF+UszYwpHRhkDIIIwK48M+MaOkcXEVoMHb7ZZKSvzZM5H4E/KoV13Vb3WLkT380TMuyJF91B7f3JJrwW8jxsWR2UDc471tprdccbM1klJ6i42k6rp+sRfadNvIbmMjYxtkj5jqPxpQqnNprMsE6TZeOZfuywMVZfkRuPwqUeDPFu8tHjtdcY6hZ9DOB/nEY9T/GPz92NWkCdaKTtE1rTtdsVvdKukuYCeXmXYq3oQdwfY0o0BFPjLx1PoyroulztBPIge4nQ4ZUOcIp7McEk9h89oBnuJJvhJwg6IOgpa491X9s8X6tegko904Tf91cIv5KKb9AZVWdgqjJPYUEFWIIwR1FbRyPE3NGxU17pUW9gNxHtKo+NR7UBy/Zt/NaLfJY3D2zyCLzViYqXJwAD0JP616BpeuWVx9n/Z17HMIzL5LW7Z5B1bGOnvTl0jU9Ok0CzfUdSiiubIxxxRxs6PhZgyhl3R1wWbm2YHbelMXcEOucQDTde07TpNTMc1vdR3pkWMLLzOC+Bgtkty/hWeV0k/R0Ykvml7W4exkVpt0PIeWUZxlfU5BHzrnqLXUly8M1vNEyEAxMhDLnpke+R9akCz4j0iLS9Bhl1BJ57e/t45gYyAscVy7+aSexVht8/StuLOK9MuYtSawvEkEmnwRWhXmMyyJOGIdj1IxzA+mKir592dowjaa0uYGKz208TAA4eJlIz06isTo8LtDKjJIhw6sMEMOx9Mf3p/w8VtLxNDcyaoJ7UaSgY3h5k+0pAGGzbcwmRT8/nTNthJfXMt/fO0kjuZHdurudyTV0JSftHBNIONwd6ASDldiOmO1dJ5mnkMjd+nsK51YB4+H3FsvDuvw3zMxixyXUa/6WLv8Aiv3h8sd6tNHIksaSRtzI4DKw6EGqVRuY5FdeqnNWY8OuKbUcE6THdSZlihMJLMMkIxUfkBQFaJuTzpPK/wAPmPJnry52rUDPSnD4gaG/DvF+pWHJyw+aZYNtjG+64+XT8KdvhbwxEbca7fRhmZiLVWGQoGxf55yB8veoWWKuPcyUY9zwQNE8Ota1KNZrny7CJhkecCXP+z2/Eindo/hdawsxuNVuZDjfyolQfnmn1g+5rIZl2UkV58uqsf8ADUqYogrjPhS84d1KYRw3M2nbNHdGM8u43DEbAg5puNIuB8Qz3qzBdmBDnmUjBDbg14IY4rF1haKFrSQhYg0YxGf4enT0+npV0Os45RCVHPDK58+W616rKyu9Ql8mwtZ7mT+CGMuR9KsBe6BoF9k3WiWTsf3hEFP1ABrFjoWlabC0Wn2Qt0ZuYhJXGT69al/shhHwPSN+GeCmRZL3ifTrprONVUQRNiRSWwWdQeYADf5U5rbw2024s3NvfXsMbM4QMi/dycbEZ6etOd7OWSRXfULnKAgYCDY9Qfh3FetByIqKThQAMnPSqJdTJ8plipXyRRqfhbfQIzabfxXPKdo5U8tj7ZyR+lMa8tLmxuXtr2CSCdDho5FwR/y96sjTd4y4Yt+ItPYcoW+iUm3l6HP8J/lP5danV1b3JkZ0cbEgmlzT9S1WGzijtI5zCowpRCR1/vSNPDLbzPDNGySoxVkYbhgcEfWrVcA8MwaVwdpNnf2SC6SANMGUEh2JYg/InFbzMJni3wIOLNIF3YJjWLND5GMDzl6mM/qD6/OkPTLmO00mxtYYiCkaxBG2wQACPnmpbIzTV4s4YOoMLzTUjS7U8zqTyibHTP8AN7/Xtii+t2Lgsrn2vkbjW6SSOxj81s/ExcgZ9AK5TXf2JYV8p3iduUd2U56Vys9RHIQP8ovORvlWVs7gjHUHPuOlE8/N5XlkNyvzsWBAJz29q85+8Zrz6CbWfixBbStheY80e/XAGMiuj3cN3avHco8YZfiJU7EdxjPz/CvHIXkl80FMkYIO3fPavPf3MFpAZr25igh8sqTI5Az6j1okpPEh6PfYamqgwXUmXjGSyqTlex+Rr3yTtzqsckKoyc4Z/wB4e24qKdX42t1u4TpLcwQKjySIQHGCDgeh+vtTp4f4mstYhRLOWMTooDQTfeBA3KjG49/rVsqHFbhFWJvNHXc3LQGJfK80upzy5HT/APeteN9XxkCBubPL67+mRtXAmRlgVpARGCCCMZBG+PlWnlt05l5PN5875G+cVT+JPGevT72e7uyHjkjRG5d12P0yK9sNwhijMrgM2T09KS4pZIOc+dyxcxc/ERjO+/al3hzhSW48m7v0Atz1hfIMozkE+g9u/fHeyuvyPERlPt9jZ4e4C/bfiBLxDcQldHhZZU5x/wCJmA7D+EEA56E/jUzVhVCrgAADYAdq2r1IrFhib16FYxWaK6cGhxBwcbzUn1LS5o7e4mGLiKQHy5iMAPtuHAGM9x16A0mDgTVpQ7Sa1bwn91YLTP1Zm3+gqQqwelVuqDetE1OSWJlRtS4u4j+0S20t0IHido3WKMLgg4O+M0gXEtxdSmW7meWRuruxY/nTv8V7W1tvEXXEiJjUzI/KibZaNGY9fUmmoVTADOVOcnCZ/rUlGMfSIuTfs4ci1lV5GDISrA5BB3Bp32Gm6FJZWJaTT3LopuHm1AxyKxPxfDkAY26ZpC1m30+HVruPTLvzLNZWELupPMvY5xvXdOClZ8c67aRqjyQ3Cr3mTfHzGKkngu04p17Qf2tNp9qbdi3kqshjmlA7qpHLjruWHSoetLSO7vLeIyhRNKsZABzuQNvrVyLK1hsrOC0to1jhgjWONFGAqgYAquVNcvgmrJL5GZwvwtdteC+12JIkjwbezDBjn+OQjbI7KCQOuScYfIG1FZqcYqKxEZScnrCiiipHAooooAoPSisMQFJNAVb8T05/EDiSVhny5Ux8+Vf7UyutPXxOz/024l/9Sm3+ytMkgnocUBnvRWu42oAPUmgFLRiFu7eTtHdQtn0+L/lVyQcjNU00z/SEKfhaNuvo2auNbn/JoD/CCKA7UUUUAUUUUAUUUUAVz+8+Oy/rWztge52HzoVcDGaAq54nHPF3EbjveBT+CrTKp5eJDf8AebX8979v1FM2gF7SdNjueEeItQdAXsntAjd153YH9KQak/g7S/tXgtxfKF3aZXB7kRBW/vUYUAq6ChmmMA6ySIo/E4q4ATlRQOqDaqh8Jb65ZL2a5gH/ANi1cHtQGFORkVmuY+BuXsdxXSgCiiigCiitHJ+6vU0BgfE/N2GwrftQoAGBWTQFW/FCLyeKtcQnP+fc31AP9aZNSJ4027W/GerMw2neGVfl5aL+qmo7PSgLC+FOnJceDt5BIDyXy3YbHoQU/pVeV+6PlVr/AA004WXh5o1oy8vPaB2HvJlz/wAVVa1O1+wald2Wc/Z53iz68rEf0oBQ4QGeILADqby3A/8AlWrg1UXgKMzcW6TGO97bn6Sqf6VbqgNXGV9+1CHK/LY1tXMnlfPY9aA6UUUUAVqAeck/hW1YyKAzQaxketNjjPVeJ9PiiThbQU1KWQNzyyTqiwnt8JILfUdKAhnx9uUk41EMTK3JaRCQKckHLnB9DuNvcVGiIZXSNTguwUH57VKGueHHFOphp00C7+2yMZJZrnVbdgWJy2FAH5mkePwk44Ei/wDZcSkEEE3kW3+9QFmrKFLayt4IxhIo1RQOwAwKqr4oaeNM4/1qBRhXuDOv/uAP+rGrWQcwt4xJgPyjmA9cb1BXiV4c8Wa9xjqOqafZQz20xQRMblFPKqAdCR3BoBh+Hc0UHGekyzSRxxpcozPIwVVAOSSTsNhVtVIIyOhqtmmeF/ENvHL+0+H9ReRhyq1nf23KQexVs/XNSjwnq/Hy6pb2WucNxx6X/h/aftCeZEoXZmwxDHbsB1oCQ6wwBBB6Gscwx1FHMPWgBAQuCcn1rasA5rNAFJH7LmGpzXQnAR84YA+YuVxgb4x36dhRRQHj/Y+oLFFHa3MFoq55/s6svMeUDJ33OxP03Pfre6LcXX2fFyvNCHAkfJYAt2PrjbPX37EooDT9j6m0bxPqJKNEUxzMcE5+L322x02z1rpc6I92LRru5Z3tYnTmwMu5ZCGyen3O2OvpRRQHGXQ9S8oRx6o4RCChLMSuDkd98dffp0pShtLtLMxNeN5uHAb72OY/Dudzy7fOiigE64sNURl5L4gPypymVzynPUHr0+vt3zcaJO5LQyQu/mvIGnBb7yBSD/KTuQMdvlRRQGIeH3yBcC3KAx/dGSQu5ztuSduwC7ADv5o+GruPdLiB2C8oEqkrjBzkd8k834YwetYooBzWkXkWsUP/AJaBfvZ6DHXvXaiigP/Z"/>
          <p:cNvSpPr>
            <a:spLocks noChangeAspect="1" noChangeArrowheads="1"/>
          </p:cNvSpPr>
          <p:nvPr/>
        </p:nvSpPr>
        <p:spPr bwMode="auto">
          <a:xfrm>
            <a:off x="1524000" y="-144463"/>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8" name="Grupo 27">
            <a:extLst>
              <a:ext uri="{FF2B5EF4-FFF2-40B4-BE49-F238E27FC236}">
                <a16:creationId xmlns:a16="http://schemas.microsoft.com/office/drawing/2014/main" id="{A35FEA28-A168-4FB3-8295-FFFF2254FD0B}"/>
              </a:ext>
            </a:extLst>
          </p:cNvPr>
          <p:cNvGrpSpPr/>
          <p:nvPr/>
        </p:nvGrpSpPr>
        <p:grpSpPr>
          <a:xfrm>
            <a:off x="1163782" y="1436915"/>
            <a:ext cx="9393382" cy="5700155"/>
            <a:chOff x="1363325" y="1817094"/>
            <a:chExt cx="8781254" cy="4744123"/>
          </a:xfrm>
        </p:grpSpPr>
        <p:pic>
          <p:nvPicPr>
            <p:cNvPr id="29" name="Picture 5" descr="http://www.suppliers.clubmed.com/achats/img/rub3_map.gif">
              <a:extLst>
                <a:ext uri="{FF2B5EF4-FFF2-40B4-BE49-F238E27FC236}">
                  <a16:creationId xmlns:a16="http://schemas.microsoft.com/office/drawing/2014/main" id="{77FF1F36-F282-492F-B1DD-71A18B5D6575}"/>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6398" r="57578"/>
                      </a14:imgEffect>
                    </a14:imgLayer>
                  </a14:imgProps>
                </a:ext>
                <a:ext uri="{28A0092B-C50C-407E-A947-70E740481C1C}">
                  <a14:useLocalDpi xmlns:a14="http://schemas.microsoft.com/office/drawing/2010/main" val="0"/>
                </a:ext>
              </a:extLst>
            </a:blip>
            <a:srcRect l="-2" r="36024"/>
            <a:stretch>
              <a:fillRect/>
            </a:stretch>
          </p:blipFill>
          <p:spPr bwMode="auto">
            <a:xfrm>
              <a:off x="5048704" y="2821206"/>
              <a:ext cx="2846388" cy="26765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0" name="7 Forma libre">
              <a:extLst>
                <a:ext uri="{FF2B5EF4-FFF2-40B4-BE49-F238E27FC236}">
                  <a16:creationId xmlns:a16="http://schemas.microsoft.com/office/drawing/2014/main" id="{4C05B0D2-2858-49D5-A882-C60B99B79754}"/>
                </a:ext>
              </a:extLst>
            </p:cNvPr>
            <p:cNvSpPr>
              <a:spLocks/>
            </p:cNvSpPr>
            <p:nvPr/>
          </p:nvSpPr>
          <p:spPr bwMode="auto">
            <a:xfrm>
              <a:off x="5921829" y="3837205"/>
              <a:ext cx="1168400" cy="330200"/>
            </a:xfrm>
            <a:custGeom>
              <a:avLst/>
              <a:gdLst>
                <a:gd name="T0" fmla="*/ 1177252 w 1167849"/>
                <a:gd name="T1" fmla="*/ 0 h 330200"/>
                <a:gd name="T2" fmla="*/ 140271 w 1167849"/>
                <a:gd name="T3" fmla="*/ 127000 h 330200"/>
                <a:gd name="T4" fmla="*/ 37855 w 1167849"/>
                <a:gd name="T5" fmla="*/ 330200 h 330200"/>
                <a:gd name="T6" fmla="*/ 0 60000 65536"/>
                <a:gd name="T7" fmla="*/ 0 60000 65536"/>
                <a:gd name="T8" fmla="*/ 0 60000 65536"/>
                <a:gd name="T9" fmla="*/ 0 w 1167849"/>
                <a:gd name="T10" fmla="*/ 0 h 330200"/>
                <a:gd name="T11" fmla="*/ 1167849 w 1167849"/>
                <a:gd name="T12" fmla="*/ 330200 h 330200"/>
              </a:gdLst>
              <a:ahLst/>
              <a:cxnLst>
                <a:cxn ang="T6">
                  <a:pos x="T0" y="T1"/>
                </a:cxn>
                <a:cxn ang="T7">
                  <a:pos x="T2" y="T3"/>
                </a:cxn>
                <a:cxn ang="T8">
                  <a:pos x="T4" y="T5"/>
                </a:cxn>
              </a:cxnLst>
              <a:rect l="T9" t="T10" r="T11" b="T12"/>
              <a:pathLst>
                <a:path w="1167849" h="330200">
                  <a:moveTo>
                    <a:pt x="1167849" y="0"/>
                  </a:moveTo>
                  <a:cubicBezTo>
                    <a:pt x="747690" y="35983"/>
                    <a:pt x="327532" y="71967"/>
                    <a:pt x="139149" y="127000"/>
                  </a:cubicBezTo>
                  <a:cubicBezTo>
                    <a:pt x="-49234" y="182033"/>
                    <a:pt x="-5843" y="256116"/>
                    <a:pt x="37549" y="330200"/>
                  </a:cubicBezTo>
                </a:path>
              </a:pathLst>
            </a:custGeom>
            <a:noFill/>
            <a:ln w="9525" algn="ctr">
              <a:solidFill>
                <a:srgbClr val="002060"/>
              </a:solidFill>
              <a:round/>
              <a:headEnd/>
              <a:tailEnd type="triangle" w="sm" len="lg"/>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1 Triángulo isósceles">
              <a:extLst>
                <a:ext uri="{FF2B5EF4-FFF2-40B4-BE49-F238E27FC236}">
                  <a16:creationId xmlns:a16="http://schemas.microsoft.com/office/drawing/2014/main" id="{8532E214-B781-4DF6-82B8-8525C6F77C6E}"/>
                </a:ext>
              </a:extLst>
            </p:cNvPr>
            <p:cNvSpPr>
              <a:spLocks noChangeArrowheads="1"/>
            </p:cNvSpPr>
            <p:nvPr/>
          </p:nvSpPr>
          <p:spPr bwMode="auto">
            <a:xfrm rot="5400000" flipV="1">
              <a:off x="6397286" y="2323524"/>
              <a:ext cx="1219200" cy="1846263"/>
            </a:xfrm>
            <a:prstGeom prst="triangle">
              <a:avLst>
                <a:gd name="adj" fmla="val 100000"/>
              </a:avLst>
            </a:prstGeom>
            <a:solidFill>
              <a:srgbClr val="FFC000">
                <a:alpha val="34901"/>
              </a:srgbClr>
            </a:solidFill>
            <a:ln w="9525" algn="ctr">
              <a:noFill/>
              <a:round/>
              <a:headEnd/>
              <a:tailEnd/>
            </a:ln>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endParaRPr kumimoji="0" lang="es-MX" altLang="es-MX" sz="2400" b="0" i="0" u="none" strike="noStrike" kern="1200" cap="none" spc="0" normalizeH="0" baseline="0" noProof="0">
                <a:ln>
                  <a:noFill/>
                </a:ln>
                <a:solidFill>
                  <a:prstClr val="black"/>
                </a:solidFill>
                <a:effectLst/>
                <a:uLnTx/>
                <a:uFillTx/>
                <a:latin typeface="Arial Unicode MS" panose="020B0604020202020204" pitchFamily="34" charset="-128"/>
                <a:ea typeface="+mn-ea"/>
                <a:cs typeface="+mn-cs"/>
              </a:endParaRPr>
            </a:p>
          </p:txBody>
        </p:sp>
        <p:pic>
          <p:nvPicPr>
            <p:cNvPr id="32" name="Picture 8" descr="Map of aeropuerto de boston">
              <a:extLst>
                <a:ext uri="{FF2B5EF4-FFF2-40B4-BE49-F238E27FC236}">
                  <a16:creationId xmlns:a16="http://schemas.microsoft.com/office/drawing/2014/main" id="{92C5D6E6-50E4-4F67-8CBB-CEA1E06E5FE6}"/>
                </a:ext>
              </a:extLst>
            </p:cNvPr>
            <p:cNvPicPr>
              <a:picLocks noChangeAspect="1" noChangeArrowheads="1"/>
            </p:cNvPicPr>
            <p:nvPr/>
          </p:nvPicPr>
          <p:blipFill rotWithShape="1">
            <a:blip r:embed="rId5"/>
            <a:srcRect l="28253" r="20352" b="20017"/>
            <a:stretch/>
          </p:blipFill>
          <p:spPr bwMode="auto">
            <a:xfrm>
              <a:off x="7923667" y="2624356"/>
              <a:ext cx="2220912" cy="1217613"/>
            </a:xfrm>
            <a:prstGeom prst="rect">
              <a:avLst/>
            </a:prstGeom>
            <a:ln>
              <a:noFill/>
            </a:ln>
            <a:effectLst>
              <a:outerShdw blurRad="292100" dist="139700" dir="2700000" algn="tl" rotWithShape="0">
                <a:srgbClr val="333333">
                  <a:alpha val="65000"/>
                </a:srgbClr>
              </a:outerShdw>
            </a:effectLst>
          </p:spPr>
        </p:pic>
        <p:pic>
          <p:nvPicPr>
            <p:cNvPr id="33" name="Picture 2" descr="Foto montaje de la cara de un hombre con barba y bigote&#10;&#10;Descripción generada automáticamente con confianza media">
              <a:extLst>
                <a:ext uri="{FF2B5EF4-FFF2-40B4-BE49-F238E27FC236}">
                  <a16:creationId xmlns:a16="http://schemas.microsoft.com/office/drawing/2014/main" id="{0C29B320-26DE-4746-958C-75D7EBC4B7C5}"/>
                </a:ext>
              </a:extLst>
            </p:cNvPr>
            <p:cNvPicPr>
              <a:picLocks noChangeAspect="1" noChangeArrowheads="1"/>
            </p:cNvPicPr>
            <p:nvPr/>
          </p:nvPicPr>
          <p:blipFill rotWithShape="1">
            <a:blip r:embed="rId6"/>
            <a:srcRect r="3914"/>
            <a:stretch/>
          </p:blipFill>
          <p:spPr bwMode="auto">
            <a:xfrm>
              <a:off x="1881643" y="4484906"/>
              <a:ext cx="2116137" cy="1262063"/>
            </a:xfrm>
            <a:prstGeom prst="rect">
              <a:avLst/>
            </a:prstGeom>
            <a:ln>
              <a:solidFill>
                <a:srgbClr val="FF0000"/>
              </a:solidFill>
            </a:ln>
            <a:effectLst>
              <a:outerShdw blurRad="292100" dist="139700" dir="2700000" algn="tl" rotWithShape="0">
                <a:srgbClr val="333333">
                  <a:alpha val="65000"/>
                </a:srgbClr>
              </a:outerShdw>
            </a:effectLst>
          </p:spPr>
        </p:pic>
        <p:sp>
          <p:nvSpPr>
            <p:cNvPr id="34" name="11 Flecha arriba y abajo">
              <a:extLst>
                <a:ext uri="{FF2B5EF4-FFF2-40B4-BE49-F238E27FC236}">
                  <a16:creationId xmlns:a16="http://schemas.microsoft.com/office/drawing/2014/main" id="{96DEB8EA-1691-42E0-BC47-ECA4AAE7BD92}"/>
                </a:ext>
              </a:extLst>
            </p:cNvPr>
            <p:cNvSpPr>
              <a:spLocks noChangeArrowheads="1"/>
            </p:cNvSpPr>
            <p:nvPr/>
          </p:nvSpPr>
          <p:spPr bwMode="auto">
            <a:xfrm>
              <a:off x="2838905" y="3981668"/>
              <a:ext cx="201613" cy="349250"/>
            </a:xfrm>
            <a:prstGeom prst="upDownArrow">
              <a:avLst>
                <a:gd name="adj1" fmla="val 50000"/>
                <a:gd name="adj2" fmla="val 49651"/>
              </a:avLst>
            </a:prstGeom>
            <a:solidFill>
              <a:srgbClr val="C00000"/>
            </a:solidFill>
            <a:ln w="9525" algn="ctr">
              <a:solidFill>
                <a:srgbClr val="FF0000"/>
              </a:solidFill>
              <a:round/>
              <a:headEnd/>
              <a:tailEnd/>
            </a:ln>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endParaRPr kumimoji="0" lang="es-MX" altLang="es-MX" sz="2400" b="0" i="0" u="none" strike="noStrike" kern="1200" cap="none" spc="0" normalizeH="0" baseline="0" noProof="0">
                <a:ln>
                  <a:noFill/>
                </a:ln>
                <a:solidFill>
                  <a:prstClr val="black"/>
                </a:solidFill>
                <a:effectLst/>
                <a:uLnTx/>
                <a:uFillTx/>
                <a:latin typeface="Arial Unicode MS" panose="020B0604020202020204" pitchFamily="34" charset="-128"/>
                <a:ea typeface="+mn-ea"/>
                <a:cs typeface="+mn-cs"/>
              </a:endParaRPr>
            </a:p>
          </p:txBody>
        </p:sp>
        <p:pic>
          <p:nvPicPr>
            <p:cNvPr id="35" name="Picture 2" descr="Zapatos deportivos negros&#10;&#10;Descripción generada automáticamente">
              <a:extLst>
                <a:ext uri="{FF2B5EF4-FFF2-40B4-BE49-F238E27FC236}">
                  <a16:creationId xmlns:a16="http://schemas.microsoft.com/office/drawing/2014/main" id="{806BC341-2E70-4914-8C20-BE57F1914DE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30147"/>
            <a:stretch>
              <a:fillRect/>
            </a:stretch>
          </p:blipFill>
          <p:spPr bwMode="auto">
            <a:xfrm>
              <a:off x="8072893" y="4675405"/>
              <a:ext cx="1563687" cy="153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6" name="14 CuadroTexto">
              <a:extLst>
                <a:ext uri="{FF2B5EF4-FFF2-40B4-BE49-F238E27FC236}">
                  <a16:creationId xmlns:a16="http://schemas.microsoft.com/office/drawing/2014/main" id="{6975A1CB-1BCB-49DA-B337-E667D86202C4}"/>
                </a:ext>
              </a:extLst>
            </p:cNvPr>
            <p:cNvSpPr txBox="1">
              <a:spLocks noChangeArrowheads="1"/>
            </p:cNvSpPr>
            <p:nvPr/>
          </p:nvSpPr>
          <p:spPr bwMode="auto">
            <a:xfrm>
              <a:off x="5723392" y="5373905"/>
              <a:ext cx="2171700" cy="9223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594360" rtl="0" eaLnBrk="1" fontAlgn="auto" latinLnBrk="0" hangingPunct="1">
                <a:lnSpc>
                  <a:spcPct val="100000"/>
                </a:lnSpc>
                <a:spcBef>
                  <a:spcPct val="0"/>
                </a:spcBef>
                <a:spcAft>
                  <a:spcPts val="600"/>
                </a:spcAft>
                <a:buClrTx/>
                <a:buSzTx/>
                <a:buFontTx/>
                <a:buNone/>
                <a:tabLst/>
                <a:defRPr/>
              </a:pPr>
              <a:r>
                <a:rPr kumimoji="0" lang="es-MX" altLang="es-MX" sz="1170" b="0" i="0" u="none" strike="noStrike" kern="1200" cap="none" spc="0" normalizeH="0" baseline="0" noProof="0">
                  <a:ln>
                    <a:noFill/>
                  </a:ln>
                  <a:solidFill>
                    <a:prstClr val="black">
                      <a:lumMod val="65000"/>
                      <a:lumOff val="35000"/>
                    </a:prstClr>
                  </a:solidFill>
                  <a:effectLst/>
                  <a:uLnTx/>
                  <a:uFillTx/>
                  <a:latin typeface="Century Gothic" panose="020B0502020202020204" pitchFamily="34" charset="0"/>
                  <a:ea typeface="+mn-ea"/>
                  <a:cs typeface="+mn-cs"/>
                </a:rPr>
                <a:t>Explosivo plástico (Peróxido de Acetona)</a:t>
              </a:r>
              <a:endParaRPr kumimoji="0" lang="es-MX" altLang="es-MX" sz="1800" b="0" i="0" u="none" strike="noStrike" kern="1200" cap="none" spc="0" normalizeH="0" baseline="0" noProof="0">
                <a:ln>
                  <a:noFill/>
                </a:ln>
                <a:solidFill>
                  <a:prstClr val="black">
                    <a:lumMod val="65000"/>
                    <a:lumOff val="35000"/>
                  </a:prstClr>
                </a:solidFill>
                <a:effectLst/>
                <a:uLnTx/>
                <a:uFillTx/>
                <a:latin typeface="Century Gothic" panose="020B0502020202020204" pitchFamily="34" charset="0"/>
                <a:ea typeface="+mn-ea"/>
                <a:cs typeface="+mn-cs"/>
              </a:endParaRPr>
            </a:p>
          </p:txBody>
        </p:sp>
        <p:sp>
          <p:nvSpPr>
            <p:cNvPr id="37" name="Rectangle 4">
              <a:extLst>
                <a:ext uri="{FF2B5EF4-FFF2-40B4-BE49-F238E27FC236}">
                  <a16:creationId xmlns:a16="http://schemas.microsoft.com/office/drawing/2014/main" id="{91AFD8FA-6135-40A8-83A3-FA11CC9ADA27}"/>
                </a:ext>
              </a:extLst>
            </p:cNvPr>
            <p:cNvSpPr>
              <a:spLocks noChangeArrowheads="1"/>
            </p:cNvSpPr>
            <p:nvPr/>
          </p:nvSpPr>
          <p:spPr bwMode="auto">
            <a:xfrm>
              <a:off x="2134080" y="5853331"/>
              <a:ext cx="1763688"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594360" rtl="0" eaLnBrk="1" fontAlgn="auto" latinLnBrk="0" hangingPunct="1">
                <a:lnSpc>
                  <a:spcPct val="100000"/>
                </a:lnSpc>
                <a:spcBef>
                  <a:spcPct val="0"/>
                </a:spcBef>
                <a:spcAft>
                  <a:spcPts val="600"/>
                </a:spcAft>
                <a:buClrTx/>
                <a:buSzTx/>
                <a:buFontTx/>
                <a:buNone/>
                <a:tabLst/>
                <a:defRPr/>
              </a:pPr>
              <a:r>
                <a:rPr kumimoji="0" lang="es-ES" altLang="es-MX" sz="1300" b="0" i="0" u="none" strike="noStrike" kern="1200" cap="none" spc="0" normalizeH="0" baseline="0" noProof="0">
                  <a:ln>
                    <a:noFill/>
                  </a:ln>
                  <a:solidFill>
                    <a:prstClr val="black">
                      <a:lumMod val="65000"/>
                      <a:lumOff val="35000"/>
                    </a:prstClr>
                  </a:solidFill>
                  <a:effectLst/>
                  <a:uLnTx/>
                  <a:uFillTx/>
                  <a:latin typeface="Century Gothic" panose="020B0502020202020204" pitchFamily="34" charset="0"/>
                  <a:ea typeface="+mn-ea"/>
                  <a:cs typeface="+mn-cs"/>
                </a:rPr>
                <a:t>Richard Reíd</a:t>
              </a:r>
            </a:p>
            <a:p>
              <a:pPr marL="0" marR="0" lvl="0" indent="0" algn="r" defTabSz="914400" rtl="0" eaLnBrk="1" fontAlgn="auto" latinLnBrk="0" hangingPunct="1">
                <a:lnSpc>
                  <a:spcPct val="100000"/>
                </a:lnSpc>
                <a:spcBef>
                  <a:spcPct val="0"/>
                </a:spcBef>
                <a:spcAft>
                  <a:spcPts val="600"/>
                </a:spcAft>
                <a:buClrTx/>
                <a:buSzTx/>
                <a:buFontTx/>
                <a:buNone/>
                <a:tabLst/>
                <a:defRPr/>
              </a:pPr>
              <a:endParaRPr kumimoji="0" lang="es-ES" altLang="es-MX" sz="2000" b="0" i="0" u="none" strike="noStrike" kern="1200" cap="none" spc="0" normalizeH="0" baseline="0" noProof="0">
                <a:ln>
                  <a:noFill/>
                </a:ln>
                <a:solidFill>
                  <a:prstClr val="black">
                    <a:lumMod val="65000"/>
                    <a:lumOff val="35000"/>
                  </a:prstClr>
                </a:solidFill>
                <a:effectLst/>
                <a:uLnTx/>
                <a:uFillTx/>
                <a:latin typeface="Avenir Medium"/>
                <a:ea typeface="+mn-ea"/>
                <a:cs typeface="+mn-cs"/>
              </a:endParaRPr>
            </a:p>
          </p:txBody>
        </p:sp>
        <p:sp>
          <p:nvSpPr>
            <p:cNvPr id="38" name="35 Forma libre">
              <a:extLst>
                <a:ext uri="{FF2B5EF4-FFF2-40B4-BE49-F238E27FC236}">
                  <a16:creationId xmlns:a16="http://schemas.microsoft.com/office/drawing/2014/main" id="{882447ED-D9D8-4F3B-AF1D-CEBD10E20AE8}"/>
                </a:ext>
              </a:extLst>
            </p:cNvPr>
            <p:cNvSpPr>
              <a:spLocks/>
            </p:cNvSpPr>
            <p:nvPr/>
          </p:nvSpPr>
          <p:spPr bwMode="auto">
            <a:xfrm>
              <a:off x="5996443" y="3735605"/>
              <a:ext cx="1106487" cy="139700"/>
            </a:xfrm>
            <a:custGeom>
              <a:avLst/>
              <a:gdLst>
                <a:gd name="T0" fmla="*/ 1117133 w 1105825"/>
                <a:gd name="T1" fmla="*/ 95977 h 140210"/>
                <a:gd name="T2" fmla="*/ 90743 w 1105825"/>
                <a:gd name="T3" fmla="*/ 476 h 140210"/>
                <a:gd name="T4" fmla="*/ 116401 w 1105825"/>
                <a:gd name="T5" fmla="*/ 131788 h 140210"/>
                <a:gd name="T6" fmla="*/ 0 60000 65536"/>
                <a:gd name="T7" fmla="*/ 0 60000 65536"/>
                <a:gd name="T8" fmla="*/ 0 60000 65536"/>
                <a:gd name="T9" fmla="*/ 0 w 1105825"/>
                <a:gd name="T10" fmla="*/ 0 h 140210"/>
                <a:gd name="T11" fmla="*/ 1105825 w 1105825"/>
                <a:gd name="T12" fmla="*/ 140210 h 140210"/>
              </a:gdLst>
              <a:ahLst/>
              <a:cxnLst>
                <a:cxn ang="T6">
                  <a:pos x="T0" y="T1"/>
                </a:cxn>
                <a:cxn ang="T7">
                  <a:pos x="T2" y="T3"/>
                </a:cxn>
                <a:cxn ang="T8">
                  <a:pos x="T4" y="T5"/>
                </a:cxn>
              </a:cxnLst>
              <a:rect l="T9" t="T10" r="T11" b="T12"/>
              <a:pathLst>
                <a:path w="1105825" h="140210">
                  <a:moveTo>
                    <a:pt x="1105825" y="102110"/>
                  </a:moveTo>
                  <a:cubicBezTo>
                    <a:pt x="680375" y="48135"/>
                    <a:pt x="254925" y="-5840"/>
                    <a:pt x="89825" y="510"/>
                  </a:cubicBezTo>
                  <a:cubicBezTo>
                    <a:pt x="-75275" y="6860"/>
                    <a:pt x="19975" y="73535"/>
                    <a:pt x="115225" y="140210"/>
                  </a:cubicBezTo>
                </a:path>
              </a:pathLst>
            </a:custGeom>
            <a:noFill/>
            <a:ln w="25400" algn="ctr">
              <a:solidFill>
                <a:srgbClr val="C00000"/>
              </a:solidFill>
              <a:round/>
              <a:headEnd/>
              <a:tailEnd type="triangle" w="sm" len="me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9" name="Group 22">
              <a:extLst>
                <a:ext uri="{FF2B5EF4-FFF2-40B4-BE49-F238E27FC236}">
                  <a16:creationId xmlns:a16="http://schemas.microsoft.com/office/drawing/2014/main" id="{1EE10924-E0FE-4D63-B060-99544E4221E4}"/>
                </a:ext>
              </a:extLst>
            </p:cNvPr>
            <p:cNvGrpSpPr>
              <a:grpSpLocks/>
            </p:cNvGrpSpPr>
            <p:nvPr/>
          </p:nvGrpSpPr>
          <p:grpSpPr bwMode="auto">
            <a:xfrm>
              <a:off x="1363325" y="1817094"/>
              <a:ext cx="4837113" cy="2862223"/>
              <a:chOff x="107504" y="1133455"/>
              <a:chExt cx="4837553" cy="2861642"/>
            </a:xfrm>
          </p:grpSpPr>
          <p:sp>
            <p:nvSpPr>
              <p:cNvPr id="42" name="1 Triángulo isósceles">
                <a:extLst>
                  <a:ext uri="{FF2B5EF4-FFF2-40B4-BE49-F238E27FC236}">
                    <a16:creationId xmlns:a16="http://schemas.microsoft.com/office/drawing/2014/main" id="{AB1995F5-8E7A-4DB8-8022-085E09B2A69A}"/>
                  </a:ext>
                </a:extLst>
              </p:cNvPr>
              <p:cNvSpPr>
                <a:spLocks noChangeArrowheads="1"/>
              </p:cNvSpPr>
              <p:nvPr/>
            </p:nvSpPr>
            <p:spPr bwMode="auto">
              <a:xfrm rot="6929865">
                <a:off x="2198260" y="1248301"/>
                <a:ext cx="2513855" cy="2979738"/>
              </a:xfrm>
              <a:prstGeom prst="triangle">
                <a:avLst>
                  <a:gd name="adj" fmla="val 41787"/>
                </a:avLst>
              </a:prstGeom>
              <a:solidFill>
                <a:srgbClr val="FFC000">
                  <a:alpha val="34901"/>
                </a:srgbClr>
              </a:solidFill>
              <a:ln w="9525" algn="ctr">
                <a:noFill/>
                <a:round/>
                <a:headEnd/>
                <a:tailEnd/>
              </a:ln>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endParaRPr kumimoji="0" lang="es-MX" altLang="es-MX" sz="2400" b="0" i="0" u="none" strike="noStrike" kern="1200" cap="none" spc="0" normalizeH="0" baseline="0" noProof="0">
                  <a:ln>
                    <a:noFill/>
                  </a:ln>
                  <a:solidFill>
                    <a:prstClr val="black"/>
                  </a:solidFill>
                  <a:effectLst/>
                  <a:uLnTx/>
                  <a:uFillTx/>
                  <a:latin typeface="Arial Unicode MS" panose="020B0604020202020204" pitchFamily="34" charset="-128"/>
                  <a:ea typeface="+mn-ea"/>
                  <a:cs typeface="+mn-cs"/>
                </a:endParaRPr>
              </a:p>
            </p:txBody>
          </p:sp>
          <p:sp>
            <p:nvSpPr>
              <p:cNvPr id="43" name="19 Elipse">
                <a:extLst>
                  <a:ext uri="{FF2B5EF4-FFF2-40B4-BE49-F238E27FC236}">
                    <a16:creationId xmlns:a16="http://schemas.microsoft.com/office/drawing/2014/main" id="{77EF2BB7-85F7-4DAA-B97E-33E6478C24E4}"/>
                  </a:ext>
                </a:extLst>
              </p:cNvPr>
              <p:cNvSpPr/>
              <p:nvPr/>
            </p:nvSpPr>
            <p:spPr bwMode="auto">
              <a:xfrm>
                <a:off x="107504" y="1133455"/>
                <a:ext cx="3600400" cy="2142019"/>
              </a:xfrm>
              <a:prstGeom prst="ellipse">
                <a:avLst/>
              </a:prstGeom>
              <a:blipFill dpi="0" rotWithShape="1">
                <a:blip r:embed="rId8"/>
                <a:srcRect/>
                <a:stretch>
                  <a:fillRect l="-1000" t="-2000" r="-28000"/>
                </a:stretch>
              </a:blipFill>
              <a:ln w="9525" cap="flat" cmpd="sng" algn="ctr">
                <a:noFill/>
                <a:prstDash val="solid"/>
                <a:round/>
                <a:headEnd type="none" w="med" len="med"/>
                <a:tailEnd type="none" w="med" len="med"/>
              </a:ln>
              <a:effectLst/>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a:ln>
                    <a:noFill/>
                  </a:ln>
                  <a:solidFill>
                    <a:prstClr val="black"/>
                  </a:solidFill>
                  <a:effectLst/>
                  <a:uLnTx/>
                  <a:uFillTx/>
                  <a:latin typeface="Calibri" panose="020F0502020204030204"/>
                  <a:ea typeface="+mn-ea"/>
                  <a:cs typeface="Arial" charset="0"/>
                </a:endParaRPr>
              </a:p>
            </p:txBody>
          </p:sp>
        </p:grpSp>
        <p:sp>
          <p:nvSpPr>
            <p:cNvPr id="40" name="Rectangle 4">
              <a:extLst>
                <a:ext uri="{FF2B5EF4-FFF2-40B4-BE49-F238E27FC236}">
                  <a16:creationId xmlns:a16="http://schemas.microsoft.com/office/drawing/2014/main" id="{E8E5A3CC-99CC-4C24-A141-03E172760ABB}"/>
                </a:ext>
              </a:extLst>
            </p:cNvPr>
            <p:cNvSpPr>
              <a:spLocks noChangeArrowheads="1"/>
            </p:cNvSpPr>
            <p:nvPr/>
          </p:nvSpPr>
          <p:spPr bwMode="auto">
            <a:xfrm>
              <a:off x="7167963" y="3410168"/>
              <a:ext cx="655692"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594360" rtl="0" eaLnBrk="1" fontAlgn="auto" latinLnBrk="0" hangingPunct="1">
                <a:lnSpc>
                  <a:spcPct val="100000"/>
                </a:lnSpc>
                <a:spcBef>
                  <a:spcPct val="0"/>
                </a:spcBef>
                <a:spcAft>
                  <a:spcPts val="600"/>
                </a:spcAft>
                <a:buClrTx/>
                <a:buSzTx/>
                <a:buFontTx/>
                <a:buNone/>
                <a:tabLst/>
                <a:defRPr/>
              </a:pPr>
              <a:r>
                <a:rPr kumimoji="0" lang="es-ES" altLang="es-MX" sz="1300" b="1" i="0" u="none" strike="noStrike" kern="1200" cap="none" spc="0" normalizeH="0" baseline="0" noProof="0">
                  <a:ln>
                    <a:noFill/>
                  </a:ln>
                  <a:solidFill>
                    <a:prstClr val="black">
                      <a:lumMod val="65000"/>
                      <a:lumOff val="35000"/>
                    </a:prstClr>
                  </a:solidFill>
                  <a:effectLst/>
                  <a:uLnTx/>
                  <a:uFillTx/>
                  <a:latin typeface="Avenir Medium"/>
                  <a:ea typeface="+mn-ea"/>
                  <a:cs typeface="+mn-cs"/>
                </a:rPr>
                <a:t>CGO</a:t>
              </a:r>
              <a:endParaRPr kumimoji="0" lang="es-ES" altLang="es-MX" sz="2000" b="1" i="0" u="none" strike="noStrike" kern="1200" cap="none" spc="0" normalizeH="0" baseline="0" noProof="0">
                <a:ln>
                  <a:noFill/>
                </a:ln>
                <a:solidFill>
                  <a:prstClr val="black">
                    <a:lumMod val="65000"/>
                    <a:lumOff val="35000"/>
                  </a:prstClr>
                </a:solidFill>
                <a:effectLst/>
                <a:uLnTx/>
                <a:uFillTx/>
                <a:latin typeface="Avenir Medium"/>
                <a:ea typeface="+mn-ea"/>
                <a:cs typeface="+mn-cs"/>
              </a:endParaRPr>
            </a:p>
          </p:txBody>
        </p:sp>
        <p:sp>
          <p:nvSpPr>
            <p:cNvPr id="41" name="Rectangle 4">
              <a:extLst>
                <a:ext uri="{FF2B5EF4-FFF2-40B4-BE49-F238E27FC236}">
                  <a16:creationId xmlns:a16="http://schemas.microsoft.com/office/drawing/2014/main" id="{10013C09-888D-497F-9A69-73C2D8CC0F69}"/>
                </a:ext>
              </a:extLst>
            </p:cNvPr>
            <p:cNvSpPr>
              <a:spLocks noChangeArrowheads="1"/>
            </p:cNvSpPr>
            <p:nvPr/>
          </p:nvSpPr>
          <p:spPr bwMode="auto">
            <a:xfrm>
              <a:off x="5955073" y="3938805"/>
              <a:ext cx="633507"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594360" rtl="0" eaLnBrk="1" fontAlgn="auto" latinLnBrk="0" hangingPunct="1">
                <a:lnSpc>
                  <a:spcPct val="100000"/>
                </a:lnSpc>
                <a:spcBef>
                  <a:spcPct val="0"/>
                </a:spcBef>
                <a:spcAft>
                  <a:spcPts val="600"/>
                </a:spcAft>
                <a:buClrTx/>
                <a:buSzTx/>
                <a:buFontTx/>
                <a:buNone/>
                <a:tabLst/>
                <a:defRPr/>
              </a:pPr>
              <a:r>
                <a:rPr kumimoji="0" lang="es-ES" altLang="es-MX" sz="1300" b="1" i="0" u="none" strike="noStrike" kern="1200" cap="none" spc="0" normalizeH="0" baseline="0" noProof="0">
                  <a:ln>
                    <a:noFill/>
                  </a:ln>
                  <a:solidFill>
                    <a:prstClr val="black">
                      <a:lumMod val="65000"/>
                      <a:lumOff val="35000"/>
                    </a:prstClr>
                  </a:solidFill>
                  <a:effectLst/>
                  <a:uLnTx/>
                  <a:uFillTx/>
                  <a:latin typeface="Avenir Medium"/>
                  <a:ea typeface="+mn-ea"/>
                  <a:cs typeface="+mn-cs"/>
                </a:rPr>
                <a:t>MIA</a:t>
              </a:r>
              <a:endParaRPr kumimoji="0" lang="es-ES" altLang="es-MX" sz="2000" b="1" i="0" u="none" strike="noStrike" kern="1200" cap="none" spc="0" normalizeH="0" baseline="0" noProof="0">
                <a:ln>
                  <a:noFill/>
                </a:ln>
                <a:solidFill>
                  <a:prstClr val="black">
                    <a:lumMod val="65000"/>
                    <a:lumOff val="35000"/>
                  </a:prstClr>
                </a:solidFill>
                <a:effectLst/>
                <a:uLnTx/>
                <a:uFillTx/>
                <a:latin typeface="Avenir Medium"/>
                <a:ea typeface="+mn-ea"/>
                <a:cs typeface="+mn-cs"/>
              </a:endParaRPr>
            </a:p>
          </p:txBody>
        </p:sp>
      </p:grpSp>
      <p:pic>
        <p:nvPicPr>
          <p:cNvPr id="2" name="Imagen 1">
            <a:extLst>
              <a:ext uri="{FF2B5EF4-FFF2-40B4-BE49-F238E27FC236}">
                <a16:creationId xmlns:a16="http://schemas.microsoft.com/office/drawing/2014/main" id="{4110E55B-0064-7EA5-32BC-78192C45DF29}"/>
              </a:ext>
            </a:extLst>
          </p:cNvPr>
          <p:cNvPicPr>
            <a:picLocks noChangeAspect="1"/>
          </p:cNvPicPr>
          <p:nvPr/>
        </p:nvPicPr>
        <p:blipFill>
          <a:blip r:embed="rId9">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137562860"/>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9" name="Group 18">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20" name="Freeform: Shape 19">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5" name="Group 24">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26" name="Freeform: Shape 25">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27">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0" name="TextBox 5">
            <a:extLst>
              <a:ext uri="{FF2B5EF4-FFF2-40B4-BE49-F238E27FC236}">
                <a16:creationId xmlns:a16="http://schemas.microsoft.com/office/drawing/2014/main" id="{45A232A3-E51F-46C2-9EC4-7F6DA4415F11}"/>
              </a:ext>
            </a:extLst>
          </p:cNvPr>
          <p:cNvSpPr txBox="1"/>
          <p:nvPr/>
        </p:nvSpPr>
        <p:spPr>
          <a:xfrm>
            <a:off x="4669561" y="309985"/>
            <a:ext cx="5760719" cy="882884"/>
          </a:xfrm>
          <a:prstGeom prst="rect">
            <a:avLst/>
          </a:prstGeom>
        </p:spPr>
        <p:txBody>
          <a:bodyPr vert="horz" lIns="91440" tIns="45720" rIns="91440" bIns="45720" rtlCol="0" anchor="ctr">
            <a:normAutofit/>
          </a:bodyPr>
          <a:lstStyle>
            <a:defPPr>
              <a:defRPr lang="en-US"/>
            </a:defPPr>
            <a:lvl1pPr algn="ctr">
              <a:defRPr sz="3600">
                <a:ln w="10541" cmpd="sng">
                  <a:noFill/>
                  <a:prstDash val="solid"/>
                </a:ln>
                <a:solidFill>
                  <a:srgbClr val="FFC000"/>
                </a:solidFill>
                <a:latin typeface="Avenir Medium"/>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0" i="0" u="none" strike="noStrike" kern="1200" cap="none" spc="50" normalizeH="0" baseline="0" noProof="0" dirty="0">
                <a:ln w="0"/>
                <a:solidFill>
                  <a:srgbClr val="4E3B30"/>
                </a:solidFill>
                <a:effectLst>
                  <a:innerShdw blurRad="63500" dist="50800" dir="13500000">
                    <a:srgbClr val="000000">
                      <a:alpha val="50000"/>
                    </a:srgbClr>
                  </a:innerShdw>
                </a:effectLst>
                <a:uLnTx/>
                <a:uFillTx/>
                <a:latin typeface="Calibri Light" panose="020F0302020204030204"/>
                <a:ea typeface="+mn-ea"/>
                <a:cs typeface="+mn-cs"/>
              </a:rPr>
              <a:t>17/Julio/2014</a:t>
            </a:r>
          </a:p>
        </p:txBody>
      </p:sp>
      <p:sp>
        <p:nvSpPr>
          <p:cNvPr id="3" name="AutoShape 2" descr="data:image/jpeg;base64,/9j/4AAQSkZJRgABAQAAAQABAAD/2wCEAAkGBwgHBgkIBwgKCgkLDRYPDQwMDRsUFRAWIB0iIiAdHx8kKDQsJCYxJx8fLT0tMTU3Ojo6Iys/RD84QzQ5OjcBCgoKDQwNGg8PGjclHyU3Nzc3Nzc3Nzc3Nzc3Nzc3Nzc3Nzc3Nzc3Nzc3Nzc3Nzc3Nzc3Nzc3Nzc3Nzc3Nzc3N//AABEIALYAawMBIgACEQEDEQH/xAAcAAABBAMBAAAAAAAAAAAAAAAABQYHCAECAwT/xABFEAACAQMCBAQDBQYBCAsAAAABAgMABBEFIQYSMUEHE1FhInGRFDKBobEVQlJiwdEzIyRDcoKisuEWFyUmNFN0g5Oj8P/EABkBAQADAQEAAAAAAAAAAAAAAAACAwQBBf/EACMRAAIDAAEEAgMBAAAAAAAAAAABAgMRIQQSEzFBUSIyYRT/2gAMAwEAAhEDEQA/AJxoorTJD4J69KA3ooooApmcT3Ms+svYvLMtrHao5jjkaPnZ2cZLKQdgnTON6edRdr/EMc+pHUksbuSCNDC4tgJGOGyhZdiMhub0AI39Krm+x57J1/tyJtzwjYTTNIrsnN1DRo/5kZ+pNeyO2fQLCe7067vFmt4/MAMxKPy/EVMf3cEAjpnfY53ryQcXWlyJpIdN1DybduWWTCFQf9bmx1677dTtWIOI7DWo/KtrXUOR2CviDmBXO/xqSuCPUisUfMnrND8bWImGM8yK2MZGcVtSfompx6tYrdQjlBJUgHI29D3BGCPY0oV6K5MgUUVq55VJroNqK1TIX4uvetqAK1dSRsdxuK2oPSgNUPMM1tWn3X9m/Wtu1ABqM7RG8+/l2W2nuGNtCvRIhsN+/Ngt7BgOgp48U6rHY2aW6vi6vWMMKjqBj43+Srk/PA700kf/ADyaPAChEZAOgByP6Vi6uXHai+hc6C3NpEsqGSOLyuqEhcd+npWrLz6e62RWBpIyYm5AArEbHB9z0Irnd6bb3ciyTAs6nKMVUlD7ZG1dLv4bYLkklkTmPXdgM/nWLUacHlwjDFHoFm8XNmaMSyc+MhyBzA4wNumPalmkDhSdRDPaE/4b+av+q5JP+9z/AJUvZFexBpxTRgksZmuf339h+tbOcDbqdqyoAUCpHDNFFFAFFYJxTA448SrLQZZrDS0W81OPZw2fKhP85HU/yj8SKAfF9c29pbPPdzxwQoMtJKwVV/E1GPF3i7BaRvBw7Gk7jY3s4IiU/wAq7FvnsOnWol4k4tvtbufP1S8e8mU5SMbRxH+Veg+e596QGmN2cTyhBnKjlOAaAnPh3VdO16CLVkma41JozHLJcPmVOnMoH7q5HQADH416tTMtvJFewxtJ5YKyIvUqcHPvgj8zUF6VdXGm3Qm0+8h59gyOuVcejKwwaflh4j3NvGF1LR+YAAc9pJhcD+U9PrWG7p5uXdHk012xSxjxj4pg+FeSQL+9zQyZ/wCGsw3barfRGCGQWkJLvI68vO2MKoB37k59hTO/6weHXn85rO7RcfFGYVbJ3+6Q4A98g1teeI6NbFNJ0eULj4XuHEaj3wpz9DVaonvCJ+SH2PDibU7XRdNGrTXFxb3NsGW2eF+UszYwpHRhkDIIIwK48M+MaOkcXEVoMHb7ZZKSvzZM5H4E/KoV13Vb3WLkT380TMuyJF91B7f3JJrwW8jxsWR2UDc471tprdccbM1klJ6i42k6rp+sRfadNvIbmMjYxtkj5jqPxpQqnNprMsE6TZeOZfuywMVZfkRuPwqUeDPFu8tHjtdcY6hZ9DOB/nEY9T/GPz92NWkCdaKTtE1rTtdsVvdKukuYCeXmXYq3oQdwfY0o0BFPjLx1PoyroulztBPIge4nQ4ZUOcIp7McEk9h89oBnuJJvhJwg6IOgpa491X9s8X6tegko904Tf91cIv5KKb9AZVWdgqjJPYUEFWIIwR1FbRyPE3NGxU17pUW9gNxHtKo+NR7UBy/Zt/NaLfJY3D2zyCLzViYqXJwAD0JP616BpeuWVx9n/Z17HMIzL5LW7Z5B1bGOnvTl0jU9Ok0CzfUdSiiubIxxxRxs6PhZgyhl3R1wWbm2YHbelMXcEOucQDTde07TpNTMc1vdR3pkWMLLzOC+Bgtkty/hWeV0k/R0Ykvml7W4exkVpt0PIeWUZxlfU5BHzrnqLXUly8M1vNEyEAxMhDLnpke+R9akCz4j0iLS9Bhl1BJ57e/t45gYyAscVy7+aSexVht8/StuLOK9MuYtSawvEkEmnwRWhXmMyyJOGIdj1IxzA+mKir592dowjaa0uYGKz208TAA4eJlIz06isTo8LtDKjJIhw6sMEMOx9Mf3p/w8VtLxNDcyaoJ7UaSgY3h5k+0pAGGzbcwmRT8/nTNthJfXMt/fO0kjuZHdurudyTV0JSftHBNIONwd6ASDldiOmO1dJ5mnkMjd+nsK51YB4+H3FsvDuvw3zMxixyXUa/6WLv8Aiv3h8sd6tNHIksaSRtzI4DKw6EGqVRuY5FdeqnNWY8OuKbUcE6THdSZlihMJLMMkIxUfkBQFaJuTzpPK/wAPmPJnry52rUDPSnD4gaG/DvF+pWHJyw+aZYNtjG+64+XT8KdvhbwxEbca7fRhmZiLVWGQoGxf55yB8veoWWKuPcyUY9zwQNE8Ota1KNZrny7CJhkecCXP+z2/Eindo/hdawsxuNVuZDjfyolQfnmn1g+5rIZl2UkV58uqsf8ADUqYogrjPhS84d1KYRw3M2nbNHdGM8u43DEbAg5puNIuB8Qz3qzBdmBDnmUjBDbg14IY4rF1haKFrSQhYg0YxGf4enT0+npV0Os45RCVHPDK58+W616rKyu9Ql8mwtZ7mT+CGMuR9KsBe6BoF9k3WiWTsf3hEFP1ABrFjoWlabC0Wn2Qt0ZuYhJXGT69al/shhHwPSN+GeCmRZL3ifTrprONVUQRNiRSWwWdQeYADf5U5rbw2024s3NvfXsMbM4QMi/dycbEZ6etOd7OWSRXfULnKAgYCDY9Qfh3FetByIqKThQAMnPSqJdTJ8plipXyRRqfhbfQIzabfxXPKdo5U8tj7ZyR+lMa8tLmxuXtr2CSCdDho5FwR/y96sjTd4y4Yt+ItPYcoW+iUm3l6HP8J/lP5danV1b3JkZ0cbEgmlzT9S1WGzijtI5zCowpRCR1/vSNPDLbzPDNGySoxVkYbhgcEfWrVcA8MwaVwdpNnf2SC6SANMGUEh2JYg/InFbzMJni3wIOLNIF3YJjWLND5GMDzl6mM/qD6/OkPTLmO00mxtYYiCkaxBG2wQACPnmpbIzTV4s4YOoMLzTUjS7U8zqTyibHTP8AN7/Xtii+t2Lgsrn2vkbjW6SSOxj81s/ExcgZ9AK5TXf2JYV8p3iduUd2U56Vys9RHIQP8ovORvlWVs7gjHUHPuOlE8/N5XlkNyvzsWBAJz29q85+8Zrz6CbWfixBbStheY80e/XAGMiuj3cN3avHco8YZfiJU7EdxjPz/CvHIXkl80FMkYIO3fPavPf3MFpAZr25igh8sqTI5Az6j1okpPEh6PfYamqgwXUmXjGSyqTlex+Rr3yTtzqsckKoyc4Z/wB4e24qKdX42t1u4TpLcwQKjySIQHGCDgeh+vtTp4f4mstYhRLOWMTooDQTfeBA3KjG49/rVsqHFbhFWJvNHXc3LQGJfK80upzy5HT/APeteN9XxkCBubPL67+mRtXAmRlgVpARGCCCMZBG+PlWnlt05l5PN5875G+cVT+JPGevT72e7uyHjkjRG5d12P0yK9sNwhijMrgM2T09KS4pZIOc+dyxcxc/ERjO+/al3hzhSW48m7v0Atz1hfIMozkE+g9u/fHeyuvyPERlPt9jZ4e4C/bfiBLxDcQldHhZZU5x/wCJmA7D+EEA56E/jUzVhVCrgAADYAdq2r1IrFhib16FYxWaK6cGhxBwcbzUn1LS5o7e4mGLiKQHy5iMAPtuHAGM9x16A0mDgTVpQ7Sa1bwn91YLTP1Zm3+gqQqwelVuqDetE1OSWJlRtS4u4j+0S20t0IHido3WKMLgg4O+M0gXEtxdSmW7meWRuruxY/nTv8V7W1tvEXXEiJjUzI/KibZaNGY9fUmmoVTADOVOcnCZ/rUlGMfSIuTfs4ci1lV5GDISrA5BB3Bp32Gm6FJZWJaTT3LopuHm1AxyKxPxfDkAY26ZpC1m30+HVruPTLvzLNZWELupPMvY5xvXdOClZ8c67aRqjyQ3Cr3mTfHzGKkngu04p17Qf2tNp9qbdi3kqshjmlA7qpHLjruWHSoetLSO7vLeIyhRNKsZABzuQNvrVyLK1hsrOC0to1jhgjWONFGAqgYAquVNcvgmrJL5GZwvwtdteC+12JIkjwbezDBjn+OQjbI7KCQOuScYfIG1FZqcYqKxEZScnrCiiipHAooooAoPSisMQFJNAVb8T05/EDiSVhny5Ux8+Vf7UyutPXxOz/024l/9Sm3+ytMkgnocUBnvRWu42oAPUmgFLRiFu7eTtHdQtn0+L/lVyQcjNU00z/SEKfhaNuvo2auNbn/JoD/CCKA7UUUUAUUUUAUUUUAVz+8+Oy/rWztge52HzoVcDGaAq54nHPF3EbjveBT+CrTKp5eJDf8AebX8979v1FM2gF7SdNjueEeItQdAXsntAjd153YH9KQak/g7S/tXgtxfKF3aZXB7kRBW/vUYUAq6ChmmMA6ySIo/E4q4ATlRQOqDaqh8Jb65ZL2a5gH/ANi1cHtQGFORkVmuY+BuXsdxXSgCiiigCiitHJ+6vU0BgfE/N2GwrftQoAGBWTQFW/FCLyeKtcQnP+fc31AP9aZNSJ4027W/GerMw2neGVfl5aL+qmo7PSgLC+FOnJceDt5BIDyXy3YbHoQU/pVeV+6PlVr/AA004WXh5o1oy8vPaB2HvJlz/wAVVa1O1+wald2Wc/Z53iz68rEf0oBQ4QGeILADqby3A/8AlWrg1UXgKMzcW6TGO97bn6Sqf6VbqgNXGV9+1CHK/LY1tXMnlfPY9aA6UUUUAVqAeck/hW1YyKAzQaxketNjjPVeJ9PiiThbQU1KWQNzyyTqiwnt8JILfUdKAhnx9uUk41EMTK3JaRCQKckHLnB9DuNvcVGiIZXSNTguwUH57VKGueHHFOphp00C7+2yMZJZrnVbdgWJy2FAH5mkePwk44Ei/wDZcSkEEE3kW3+9QFmrKFLayt4IxhIo1RQOwAwKqr4oaeNM4/1qBRhXuDOv/uAP+rGrWQcwt4xJgPyjmA9cb1BXiV4c8Wa9xjqOqafZQz20xQRMblFPKqAdCR3BoBh+Hc0UHGekyzSRxxpcozPIwVVAOSSTsNhVtVIIyOhqtmmeF/ENvHL+0+H9ReRhyq1nf23KQexVs/XNSjwnq/Hy6pb2WucNxx6X/h/aftCeZEoXZmwxDHbsB1oCQ6wwBBB6Gscwx1FHMPWgBAQuCcn1rasA5rNAFJH7LmGpzXQnAR84YA+YuVxgb4x36dhRRQHj/Y+oLFFHa3MFoq55/s6svMeUDJ33OxP03Pfre6LcXX2fFyvNCHAkfJYAt2PrjbPX37EooDT9j6m0bxPqJKNEUxzMcE5+L322x02z1rpc6I92LRru5Z3tYnTmwMu5ZCGyen3O2OvpRRQHGXQ9S8oRx6o4RCChLMSuDkd98dffp0pShtLtLMxNeN5uHAb72OY/Dudzy7fOiigE64sNURl5L4gPypymVzynPUHr0+vt3zcaJO5LQyQu/mvIGnBb7yBSD/KTuQMdvlRRQGIeH3yBcC3KAx/dGSQu5ztuSduwC7ADv5o+GruPdLiB2C8oEqkrjBzkd8k834YwetYooBzWkXkWsUP/AJaBfvZ6DHXvXaiigP/Z"/>
          <p:cNvSpPr>
            <a:spLocks noChangeAspect="1" noChangeArrowheads="1"/>
          </p:cNvSpPr>
          <p:nvPr/>
        </p:nvSpPr>
        <p:spPr bwMode="auto">
          <a:xfrm>
            <a:off x="1524000" y="-144463"/>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4" name="Grupo 23">
            <a:extLst>
              <a:ext uri="{FF2B5EF4-FFF2-40B4-BE49-F238E27FC236}">
                <a16:creationId xmlns:a16="http://schemas.microsoft.com/office/drawing/2014/main" id="{0A8E7EF5-833D-4A0D-B2CD-04E1B5EBFCC8}"/>
              </a:ext>
            </a:extLst>
          </p:cNvPr>
          <p:cNvGrpSpPr/>
          <p:nvPr/>
        </p:nvGrpSpPr>
        <p:grpSpPr>
          <a:xfrm>
            <a:off x="1273791" y="1421222"/>
            <a:ext cx="9649517" cy="5335866"/>
            <a:chOff x="1416006" y="1564401"/>
            <a:chExt cx="8875581" cy="4760199"/>
          </a:xfrm>
        </p:grpSpPr>
        <p:pic>
          <p:nvPicPr>
            <p:cNvPr id="34" name="Picture 2">
              <a:extLst>
                <a:ext uri="{FF2B5EF4-FFF2-40B4-BE49-F238E27FC236}">
                  <a16:creationId xmlns:a16="http://schemas.microsoft.com/office/drawing/2014/main" id="{F88E51AE-DF03-4901-B42A-FB571BD7A2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5248"/>
            <a:stretch>
              <a:fillRect/>
            </a:stretch>
          </p:blipFill>
          <p:spPr bwMode="auto">
            <a:xfrm>
              <a:off x="1416006" y="1836123"/>
              <a:ext cx="5005387" cy="3952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5" name="Picture 4">
              <a:extLst>
                <a:ext uri="{FF2B5EF4-FFF2-40B4-BE49-F238E27FC236}">
                  <a16:creationId xmlns:a16="http://schemas.microsoft.com/office/drawing/2014/main" id="{174A2B3C-40E4-4328-8F28-B31A14C49D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3843" t="76015"/>
            <a:stretch>
              <a:fillRect/>
            </a:stretch>
          </p:blipFill>
          <p:spPr bwMode="auto">
            <a:xfrm>
              <a:off x="7469011" y="4970654"/>
              <a:ext cx="2187575" cy="896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6" name="1 CuadroTexto">
              <a:extLst>
                <a:ext uri="{FF2B5EF4-FFF2-40B4-BE49-F238E27FC236}">
                  <a16:creationId xmlns:a16="http://schemas.microsoft.com/office/drawing/2014/main" id="{38FD5FE3-0D15-4978-A7F6-E1C02F823A72}"/>
                </a:ext>
              </a:extLst>
            </p:cNvPr>
            <p:cNvSpPr txBox="1">
              <a:spLocks noChangeArrowheads="1"/>
            </p:cNvSpPr>
            <p:nvPr/>
          </p:nvSpPr>
          <p:spPr bwMode="auto">
            <a:xfrm>
              <a:off x="6834012" y="5955268"/>
              <a:ext cx="3457575"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s-MX" altLang="es-MX"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Zona de impacto (ucrania)</a:t>
              </a:r>
            </a:p>
          </p:txBody>
        </p:sp>
        <p:sp>
          <p:nvSpPr>
            <p:cNvPr id="37" name="12 Triángulo isósceles">
              <a:extLst>
                <a:ext uri="{FF2B5EF4-FFF2-40B4-BE49-F238E27FC236}">
                  <a16:creationId xmlns:a16="http://schemas.microsoft.com/office/drawing/2014/main" id="{D2D3258D-6BAC-45A2-BF52-11192CA47EA0}"/>
                </a:ext>
              </a:extLst>
            </p:cNvPr>
            <p:cNvSpPr>
              <a:spLocks noChangeArrowheads="1"/>
            </p:cNvSpPr>
            <p:nvPr/>
          </p:nvSpPr>
          <p:spPr bwMode="auto">
            <a:xfrm rot="-296820">
              <a:off x="3508330" y="1856759"/>
              <a:ext cx="5632450" cy="1449388"/>
            </a:xfrm>
            <a:prstGeom prst="triangle">
              <a:avLst>
                <a:gd name="adj" fmla="val 69171"/>
              </a:avLst>
            </a:prstGeom>
            <a:solidFill>
              <a:srgbClr val="FFC000">
                <a:alpha val="14117"/>
              </a:srgbClr>
            </a:solidFill>
            <a:ln w="9525" algn="ctr">
              <a:noFill/>
              <a:round/>
              <a:headEnd/>
              <a:tailEnd/>
            </a:ln>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endParaRPr kumimoji="0" lang="es-MX" altLang="es-MX" sz="2400" b="0" i="0" u="none" strike="noStrike" kern="1200" cap="none" spc="0" normalizeH="0" baseline="0" noProof="0">
                <a:ln>
                  <a:noFill/>
                </a:ln>
                <a:solidFill>
                  <a:prstClr val="black"/>
                </a:solidFill>
                <a:effectLst/>
                <a:uLnTx/>
                <a:uFillTx/>
                <a:latin typeface="Arial Unicode MS" panose="020B0604020202020204" pitchFamily="34" charset="-128"/>
                <a:ea typeface="+mn-ea"/>
                <a:cs typeface="+mn-cs"/>
              </a:endParaRPr>
            </a:p>
          </p:txBody>
        </p:sp>
        <p:sp>
          <p:nvSpPr>
            <p:cNvPr id="38" name="20 Elipse">
              <a:extLst>
                <a:ext uri="{FF2B5EF4-FFF2-40B4-BE49-F238E27FC236}">
                  <a16:creationId xmlns:a16="http://schemas.microsoft.com/office/drawing/2014/main" id="{1635514E-2300-407B-B5DB-521841F64BF0}"/>
                </a:ext>
              </a:extLst>
            </p:cNvPr>
            <p:cNvSpPr/>
            <p:nvPr/>
          </p:nvSpPr>
          <p:spPr bwMode="auto">
            <a:xfrm>
              <a:off x="6909088" y="1564401"/>
              <a:ext cx="3307426" cy="1579821"/>
            </a:xfrm>
            <a:prstGeom prst="ellipse">
              <a:avLst/>
            </a:prstGeom>
            <a:blipFill dpi="0" rotWithShape="1">
              <a:blip r:embed="rId5"/>
              <a:srcRect/>
              <a:stretch>
                <a:fillRect b="-16000"/>
              </a:stretch>
            </a:blipFill>
            <a:ln w="9525" cap="flat" cmpd="sng" algn="ctr">
              <a:noFill/>
              <a:prstDash val="solid"/>
              <a:round/>
              <a:headEnd type="none" w="med" len="med"/>
              <a:tailEnd type="none" w="med" len="med"/>
            </a:ln>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black"/>
                </a:solidFill>
                <a:effectLst/>
                <a:uLnTx/>
                <a:uFillTx/>
                <a:latin typeface="Calibri" panose="020F0502020204030204"/>
                <a:ea typeface="+mn-ea"/>
                <a:cs typeface="Arial" charset="0"/>
              </a:endParaRPr>
            </a:p>
          </p:txBody>
        </p:sp>
        <p:pic>
          <p:nvPicPr>
            <p:cNvPr id="39" name="Picture 3">
              <a:extLst>
                <a:ext uri="{FF2B5EF4-FFF2-40B4-BE49-F238E27FC236}">
                  <a16:creationId xmlns:a16="http://schemas.microsoft.com/office/drawing/2014/main" id="{C0D490BB-CC64-48AB-99D7-BE82A8C55FD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54689" r="37357"/>
            <a:stretch>
              <a:fillRect/>
            </a:stretch>
          </p:blipFill>
          <p:spPr bwMode="auto">
            <a:xfrm>
              <a:off x="7068963" y="3546303"/>
              <a:ext cx="2987675" cy="1336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pic>
        <p:nvPicPr>
          <p:cNvPr id="4" name="Imagen 3">
            <a:extLst>
              <a:ext uri="{FF2B5EF4-FFF2-40B4-BE49-F238E27FC236}">
                <a16:creationId xmlns:a16="http://schemas.microsoft.com/office/drawing/2014/main" id="{9DEE546D-B0FB-7024-6E1C-269CEDE50729}"/>
              </a:ext>
            </a:extLst>
          </p:cNvPr>
          <p:cNvPicPr>
            <a:picLocks noChangeAspect="1"/>
          </p:cNvPicPr>
          <p:nvPr/>
        </p:nvPicPr>
        <p:blipFill>
          <a:blip r:embed="rId7">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515957064"/>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6">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18">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1" name="Group 20">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6" y="52996"/>
            <a:ext cx="6093363" cy="6805005"/>
            <a:chOff x="6095999" y="52996"/>
            <a:chExt cx="6093363" cy="6805005"/>
          </a:xfrm>
          <a:solidFill>
            <a:schemeClr val="accent5">
              <a:alpha val="10000"/>
            </a:schemeClr>
          </a:solidFill>
        </p:grpSpPr>
        <p:sp>
          <p:nvSpPr>
            <p:cNvPr id="22" name="Freeform: Shape 21">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0" name="TextBox 5">
            <a:extLst>
              <a:ext uri="{FF2B5EF4-FFF2-40B4-BE49-F238E27FC236}">
                <a16:creationId xmlns:a16="http://schemas.microsoft.com/office/drawing/2014/main" id="{45A232A3-E51F-46C2-9EC4-7F6DA4415F11}"/>
              </a:ext>
            </a:extLst>
          </p:cNvPr>
          <p:cNvSpPr txBox="1"/>
          <p:nvPr/>
        </p:nvSpPr>
        <p:spPr>
          <a:xfrm>
            <a:off x="4163258" y="527704"/>
            <a:ext cx="5044987" cy="1786515"/>
          </a:xfrm>
          <a:prstGeom prst="rect">
            <a:avLst/>
          </a:prstGeom>
        </p:spPr>
        <p:txBody>
          <a:bodyPr vert="horz" lIns="91440" tIns="45720" rIns="91440" bIns="45720" rtlCol="0" anchor="t">
            <a:normAutofit/>
          </a:bodyPr>
          <a:lstStyle>
            <a:defPPr>
              <a:defRPr lang="en-US"/>
            </a:defPPr>
            <a:lvl1pPr algn="ctr">
              <a:defRPr sz="3600">
                <a:ln w="10541" cmpd="sng">
                  <a:noFill/>
                  <a:prstDash val="solid"/>
                </a:ln>
                <a:solidFill>
                  <a:srgbClr val="FFC000"/>
                </a:solidFill>
                <a:latin typeface="Avenir Medium"/>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0" i="0" u="none" strike="noStrike" kern="1200" cap="none" spc="50" normalizeH="0" baseline="0" noProof="0" dirty="0">
                <a:ln w="0"/>
                <a:solidFill>
                  <a:srgbClr val="4E3B30"/>
                </a:solidFill>
                <a:effectLst>
                  <a:innerShdw blurRad="63500" dist="50800" dir="13500000">
                    <a:srgbClr val="000000">
                      <a:alpha val="50000"/>
                    </a:srgbClr>
                  </a:innerShdw>
                </a:effectLst>
                <a:uLnTx/>
                <a:uFillTx/>
                <a:latin typeface="Century Gothic" panose="020B0502020202020204" pitchFamily="34" charset="0"/>
                <a:ea typeface="+mn-ea"/>
                <a:cs typeface="+mn-cs"/>
              </a:rPr>
              <a:t>24/</a:t>
            </a:r>
            <a:r>
              <a:rPr kumimoji="0" lang="en-US" sz="4000" b="0" i="0" u="none" strike="noStrike" kern="1200" cap="none" spc="50" normalizeH="0" baseline="0" noProof="0" dirty="0" err="1">
                <a:ln w="0"/>
                <a:solidFill>
                  <a:srgbClr val="4E3B30"/>
                </a:solidFill>
                <a:effectLst>
                  <a:innerShdw blurRad="63500" dist="50800" dir="13500000">
                    <a:srgbClr val="000000">
                      <a:alpha val="50000"/>
                    </a:srgbClr>
                  </a:innerShdw>
                </a:effectLst>
                <a:uLnTx/>
                <a:uFillTx/>
                <a:latin typeface="Century Gothic" panose="020B0502020202020204" pitchFamily="34" charset="0"/>
                <a:ea typeface="+mn-ea"/>
                <a:cs typeface="+mn-cs"/>
              </a:rPr>
              <a:t>Marzo</a:t>
            </a:r>
            <a:r>
              <a:rPr kumimoji="0" lang="en-US" sz="4000" b="0" i="0" u="none" strike="noStrike" kern="1200" cap="none" spc="50" normalizeH="0" baseline="0" noProof="0" dirty="0">
                <a:ln w="0"/>
                <a:solidFill>
                  <a:srgbClr val="4E3B30"/>
                </a:solidFill>
                <a:effectLst>
                  <a:innerShdw blurRad="63500" dist="50800" dir="13500000">
                    <a:srgbClr val="000000">
                      <a:alpha val="50000"/>
                    </a:srgbClr>
                  </a:innerShdw>
                </a:effectLst>
                <a:uLnTx/>
                <a:uFillTx/>
                <a:latin typeface="Century Gothic" panose="020B0502020202020204" pitchFamily="34" charset="0"/>
                <a:ea typeface="+mn-ea"/>
                <a:cs typeface="+mn-cs"/>
              </a:rPr>
              <a:t>/2015</a:t>
            </a:r>
          </a:p>
        </p:txBody>
      </p:sp>
      <p:sp>
        <p:nvSpPr>
          <p:cNvPr id="3" name="AutoShape 2" descr="data:image/jpeg;base64,/9j/4AAQSkZJRgABAQAAAQABAAD/2wCEAAkGBwgHBgkIBwgKCgkLDRYPDQwMDRsUFRAWIB0iIiAdHx8kKDQsJCYxJx8fLT0tMTU3Ojo6Iys/RD84QzQ5OjcBCgoKDQwNGg8PGjclHyU3Nzc3Nzc3Nzc3Nzc3Nzc3Nzc3Nzc3Nzc3Nzc3Nzc3Nzc3Nzc3Nzc3Nzc3Nzc3Nzc3N//AABEIALYAawMBIgACEQEDEQH/xAAcAAABBAMBAAAAAAAAAAAAAAAABQYHCAECAwT/xABFEAACAQMCBAQDBQYBCAsAAAABAgMABBEFIQYSMUEHE1FhInGRFDKBobEVQlJiwdEzIyRDcoKisuEWFyUmNFN0g5Oj8P/EABkBAQADAQEAAAAAAAAAAAAAAAACAwQBBf/EACMRAAIDAAEEAgMBAAAAAAAAAAABAgMRIQQSEzFBUSIyYRT/2gAMAwEAAhEDEQA/AJxoorTJD4J69KA3ooooApmcT3Ms+svYvLMtrHao5jjkaPnZ2cZLKQdgnTON6edRdr/EMc+pHUksbuSCNDC4tgJGOGyhZdiMhub0AI39Krm+x57J1/tyJtzwjYTTNIrsnN1DRo/5kZ+pNeyO2fQLCe7067vFmt4/MAMxKPy/EVMf3cEAjpnfY53ryQcXWlyJpIdN1DybduWWTCFQf9bmx1677dTtWIOI7DWo/KtrXUOR2CviDmBXO/xqSuCPUisUfMnrND8bWImGM8yK2MZGcVtSfompx6tYrdQjlBJUgHI29D3BGCPY0oV6K5MgUUVq55VJroNqK1TIX4uvetqAK1dSRsdxuK2oPSgNUPMM1tWn3X9m/Wtu1ABqM7RG8+/l2W2nuGNtCvRIhsN+/Ngt7BgOgp48U6rHY2aW6vi6vWMMKjqBj43+Srk/PA700kf/ADyaPAChEZAOgByP6Vi6uXHai+hc6C3NpEsqGSOLyuqEhcd+npWrLz6e62RWBpIyYm5AArEbHB9z0Irnd6bb3ciyTAs6nKMVUlD7ZG1dLv4bYLkklkTmPXdgM/nWLUacHlwjDFHoFm8XNmaMSyc+MhyBzA4wNumPalmkDhSdRDPaE/4b+av+q5JP+9z/AJUvZFexBpxTRgksZmuf339h+tbOcDbqdqyoAUCpHDNFFFAFFYJxTA448SrLQZZrDS0W81OPZw2fKhP85HU/yj8SKAfF9c29pbPPdzxwQoMtJKwVV/E1GPF3i7BaRvBw7Gk7jY3s4IiU/wAq7FvnsOnWol4k4tvtbufP1S8e8mU5SMbRxH+Veg+e596QGmN2cTyhBnKjlOAaAnPh3VdO16CLVkma41JozHLJcPmVOnMoH7q5HQADH416tTMtvJFewxtJ5YKyIvUqcHPvgj8zUF6VdXGm3Qm0+8h59gyOuVcejKwwaflh4j3NvGF1LR+YAAc9pJhcD+U9PrWG7p5uXdHk012xSxjxj4pg+FeSQL+9zQyZ/wCGsw3barfRGCGQWkJLvI68vO2MKoB37k59hTO/6weHXn85rO7RcfFGYVbJ3+6Q4A98g1teeI6NbFNJ0eULj4XuHEaj3wpz9DVaonvCJ+SH2PDibU7XRdNGrTXFxb3NsGW2eF+UszYwpHRhkDIIIwK48M+MaOkcXEVoMHb7ZZKSvzZM5H4E/KoV13Vb3WLkT380TMuyJF91B7f3JJrwW8jxsWR2UDc471tprdccbM1klJ6i42k6rp+sRfadNvIbmMjYxtkj5jqPxpQqnNprMsE6TZeOZfuywMVZfkRuPwqUeDPFu8tHjtdcY6hZ9DOB/nEY9T/GPz92NWkCdaKTtE1rTtdsVvdKukuYCeXmXYq3oQdwfY0o0BFPjLx1PoyroulztBPIge4nQ4ZUOcIp7McEk9h89oBnuJJvhJwg6IOgpa491X9s8X6tegko904Tf91cIv5KKb9AZVWdgqjJPYUEFWIIwR1FbRyPE3NGxU17pUW9gNxHtKo+NR7UBy/Zt/NaLfJY3D2zyCLzViYqXJwAD0JP616BpeuWVx9n/Z17HMIzL5LW7Z5B1bGOnvTl0jU9Ok0CzfUdSiiubIxxxRxs6PhZgyhl3R1wWbm2YHbelMXcEOucQDTde07TpNTMc1vdR3pkWMLLzOC+Bgtkty/hWeV0k/R0Ykvml7W4exkVpt0PIeWUZxlfU5BHzrnqLXUly8M1vNEyEAxMhDLnpke+R9akCz4j0iLS9Bhl1BJ57e/t45gYyAscVy7+aSexVht8/StuLOK9MuYtSawvEkEmnwRWhXmMyyJOGIdj1IxzA+mKir592dowjaa0uYGKz208TAA4eJlIz06isTo8LtDKjJIhw6sMEMOx9Mf3p/w8VtLxNDcyaoJ7UaSgY3h5k+0pAGGzbcwmRT8/nTNthJfXMt/fO0kjuZHdurudyTV0JSftHBNIONwd6ASDldiOmO1dJ5mnkMjd+nsK51YB4+H3FsvDuvw3zMxixyXUa/6WLv8Aiv3h8sd6tNHIksaSRtzI4DKw6EGqVRuY5FdeqnNWY8OuKbUcE6THdSZlihMJLMMkIxUfkBQFaJuTzpPK/wAPmPJnry52rUDPSnD4gaG/DvF+pWHJyw+aZYNtjG+64+XT8KdvhbwxEbca7fRhmZiLVWGQoGxf55yB8veoWWKuPcyUY9zwQNE8Ota1KNZrny7CJhkecCXP+z2/Eindo/hdawsxuNVuZDjfyolQfnmn1g+5rIZl2UkV58uqsf8ADUqYogrjPhS84d1KYRw3M2nbNHdGM8u43DEbAg5puNIuB8Qz3qzBdmBDnmUjBDbg14IY4rF1haKFrSQhYg0YxGf4enT0+npV0Os45RCVHPDK58+W616rKyu9Ql8mwtZ7mT+CGMuR9KsBe6BoF9k3WiWTsf3hEFP1ABrFjoWlabC0Wn2Qt0ZuYhJXGT69al/shhHwPSN+GeCmRZL3ifTrprONVUQRNiRSWwWdQeYADf5U5rbw2024s3NvfXsMbM4QMi/dycbEZ6etOd7OWSRXfULnKAgYCDY9Qfh3FetByIqKThQAMnPSqJdTJ8plipXyRRqfhbfQIzabfxXPKdo5U8tj7ZyR+lMa8tLmxuXtr2CSCdDho5FwR/y96sjTd4y4Yt+ItPYcoW+iUm3l6HP8J/lP5danV1b3JkZ0cbEgmlzT9S1WGzijtI5zCowpRCR1/vSNPDLbzPDNGySoxVkYbhgcEfWrVcA8MwaVwdpNnf2SC6SANMGUEh2JYg/InFbzMJni3wIOLNIF3YJjWLND5GMDzl6mM/qD6/OkPTLmO00mxtYYiCkaxBG2wQACPnmpbIzTV4s4YOoMLzTUjS7U8zqTyibHTP8AN7/Xtii+t2Lgsrn2vkbjW6SSOxj81s/ExcgZ9AK5TXf2JYV8p3iduUd2U56Vys9RHIQP8ovORvlWVs7gjHUHPuOlE8/N5XlkNyvzsWBAJz29q85+8Zrz6CbWfixBbStheY80e/XAGMiuj3cN3avHco8YZfiJU7EdxjPz/CvHIXkl80FMkYIO3fPavPf3MFpAZr25igh8sqTI5Az6j1okpPEh6PfYamqgwXUmXjGSyqTlex+Rr3yTtzqsckKoyc4Z/wB4e24qKdX42t1u4TpLcwQKjySIQHGCDgeh+vtTp4f4mstYhRLOWMTooDQTfeBA3KjG49/rVsqHFbhFWJvNHXc3LQGJfK80upzy5HT/APeteN9XxkCBubPL67+mRtXAmRlgVpARGCCCMZBG+PlWnlt05l5PN5875G+cVT+JPGevT72e7uyHjkjRG5d12P0yK9sNwhijMrgM2T09KS4pZIOc+dyxcxc/ERjO+/al3hzhSW48m7v0Atz1hfIMozkE+g9u/fHeyuvyPERlPt9jZ4e4C/bfiBLxDcQldHhZZU5x/wCJmA7D+EEA56E/jUzVhVCrgAADYAdq2r1IrFhib16FYxWaK6cGhxBwcbzUn1LS5o7e4mGLiKQHy5iMAPtuHAGM9x16A0mDgTVpQ7Sa1bwn91YLTP1Zm3+gqQqwelVuqDetE1OSWJlRtS4u4j+0S20t0IHido3WKMLgg4O+M0gXEtxdSmW7meWRuruxY/nTv8V7W1tvEXXEiJjUzI/KibZaNGY9fUmmoVTADOVOcnCZ/rUlGMfSIuTfs4ci1lV5GDISrA5BB3Bp32Gm6FJZWJaTT3LopuHm1AxyKxPxfDkAY26ZpC1m30+HVruPTLvzLNZWELupPMvY5xvXdOClZ8c67aRqjyQ3Cr3mTfHzGKkngu04p17Qf2tNp9qbdi3kqshjmlA7qpHLjruWHSoetLSO7vLeIyhRNKsZABzuQNvrVyLK1hsrOC0to1jhgjWONFGAqgYAquVNcvgmrJL5GZwvwtdteC+12JIkjwbezDBjn+OQjbI7KCQOuScYfIG1FZqcYqKxEZScnrCiiipHAooooAoPSisMQFJNAVb8T05/EDiSVhny5Ux8+Vf7UyutPXxOz/024l/9Sm3+ytMkgnocUBnvRWu42oAPUmgFLRiFu7eTtHdQtn0+L/lVyQcjNU00z/SEKfhaNuvo2auNbn/JoD/CCKA7UUUUAUUUUAUUUUAVz+8+Oy/rWztge52HzoVcDGaAq54nHPF3EbjveBT+CrTKp5eJDf8AebX8979v1FM2gF7SdNjueEeItQdAXsntAjd153YH9KQak/g7S/tXgtxfKF3aZXB7kRBW/vUYUAq6ChmmMA6ySIo/E4q4ATlRQOqDaqh8Jb65ZL2a5gH/ANi1cHtQGFORkVmuY+BuXsdxXSgCiiigCiitHJ+6vU0BgfE/N2GwrftQoAGBWTQFW/FCLyeKtcQnP+fc31AP9aZNSJ4027W/GerMw2neGVfl5aL+qmo7PSgLC+FOnJceDt5BIDyXy3YbHoQU/pVeV+6PlVr/AA004WXh5o1oy8vPaB2HvJlz/wAVVa1O1+wald2Wc/Z53iz68rEf0oBQ4QGeILADqby3A/8AlWrg1UXgKMzcW6TGO97bn6Sqf6VbqgNXGV9+1CHK/LY1tXMnlfPY9aA6UUUUAVqAeck/hW1YyKAzQaxketNjjPVeJ9PiiThbQU1KWQNzyyTqiwnt8JILfUdKAhnx9uUk41EMTK3JaRCQKckHLnB9DuNvcVGiIZXSNTguwUH57VKGueHHFOphp00C7+2yMZJZrnVbdgWJy2FAH5mkePwk44Ei/wDZcSkEEE3kW3+9QFmrKFLayt4IxhIo1RQOwAwKqr4oaeNM4/1qBRhXuDOv/uAP+rGrWQcwt4xJgPyjmA9cb1BXiV4c8Wa9xjqOqafZQz20xQRMblFPKqAdCR3BoBh+Hc0UHGekyzSRxxpcozPIwVVAOSSTsNhVtVIIyOhqtmmeF/ENvHL+0+H9ReRhyq1nf23KQexVs/XNSjwnq/Hy6pb2WucNxx6X/h/aftCeZEoXZmwxDHbsB1oCQ6wwBBB6Gscwx1FHMPWgBAQuCcn1rasA5rNAFJH7LmGpzXQnAR84YA+YuVxgb4x36dhRRQHj/Y+oLFFHa3MFoq55/s6svMeUDJ33OxP03Pfre6LcXX2fFyvNCHAkfJYAt2PrjbPX37EooDT9j6m0bxPqJKNEUxzMcE5+L322x02z1rpc6I92LRru5Z3tYnTmwMu5ZCGyen3O2OvpRRQHGXQ9S8oRx6o4RCChLMSuDkd98dffp0pShtLtLMxNeN5uHAb72OY/Dudzy7fOiigE64sNURl5L4gPypymVzynPUHr0+vt3zcaJO5LQyQu/mvIGnBb7yBSD/KTuQMdvlRRQGIeH3yBcC3KAx/dGSQu5ztuSduwC7ADv5o+GruPdLiB2C8oEqkrjBzkd8k834YwetYooBzWkXkWsUP/AJaBfvZ6DHXvXaiigP/Z"/>
          <p:cNvSpPr>
            <a:spLocks noChangeAspect="1" noChangeArrowheads="1"/>
          </p:cNvSpPr>
          <p:nvPr/>
        </p:nvSpPr>
        <p:spPr bwMode="auto">
          <a:xfrm>
            <a:off x="1524000" y="-144463"/>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6" name="Grupo 25">
            <a:extLst>
              <a:ext uri="{FF2B5EF4-FFF2-40B4-BE49-F238E27FC236}">
                <a16:creationId xmlns:a16="http://schemas.microsoft.com/office/drawing/2014/main" id="{6E8C0297-BF30-4A2F-8436-801F63715350}"/>
              </a:ext>
            </a:extLst>
          </p:cNvPr>
          <p:cNvGrpSpPr/>
          <p:nvPr/>
        </p:nvGrpSpPr>
        <p:grpSpPr>
          <a:xfrm>
            <a:off x="1828800" y="1552793"/>
            <a:ext cx="8496300" cy="4719638"/>
            <a:chOff x="1828800" y="1552793"/>
            <a:chExt cx="8496300" cy="4719638"/>
          </a:xfrm>
        </p:grpSpPr>
        <p:pic>
          <p:nvPicPr>
            <p:cNvPr id="27" name="Picture 4">
              <a:extLst>
                <a:ext uri="{FF2B5EF4-FFF2-40B4-BE49-F238E27FC236}">
                  <a16:creationId xmlns:a16="http://schemas.microsoft.com/office/drawing/2014/main" id="{B3C37F5B-3875-4421-94A4-1A683BD7B5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5889" t="17345" r="3799" b="4039"/>
            <a:stretch>
              <a:fillRect/>
            </a:stretch>
          </p:blipFill>
          <p:spPr bwMode="auto">
            <a:xfrm>
              <a:off x="1828800" y="1552794"/>
              <a:ext cx="3087688" cy="41814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8" name="1 Triángulo isósceles">
              <a:extLst>
                <a:ext uri="{FF2B5EF4-FFF2-40B4-BE49-F238E27FC236}">
                  <a16:creationId xmlns:a16="http://schemas.microsoft.com/office/drawing/2014/main" id="{6BF32E0B-1680-4AD4-B9C9-3C9A1B396FCB}"/>
                </a:ext>
              </a:extLst>
            </p:cNvPr>
            <p:cNvSpPr>
              <a:spLocks noChangeArrowheads="1"/>
            </p:cNvSpPr>
            <p:nvPr/>
          </p:nvSpPr>
          <p:spPr bwMode="auto">
            <a:xfrm rot="-8137669">
              <a:off x="4419601" y="1835369"/>
              <a:ext cx="2036763" cy="3094037"/>
            </a:xfrm>
            <a:prstGeom prst="triangle">
              <a:avLst>
                <a:gd name="adj" fmla="val 50000"/>
              </a:avLst>
            </a:prstGeom>
            <a:solidFill>
              <a:srgbClr val="FFC000">
                <a:alpha val="34901"/>
              </a:srgbClr>
            </a:solidFill>
            <a:ln w="9525" algn="ctr">
              <a:noFill/>
              <a:round/>
              <a:headEnd/>
              <a:tailEnd/>
            </a:ln>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endParaRPr kumimoji="0" lang="es-MX" altLang="es-MX" sz="2400" b="0" i="0" u="none" strike="noStrike" kern="1200" cap="none" spc="0" normalizeH="0" baseline="0" noProof="0">
                <a:ln>
                  <a:noFill/>
                </a:ln>
                <a:solidFill>
                  <a:prstClr val="black"/>
                </a:solidFill>
                <a:effectLst/>
                <a:uLnTx/>
                <a:uFillTx/>
                <a:latin typeface="Arial Unicode MS" panose="020B0604020202020204" pitchFamily="34" charset="-128"/>
                <a:ea typeface="+mn-ea"/>
                <a:cs typeface="+mn-cs"/>
              </a:endParaRPr>
            </a:p>
          </p:txBody>
        </p:sp>
        <p:grpSp>
          <p:nvGrpSpPr>
            <p:cNvPr id="29" name="7 Grupo">
              <a:extLst>
                <a:ext uri="{FF2B5EF4-FFF2-40B4-BE49-F238E27FC236}">
                  <a16:creationId xmlns:a16="http://schemas.microsoft.com/office/drawing/2014/main" id="{EB88B5A6-3854-4930-B97E-D572E051EB61}"/>
                </a:ext>
              </a:extLst>
            </p:cNvPr>
            <p:cNvGrpSpPr>
              <a:grpSpLocks/>
            </p:cNvGrpSpPr>
            <p:nvPr/>
          </p:nvGrpSpPr>
          <p:grpSpPr bwMode="auto">
            <a:xfrm>
              <a:off x="7156450" y="3716555"/>
              <a:ext cx="3168650" cy="2508250"/>
              <a:chOff x="5652120" y="3368208"/>
              <a:chExt cx="3168352" cy="2509064"/>
            </a:xfrm>
          </p:grpSpPr>
          <p:pic>
            <p:nvPicPr>
              <p:cNvPr id="33" name="Picture 2">
                <a:extLst>
                  <a:ext uri="{FF2B5EF4-FFF2-40B4-BE49-F238E27FC236}">
                    <a16:creationId xmlns:a16="http://schemas.microsoft.com/office/drawing/2014/main" id="{AABB9EEF-5E02-438C-B43F-BD3020E6A9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58047" b="59978"/>
              <a:stretch>
                <a:fillRect/>
              </a:stretch>
            </p:blipFill>
            <p:spPr bwMode="auto">
              <a:xfrm>
                <a:off x="5818292" y="3368208"/>
                <a:ext cx="2763891" cy="2151277"/>
              </a:xfrm>
              <a:prstGeom prst="rect">
                <a:avLst/>
              </a:prstGeom>
              <a:solidFill>
                <a:schemeClr val="bg1"/>
              </a:solidFill>
              <a:ln>
                <a:noFill/>
              </a:ln>
              <a:extLst>
                <a:ext uri="{91240B29-F687-4f45-9708-019B960494DF}">
                  <a14:hiddenLine xmlns:a14="http://schemas.microsoft.com/office/drawing/2010/main" xmlns="" w="9525">
                    <a:solidFill>
                      <a:srgbClr val="000000"/>
                    </a:solidFill>
                    <a:miter lim="800000"/>
                    <a:headEnd/>
                    <a:tailEnd/>
                  </a14:hiddenLine>
                </a:ext>
              </a:extLst>
            </p:spPr>
          </p:pic>
          <p:sp>
            <p:nvSpPr>
              <p:cNvPr id="34" name="14 Elipse">
                <a:extLst>
                  <a:ext uri="{FF2B5EF4-FFF2-40B4-BE49-F238E27FC236}">
                    <a16:creationId xmlns:a16="http://schemas.microsoft.com/office/drawing/2014/main" id="{0DE21295-1CE0-4C99-9334-F62ADE2D64B2}"/>
                  </a:ext>
                </a:extLst>
              </p:cNvPr>
              <p:cNvSpPr>
                <a:spLocks noChangeArrowheads="1"/>
              </p:cNvSpPr>
              <p:nvPr/>
            </p:nvSpPr>
            <p:spPr bwMode="auto">
              <a:xfrm>
                <a:off x="5652120" y="5288086"/>
                <a:ext cx="1329378" cy="589186"/>
              </a:xfrm>
              <a:prstGeom prst="ellipse">
                <a:avLst/>
              </a:prstGeom>
              <a:solidFill>
                <a:schemeClr val="bg1"/>
              </a:solidFill>
              <a:ln>
                <a:noFill/>
              </a:ln>
              <a:extLst>
                <a:ext uri="{91240B29-F687-4f45-9708-019B960494DF}">
                  <a14:hiddenLine xmlns:a14="http://schemas.microsoft.com/office/drawing/2010/main" xmlns="" w="9525" algn="ctr">
                    <a:solidFill>
                      <a:srgbClr val="000000"/>
                    </a:solidFill>
                    <a:round/>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endParaRPr kumimoji="0" lang="es-MX" altLang="es-MX" sz="2400" b="0" i="0" u="none" strike="noStrike" kern="1200" cap="none" spc="0" normalizeH="0" baseline="0" noProof="0">
                  <a:ln>
                    <a:noFill/>
                  </a:ln>
                  <a:solidFill>
                    <a:prstClr val="black"/>
                  </a:solidFill>
                  <a:effectLst/>
                  <a:uLnTx/>
                  <a:uFillTx/>
                  <a:latin typeface="Arial Unicode MS" panose="020B0604020202020204" pitchFamily="34" charset="-128"/>
                  <a:ea typeface="+mn-ea"/>
                  <a:cs typeface="+mn-cs"/>
                </a:endParaRPr>
              </a:p>
            </p:txBody>
          </p:sp>
          <p:sp>
            <p:nvSpPr>
              <p:cNvPr id="35" name="15 Elipse">
                <a:extLst>
                  <a:ext uri="{FF2B5EF4-FFF2-40B4-BE49-F238E27FC236}">
                    <a16:creationId xmlns:a16="http://schemas.microsoft.com/office/drawing/2014/main" id="{478C5B16-B342-4139-9AE9-46CE55C50981}"/>
                  </a:ext>
                </a:extLst>
              </p:cNvPr>
              <p:cNvSpPr>
                <a:spLocks noChangeArrowheads="1"/>
              </p:cNvSpPr>
              <p:nvPr/>
            </p:nvSpPr>
            <p:spPr bwMode="auto">
              <a:xfrm>
                <a:off x="7491094" y="5013176"/>
                <a:ext cx="1329378" cy="589186"/>
              </a:xfrm>
              <a:prstGeom prst="ellipse">
                <a:avLst/>
              </a:prstGeom>
              <a:solidFill>
                <a:schemeClr val="bg1"/>
              </a:solidFill>
              <a:ln>
                <a:noFill/>
              </a:ln>
              <a:extLst>
                <a:ext uri="{91240B29-F687-4f45-9708-019B960494DF}">
                  <a14:hiddenLine xmlns:a14="http://schemas.microsoft.com/office/drawing/2010/main" xmlns="" w="9525" algn="ctr">
                    <a:solidFill>
                      <a:srgbClr val="000000"/>
                    </a:solidFill>
                    <a:round/>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endParaRPr kumimoji="0" lang="es-MX" altLang="es-MX" sz="2400" b="0" i="0" u="none" strike="noStrike" kern="1200" cap="none" spc="0" normalizeH="0" baseline="0" noProof="0">
                  <a:ln>
                    <a:noFill/>
                  </a:ln>
                  <a:solidFill>
                    <a:prstClr val="black"/>
                  </a:solidFill>
                  <a:effectLst/>
                  <a:uLnTx/>
                  <a:uFillTx/>
                  <a:latin typeface="Arial Unicode MS" panose="020B0604020202020204" pitchFamily="34" charset="-128"/>
                  <a:ea typeface="+mn-ea"/>
                  <a:cs typeface="+mn-cs"/>
                </a:endParaRPr>
              </a:p>
            </p:txBody>
          </p:sp>
        </p:grpSp>
        <p:sp>
          <p:nvSpPr>
            <p:cNvPr id="30" name="5 Flecha curvada hacia la izquierda">
              <a:extLst>
                <a:ext uri="{FF2B5EF4-FFF2-40B4-BE49-F238E27FC236}">
                  <a16:creationId xmlns:a16="http://schemas.microsoft.com/office/drawing/2014/main" id="{03059C19-69D7-467E-8652-5B8B16258478}"/>
                </a:ext>
              </a:extLst>
            </p:cNvPr>
            <p:cNvSpPr>
              <a:spLocks noChangeArrowheads="1"/>
            </p:cNvSpPr>
            <p:nvPr/>
          </p:nvSpPr>
          <p:spPr bwMode="auto">
            <a:xfrm rot="-10477447">
              <a:off x="5480051" y="4445219"/>
              <a:ext cx="2028825" cy="992187"/>
            </a:xfrm>
            <a:prstGeom prst="curvedLeftArrow">
              <a:avLst>
                <a:gd name="adj1" fmla="val 25000"/>
                <a:gd name="adj2" fmla="val 50000"/>
                <a:gd name="adj3" fmla="val 24973"/>
              </a:avLst>
            </a:prstGeom>
            <a:solidFill>
              <a:srgbClr val="FF0000"/>
            </a:solidFill>
            <a:ln w="9525" algn="ctr">
              <a:solidFill>
                <a:srgbClr val="FF0000"/>
              </a:solidFill>
              <a:round/>
              <a:headEnd/>
              <a:tailEnd/>
            </a:ln>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endParaRPr kumimoji="0" lang="es-MX" altLang="es-MX" sz="2400" b="0" i="0" u="none" strike="noStrike" kern="1200" cap="none" spc="0" normalizeH="0" baseline="0" noProof="0">
                <a:ln>
                  <a:noFill/>
                </a:ln>
                <a:solidFill>
                  <a:prstClr val="black"/>
                </a:solidFill>
                <a:effectLst/>
                <a:uLnTx/>
                <a:uFillTx/>
                <a:latin typeface="Arial Unicode MS" panose="020B0604020202020204" pitchFamily="34" charset="-128"/>
                <a:ea typeface="+mn-ea"/>
                <a:cs typeface="+mn-cs"/>
              </a:endParaRPr>
            </a:p>
          </p:txBody>
        </p:sp>
        <p:pic>
          <p:nvPicPr>
            <p:cNvPr id="31" name="Picture 1">
              <a:extLst>
                <a:ext uri="{FF2B5EF4-FFF2-40B4-BE49-F238E27FC236}">
                  <a16:creationId xmlns:a16="http://schemas.microsoft.com/office/drawing/2014/main" id="{8FBE9BE0-C52B-4C6E-A231-E62938F75D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4326" y="4499194"/>
              <a:ext cx="2201863" cy="17732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2" name="Picture 5" descr="C:\Documents and Settings\miguel.serna\Mis documentos\Mis imágenes\campaña contra robo\1427890003_633465_1427890442_album_normal.jpg">
              <a:extLst>
                <a:ext uri="{FF2B5EF4-FFF2-40B4-BE49-F238E27FC236}">
                  <a16:creationId xmlns:a16="http://schemas.microsoft.com/office/drawing/2014/main" id="{81C2E68F-7C95-4774-A40E-E636AFCD8BD4}"/>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776914" y="1552793"/>
              <a:ext cx="3900487" cy="2216150"/>
            </a:xfrm>
            <a:prstGeom prst="rect">
              <a:avLst/>
            </a:prstGeom>
            <a:noFill/>
            <a:ln w="9525">
              <a:noFill/>
              <a:miter lim="800000"/>
              <a:headEnd/>
              <a:tailEnd/>
            </a:ln>
            <a:extLst>
              <a:ext uri="{909E8E84-426E-40dd-AFC4-6F175D3DCCD1}">
                <a14:hiddenFill xmlns:a14="http://schemas.microsoft.com/office/drawing/2010/main" xmlns="">
                  <a:solidFill>
                    <a:srgbClr val="FFFFFF"/>
                  </a:solidFill>
                </a14:hiddenFill>
              </a:ext>
            </a:extLst>
          </p:spPr>
        </p:pic>
      </p:grpSp>
      <p:pic>
        <p:nvPicPr>
          <p:cNvPr id="6" name="Imagen 5">
            <a:extLst>
              <a:ext uri="{FF2B5EF4-FFF2-40B4-BE49-F238E27FC236}">
                <a16:creationId xmlns:a16="http://schemas.microsoft.com/office/drawing/2014/main" id="{14C0A108-B1FF-0F71-C7BF-91948B924571}"/>
              </a:ext>
            </a:extLst>
          </p:cNvPr>
          <p:cNvPicPr>
            <a:picLocks noChangeAspect="1"/>
          </p:cNvPicPr>
          <p:nvPr/>
        </p:nvPicPr>
        <p:blipFill>
          <a:blip r:embed="rId7">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294125981"/>
      </p:ext>
    </p:extLst>
  </p:cSld>
  <p:clrMapOvr>
    <a:masterClrMapping/>
  </p:clrMapOvr>
  <p:transition spd="slow"/>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ectángulo 5">
            <a:extLst>
              <a:ext uri="{FF2B5EF4-FFF2-40B4-BE49-F238E27FC236}">
                <a16:creationId xmlns:a16="http://schemas.microsoft.com/office/drawing/2014/main" id="{E69FAB89-1FB0-8044-B0C0-EBC6370B7C2B}"/>
              </a:ext>
            </a:extLst>
          </p:cNvPr>
          <p:cNvSpPr/>
          <p:nvPr/>
        </p:nvSpPr>
        <p:spPr>
          <a:xfrm>
            <a:off x="640080" y="2872899"/>
            <a:ext cx="4243589" cy="3320668"/>
          </a:xfrm>
          <a:prstGeom prst="rect">
            <a:avLst/>
          </a:prstGeom>
        </p:spPr>
        <p:txBody>
          <a:bodyPr vert="horz" lIns="91440" tIns="45720" rIns="91440" bIns="45720" rtlCol="0">
            <a:normAutofit lnSpcReduction="10000"/>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s-MX" sz="19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El vuelo 470 de LAM Aerolíneas de Mozambique era un vuelo de pasajeros programado del Aeropuerto Internacional de Maputo, Mozambique, que se estrelló en el Parque Nacional de </a:t>
            </a:r>
            <a:r>
              <a:rPr kumimoji="0" lang="es-MX" sz="1900" b="0" i="0" u="none" strike="noStrike" kern="1200" cap="none" spc="0" normalizeH="0" baseline="0" noProof="0" dirty="0" err="1">
                <a:ln>
                  <a:noFill/>
                </a:ln>
                <a:solidFill>
                  <a:prstClr val="black"/>
                </a:solidFill>
                <a:effectLst/>
                <a:uLnTx/>
                <a:uFillTx/>
                <a:latin typeface="Century Gothic" panose="020B0502020202020204" pitchFamily="34" charset="0"/>
                <a:ea typeface="+mn-ea"/>
                <a:cs typeface="+mn-cs"/>
              </a:rPr>
              <a:t>Bwabwata</a:t>
            </a:r>
            <a:r>
              <a:rPr kumimoji="0" lang="es-MX" sz="19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 en Namibia</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s-MX" sz="19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s-MX" sz="19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29 de noviembre 2013</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s-MX" sz="19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s-MX" sz="19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Causa: Suicidio del Piloto</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s-MX" sz="19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s-MX"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Imagen 4" descr="Un avión estacionado en una pista de aeropuerto&#10;&#10;Descripción generada automáticamente">
            <a:extLst>
              <a:ext uri="{FF2B5EF4-FFF2-40B4-BE49-F238E27FC236}">
                <a16:creationId xmlns:a16="http://schemas.microsoft.com/office/drawing/2014/main" id="{6F5F9210-C7FC-1443-B6BF-9A4CB5853E9A}"/>
              </a:ext>
            </a:extLst>
          </p:cNvPr>
          <p:cNvPicPr>
            <a:picLocks noChangeAspect="1"/>
          </p:cNvPicPr>
          <p:nvPr/>
        </p:nvPicPr>
        <p:blipFill rotWithShape="1">
          <a:blip r:embed="rId2"/>
          <a:srcRect l="8867" r="2443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Marcador de número de diapositiva 3">
            <a:extLst>
              <a:ext uri="{FF2B5EF4-FFF2-40B4-BE49-F238E27FC236}">
                <a16:creationId xmlns:a16="http://schemas.microsoft.com/office/drawing/2014/main" id="{557E8DCD-3231-2646-801E-81114F9D5E27}"/>
              </a:ext>
            </a:extLst>
          </p:cNvPr>
          <p:cNvSpPr>
            <a:spLocks noGrp="1"/>
          </p:cNvSpPr>
          <p:nvPr>
            <p:ph type="sldNum" sz="quarter" idx="12"/>
          </p:nvPr>
        </p:nvSpPr>
        <p:spPr>
          <a:xfrm>
            <a:off x="10439400" y="6356350"/>
            <a:ext cx="914400"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51E255F-8636-4F29-BADD-736E309088D5}" type="slidenum">
              <a:rPr kumimoji="0" lang="es-MX" sz="1200" b="0"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40</a:t>
            </a:fld>
            <a:endParaRPr kumimoji="0" lang="es-MX" sz="12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3" name="Imagen 2">
            <a:extLst>
              <a:ext uri="{FF2B5EF4-FFF2-40B4-BE49-F238E27FC236}">
                <a16:creationId xmlns:a16="http://schemas.microsoft.com/office/drawing/2014/main" id="{61486722-3352-644F-CCB9-EE204EE1D5EC}"/>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793208606"/>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5">
            <a:extLst>
              <a:ext uri="{FF2B5EF4-FFF2-40B4-BE49-F238E27FC236}">
                <a16:creationId xmlns:a16="http://schemas.microsoft.com/office/drawing/2014/main" id="{45A232A3-E51F-46C2-9EC4-7F6DA4415F11}"/>
              </a:ext>
            </a:extLst>
          </p:cNvPr>
          <p:cNvSpPr txBox="1"/>
          <p:nvPr/>
        </p:nvSpPr>
        <p:spPr>
          <a:xfrm>
            <a:off x="1255060" y="5279511"/>
            <a:ext cx="9681882" cy="739880"/>
          </a:xfrm>
          <a:prstGeom prst="rect">
            <a:avLst/>
          </a:prstGeom>
        </p:spPr>
        <p:txBody>
          <a:bodyPr vert="horz" lIns="91440" tIns="45720" rIns="91440" bIns="45720" rtlCol="0" anchor="b">
            <a:normAutofit/>
          </a:bodyPr>
          <a:lstStyle>
            <a:defPPr>
              <a:defRPr lang="en-US"/>
            </a:defPPr>
            <a:lvl1pPr algn="ctr">
              <a:defRPr sz="3600">
                <a:ln w="10541" cmpd="sng">
                  <a:noFill/>
                  <a:prstDash val="solid"/>
                </a:ln>
                <a:solidFill>
                  <a:srgbClr val="FFC000"/>
                </a:solidFill>
                <a:latin typeface="Avenir Medium"/>
              </a:defRPr>
            </a:lvl1p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s-MX" sz="3600" b="0" i="0" u="none" strike="noStrike" kern="1200" cap="none" spc="50" normalizeH="0" baseline="0" noProof="0" dirty="0" err="1">
                <a:ln w="0"/>
                <a:solidFill>
                  <a:prstClr val="black">
                    <a:lumMod val="85000"/>
                    <a:lumOff val="1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Penha</a:t>
            </a:r>
            <a:r>
              <a:rPr kumimoji="0" lang="es-MX" sz="3600" b="0" i="0" u="none" strike="noStrike" kern="1200" cap="none" spc="50" normalizeH="0" baseline="0" noProof="0" dirty="0">
                <a:ln w="0"/>
                <a:solidFill>
                  <a:prstClr val="black">
                    <a:lumMod val="85000"/>
                    <a:lumOff val="1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 (Brasil) Marzo 2018</a:t>
            </a:r>
          </a:p>
        </p:txBody>
      </p:sp>
      <p:pic>
        <p:nvPicPr>
          <p:cNvPr id="20" name="Imagen 19" descr="1520722736742.JPG">
            <a:extLst>
              <a:ext uri="{FF2B5EF4-FFF2-40B4-BE49-F238E27FC236}">
                <a16:creationId xmlns:a16="http://schemas.microsoft.com/office/drawing/2014/main" id="{B3614F73-CA92-5E47-9FA8-7938F15002C6}"/>
              </a:ext>
            </a:extLst>
          </p:cNvPr>
          <p:cNvPicPr>
            <a:picLocks noChangeAspect="1"/>
          </p:cNvPicPr>
          <p:nvPr/>
        </p:nvPicPr>
        <p:blipFill rotWithShape="1">
          <a:blip r:embed="rId3">
            <a:extLst>
              <a:ext uri="{28A0092B-C50C-407E-A947-70E740481C1C}">
                <a14:useLocalDpi xmlns:a14="http://schemas.microsoft.com/office/drawing/2010/main" val="0"/>
              </a:ext>
            </a:extLst>
          </a:blip>
          <a:srcRect t="10678" b="11761"/>
          <a:stretch/>
        </p:blipFill>
        <p:spPr>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
        <p:nvSpPr>
          <p:cNvPr id="3" name="AutoShape 2" descr="data:image/jpeg;base64,/9j/4AAQSkZJRgABAQAAAQABAAD/2wCEAAkGBwgHBgkIBwgKCgkLDRYPDQwMDRsUFRAWIB0iIiAdHx8kKDQsJCYxJx8fLT0tMTU3Ojo6Iys/RD84QzQ5OjcBCgoKDQwNGg8PGjclHyU3Nzc3Nzc3Nzc3Nzc3Nzc3Nzc3Nzc3Nzc3Nzc3Nzc3Nzc3Nzc3Nzc3Nzc3Nzc3Nzc3N//AABEIALYAawMBIgACEQEDEQH/xAAcAAABBAMBAAAAAAAAAAAAAAAABQYHCAECAwT/xABFEAACAQMCBAQDBQYBCAsAAAABAgMABBEFIQYSMUEHE1FhInGRFDKBobEVQlJiwdEzIyRDcoKisuEWFyUmNFN0g5Oj8P/EABkBAQADAQEAAAAAAAAAAAAAAAACAwQBBf/EACMRAAIDAAEEAgMBAAAAAAAAAAABAgMRIQQSEzFBUSIyYRT/2gAMAwEAAhEDEQA/AJxoorTJD4J69KA3ooooApmcT3Ms+svYvLMtrHao5jjkaPnZ2cZLKQdgnTON6edRdr/EMc+pHUksbuSCNDC4tgJGOGyhZdiMhub0AI39Krm+x57J1/tyJtzwjYTTNIrsnN1DRo/5kZ+pNeyO2fQLCe7067vFmt4/MAMxKPy/EVMf3cEAjpnfY53ryQcXWlyJpIdN1DybduWWTCFQf9bmx1677dTtWIOI7DWo/KtrXUOR2CviDmBXO/xqSuCPUisUfMnrND8bWImGM8yK2MZGcVtSfompx6tYrdQjlBJUgHI29D3BGCPY0oV6K5MgUUVq55VJroNqK1TIX4uvetqAK1dSRsdxuK2oPSgNUPMM1tWn3X9m/Wtu1ABqM7RG8+/l2W2nuGNtCvRIhsN+/Ngt7BgOgp48U6rHY2aW6vi6vWMMKjqBj43+Srk/PA700kf/ADyaPAChEZAOgByP6Vi6uXHai+hc6C3NpEsqGSOLyuqEhcd+npWrLz6e62RWBpIyYm5AArEbHB9z0Irnd6bb3ciyTAs6nKMVUlD7ZG1dLv4bYLkklkTmPXdgM/nWLUacHlwjDFHoFm8XNmaMSyc+MhyBzA4wNumPalmkDhSdRDPaE/4b+av+q5JP+9z/AJUvZFexBpxTRgksZmuf339h+tbOcDbqdqyoAUCpHDNFFFAFFYJxTA448SrLQZZrDS0W81OPZw2fKhP85HU/yj8SKAfF9c29pbPPdzxwQoMtJKwVV/E1GPF3i7BaRvBw7Gk7jY3s4IiU/wAq7FvnsOnWol4k4tvtbufP1S8e8mU5SMbRxH+Veg+e596QGmN2cTyhBnKjlOAaAnPh3VdO16CLVkma41JozHLJcPmVOnMoH7q5HQADH416tTMtvJFewxtJ5YKyIvUqcHPvgj8zUF6VdXGm3Qm0+8h59gyOuVcejKwwaflh4j3NvGF1LR+YAAc9pJhcD+U9PrWG7p5uXdHk012xSxjxj4pg+FeSQL+9zQyZ/wCGsw3barfRGCGQWkJLvI68vO2MKoB37k59hTO/6weHXn85rO7RcfFGYVbJ3+6Q4A98g1teeI6NbFNJ0eULj4XuHEaj3wpz9DVaonvCJ+SH2PDibU7XRdNGrTXFxb3NsGW2eF+UszYwpHRhkDIIIwK48M+MaOkcXEVoMHb7ZZKSvzZM5H4E/KoV13Vb3WLkT380TMuyJF91B7f3JJrwW8jxsWR2UDc471tprdccbM1klJ6i42k6rp+sRfadNvIbmMjYxtkj5jqPxpQqnNprMsE6TZeOZfuywMVZfkRuPwqUeDPFu8tHjtdcY6hZ9DOB/nEY9T/GPz92NWkCdaKTtE1rTtdsVvdKukuYCeXmXYq3oQdwfY0o0BFPjLx1PoyroulztBPIge4nQ4ZUOcIp7McEk9h89oBnuJJvhJwg6IOgpa491X9s8X6tegko904Tf91cIv5KKb9AZVWdgqjJPYUEFWIIwR1FbRyPE3NGxU17pUW9gNxHtKo+NR7UBy/Zt/NaLfJY3D2zyCLzViYqXJwAD0JP616BpeuWVx9n/Z17HMIzL5LW7Z5B1bGOnvTl0jU9Ok0CzfUdSiiubIxxxRxs6PhZgyhl3R1wWbm2YHbelMXcEOucQDTde07TpNTMc1vdR3pkWMLLzOC+Bgtkty/hWeV0k/R0Ykvml7W4exkVpt0PIeWUZxlfU5BHzrnqLXUly8M1vNEyEAxMhDLnpke+R9akCz4j0iLS9Bhl1BJ57e/t45gYyAscVy7+aSexVht8/StuLOK9MuYtSawvEkEmnwRWhXmMyyJOGIdj1IxzA+mKir592dowjaa0uYGKz208TAA4eJlIz06isTo8LtDKjJIhw6sMEMOx9Mf3p/w8VtLxNDcyaoJ7UaSgY3h5k+0pAGGzbcwmRT8/nTNthJfXMt/fO0kjuZHdurudyTV0JSftHBNIONwd6ASDldiOmO1dJ5mnkMjd+nsK51YB4+H3FsvDuvw3zMxixyXUa/6WLv8Aiv3h8sd6tNHIksaSRtzI4DKw6EGqVRuY5FdeqnNWY8OuKbUcE6THdSZlihMJLMMkIxUfkBQFaJuTzpPK/wAPmPJnry52rUDPSnD4gaG/DvF+pWHJyw+aZYNtjG+64+XT8KdvhbwxEbca7fRhmZiLVWGQoGxf55yB8veoWWKuPcyUY9zwQNE8Ota1KNZrny7CJhkecCXP+z2/Eindo/hdawsxuNVuZDjfyolQfnmn1g+5rIZl2UkV58uqsf8ADUqYogrjPhS84d1KYRw3M2nbNHdGM8u43DEbAg5puNIuB8Qz3qzBdmBDnmUjBDbg14IY4rF1haKFrSQhYg0YxGf4enT0+npV0Os45RCVHPDK58+W616rKyu9Ql8mwtZ7mT+CGMuR9KsBe6BoF9k3WiWTsf3hEFP1ABrFjoWlabC0Wn2Qt0ZuYhJXGT69al/shhHwPSN+GeCmRZL3ifTrprONVUQRNiRSWwWdQeYADf5U5rbw2024s3NvfXsMbM4QMi/dycbEZ6etOd7OWSRXfULnKAgYCDY9Qfh3FetByIqKThQAMnPSqJdTJ8plipXyRRqfhbfQIzabfxXPKdo5U8tj7ZyR+lMa8tLmxuXtr2CSCdDho5FwR/y96sjTd4y4Yt+ItPYcoW+iUm3l6HP8J/lP5danV1b3JkZ0cbEgmlzT9S1WGzijtI5zCowpRCR1/vSNPDLbzPDNGySoxVkYbhgcEfWrVcA8MwaVwdpNnf2SC6SANMGUEh2JYg/InFbzMJni3wIOLNIF3YJjWLND5GMDzl6mM/qD6/OkPTLmO00mxtYYiCkaxBG2wQACPnmpbIzTV4s4YOoMLzTUjS7U8zqTyibHTP8AN7/Xtii+t2Lgsrn2vkbjW6SSOxj81s/ExcgZ9AK5TXf2JYV8p3iduUd2U56Vys9RHIQP8ovORvlWVs7gjHUHPuOlE8/N5XlkNyvzsWBAJz29q85+8Zrz6CbWfixBbStheY80e/XAGMiuj3cN3avHco8YZfiJU7EdxjPz/CvHIXkl80FMkYIO3fPavPf3MFpAZr25igh8sqTI5Az6j1okpPEh6PfYamqgwXUmXjGSyqTlex+Rr3yTtzqsckKoyc4Z/wB4e24qKdX42t1u4TpLcwQKjySIQHGCDgeh+vtTp4f4mstYhRLOWMTooDQTfeBA3KjG49/rVsqHFbhFWJvNHXc3LQGJfK80upzy5HT/APeteN9XxkCBubPL67+mRtXAmRlgVpARGCCCMZBG+PlWnlt05l5PN5875G+cVT+JPGevT72e7uyHjkjRG5d12P0yK9sNwhijMrgM2T09KS4pZIOc+dyxcxc/ERjO+/al3hzhSW48m7v0Atz1hfIMozkE+g9u/fHeyuvyPERlPt9jZ4e4C/bfiBLxDcQldHhZZU5x/wCJmA7D+EEA56E/jUzVhVCrgAADYAdq2r1IrFhib16FYxWaK6cGhxBwcbzUn1LS5o7e4mGLiKQHy5iMAPtuHAGM9x16A0mDgTVpQ7Sa1bwn91YLTP1Zm3+gqQqwelVuqDetE1OSWJlRtS4u4j+0S20t0IHido3WKMLgg4O+M0gXEtxdSmW7meWRuruxY/nTv8V7W1tvEXXEiJjUzI/KibZaNGY9fUmmoVTADOVOcnCZ/rUlGMfSIuTfs4ci1lV5GDISrA5BB3Bp32Gm6FJZWJaTT3LopuHm1AxyKxPxfDkAY26ZpC1m30+HVruPTLvzLNZWELupPMvY5xvXdOClZ8c67aRqjyQ3Cr3mTfHzGKkngu04p17Qf2tNp9qbdi3kqshjmlA7qpHLjruWHSoetLSO7vLeIyhRNKsZABzuQNvrVyLK1hsrOC0to1jhgjWONFGAqgYAquVNcvgmrJL5GZwvwtdteC+12JIkjwbezDBjn+OQjbI7KCQOuScYfIG1FZqcYqKxEZScnrCiiipHAooooAoPSisMQFJNAVb8T05/EDiSVhny5Ux8+Vf7UyutPXxOz/024l/9Sm3+ytMkgnocUBnvRWu42oAPUmgFLRiFu7eTtHdQtn0+L/lVyQcjNU00z/SEKfhaNuvo2auNbn/JoD/CCKA7UUUUAUUUUAUUUUAVz+8+Oy/rWztge52HzoVcDGaAq54nHPF3EbjveBT+CrTKp5eJDf8AebX8979v1FM2gF7SdNjueEeItQdAXsntAjd153YH9KQak/g7S/tXgtxfKF3aZXB7kRBW/vUYUAq6ChmmMA6ySIo/E4q4ATlRQOqDaqh8Jb65ZL2a5gH/ANi1cHtQGFORkVmuY+BuXsdxXSgCiiigCiitHJ+6vU0BgfE/N2GwrftQoAGBWTQFW/FCLyeKtcQnP+fc31AP9aZNSJ4027W/GerMw2neGVfl5aL+qmo7PSgLC+FOnJceDt5BIDyXy3YbHoQU/pVeV+6PlVr/AA004WXh5o1oy8vPaB2HvJlz/wAVVa1O1+wald2Wc/Z53iz68rEf0oBQ4QGeILADqby3A/8AlWrg1UXgKMzcW6TGO97bn6Sqf6VbqgNXGV9+1CHK/LY1tXMnlfPY9aA6UUUUAVqAeck/hW1YyKAzQaxketNjjPVeJ9PiiThbQU1KWQNzyyTqiwnt8JILfUdKAhnx9uUk41EMTK3JaRCQKckHLnB9DuNvcVGiIZXSNTguwUH57VKGueHHFOphp00C7+2yMZJZrnVbdgWJy2FAH5mkePwk44Ei/wDZcSkEEE3kW3+9QFmrKFLayt4IxhIo1RQOwAwKqr4oaeNM4/1qBRhXuDOv/uAP+rGrWQcwt4xJgPyjmA9cb1BXiV4c8Wa9xjqOqafZQz20xQRMblFPKqAdCR3BoBh+Hc0UHGekyzSRxxpcozPIwVVAOSSTsNhVtVIIyOhqtmmeF/ENvHL+0+H9ReRhyq1nf23KQexVs/XNSjwnq/Hy6pb2WucNxx6X/h/aftCeZEoXZmwxDHbsB1oCQ6wwBBB6Gscwx1FHMPWgBAQuCcn1rasA5rNAFJH7LmGpzXQnAR84YA+YuVxgb4x36dhRRQHj/Y+oLFFHa3MFoq55/s6svMeUDJ33OxP03Pfre6LcXX2fFyvNCHAkfJYAt2PrjbPX37EooDT9j6m0bxPqJKNEUxzMcE5+L322x02z1rpc6I92LRru5Z3tYnTmwMu5ZCGyen3O2OvpRRQHGXQ9S8oRx6o4RCChLMSuDkd98dffp0pShtLtLMxNeN5uHAb72OY/Dudzy7fOiigE64sNURl5L4gPypymVzynPUHr0+vt3zcaJO5LQyQu/mvIGnBb7yBSD/KTuQMdvlRRQGIeH3yBcC3KAx/dGSQu5ztuSduwC7ADv5o+GruPdLiB2C8oEqkrjBzkd8k834YwetYooBzWkXkWsUP/AJaBfvZ6DHXvXaiigP/Z"/>
          <p:cNvSpPr>
            <a:spLocks noChangeAspect="1" noChangeArrowheads="1"/>
          </p:cNvSpPr>
          <p:nvPr/>
        </p:nvSpPr>
        <p:spPr bwMode="auto">
          <a:xfrm>
            <a:off x="1524000"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Imagen 1">
            <a:extLst>
              <a:ext uri="{FF2B5EF4-FFF2-40B4-BE49-F238E27FC236}">
                <a16:creationId xmlns:a16="http://schemas.microsoft.com/office/drawing/2014/main" id="{A1282698-7CCD-8B25-9285-05D7DB8706E2}"/>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515969059"/>
      </p:ext>
    </p:extLst>
  </p:cSld>
  <p:clrMapOvr>
    <a:masterClrMapping/>
  </p:clrMapOvr>
  <mc:AlternateContent xmlns:mc="http://schemas.openxmlformats.org/markup-compatibility/2006" xmlns:p14="http://schemas.microsoft.com/office/powerpoint/2010/main">
    <mc:Choice Requires="p14">
      <p:transition spd="slow">
        <p14:switch dir="r"/>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showMasterSp="0">
  <p:cSld>
    <p:bg>
      <p:bgPr>
        <a:pattFill prst="pct90">
          <a:fgClr>
            <a:schemeClr val="tx1">
              <a:lumMod val="85000"/>
              <a:lumOff val="15000"/>
            </a:schemeClr>
          </a:fgClr>
          <a:bgClr>
            <a:schemeClr val="bg1"/>
          </a:bgClr>
        </a:pattFill>
        <a:effectLst/>
      </p:bgPr>
    </p:bg>
    <p:spTree>
      <p:nvGrpSpPr>
        <p:cNvPr id="1" name=""/>
        <p:cNvGrpSpPr/>
        <p:nvPr/>
      </p:nvGrpSpPr>
      <p:grpSpPr>
        <a:xfrm>
          <a:off x="0" y="0"/>
          <a:ext cx="0" cy="0"/>
          <a:chOff x="0" y="0"/>
          <a:chExt cx="0" cy="0"/>
        </a:xfrm>
      </p:grpSpPr>
      <p:sp>
        <p:nvSpPr>
          <p:cNvPr id="3" name="AutoShape 2" descr="data:image/jpeg;base64,/9j/4AAQSkZJRgABAQAAAQABAAD/2wCEAAkGBwgHBgkIBwgKCgkLDRYPDQwMDRsUFRAWIB0iIiAdHx8kKDQsJCYxJx8fLT0tMTU3Ojo6Iys/RD84QzQ5OjcBCgoKDQwNGg8PGjclHyU3Nzc3Nzc3Nzc3Nzc3Nzc3Nzc3Nzc3Nzc3Nzc3Nzc3Nzc3Nzc3Nzc3Nzc3Nzc3Nzc3N//AABEIALYAawMBIgACEQEDEQH/xAAcAAABBAMBAAAAAAAAAAAAAAAABQYHCAECAwT/xABFEAACAQMCBAQDBQYBCAsAAAABAgMABBEFIQYSMUEHE1FhInGRFDKBobEVQlJiwdEzIyRDcoKisuEWFyUmNFN0g5Oj8P/EABkBAQADAQEAAAAAAAAAAAAAAAACAwQBBf/EACMRAAIDAAEEAgMBAAAAAAAAAAABAgMRIQQSEzFBUSIyYRT/2gAMAwEAAhEDEQA/AJxoorTJD4J69KA3ooooApmcT3Ms+svYvLMtrHao5jjkaPnZ2cZLKQdgnTON6edRdr/EMc+pHUksbuSCNDC4tgJGOGyhZdiMhub0AI39Krm+x57J1/tyJtzwjYTTNIrsnN1DRo/5kZ+pNeyO2fQLCe7067vFmt4/MAMxKPy/EVMf3cEAjpnfY53ryQcXWlyJpIdN1DybduWWTCFQf9bmx1677dTtWIOI7DWo/KtrXUOR2CviDmBXO/xqSuCPUisUfMnrND8bWImGM8yK2MZGcVtSfompx6tYrdQjlBJUgHI29D3BGCPY0oV6K5MgUUVq55VJroNqK1TIX4uvetqAK1dSRsdxuK2oPSgNUPMM1tWn3X9m/Wtu1ABqM7RG8+/l2W2nuGNtCvRIhsN+/Ngt7BgOgp48U6rHY2aW6vi6vWMMKjqBj43+Srk/PA700kf/ADyaPAChEZAOgByP6Vi6uXHai+hc6C3NpEsqGSOLyuqEhcd+npWrLz6e62RWBpIyYm5AArEbHB9z0Irnd6bb3ciyTAs6nKMVUlD7ZG1dLv4bYLkklkTmPXdgM/nWLUacHlwjDFHoFm8XNmaMSyc+MhyBzA4wNumPalmkDhSdRDPaE/4b+av+q5JP+9z/AJUvZFexBpxTRgksZmuf339h+tbOcDbqdqyoAUCpHDNFFFAFFYJxTA448SrLQZZrDS0W81OPZw2fKhP85HU/yj8SKAfF9c29pbPPdzxwQoMtJKwVV/E1GPF3i7BaRvBw7Gk7jY3s4IiU/wAq7FvnsOnWol4k4tvtbufP1S8e8mU5SMbRxH+Veg+e596QGmN2cTyhBnKjlOAaAnPh3VdO16CLVkma41JozHLJcPmVOnMoH7q5HQADH416tTMtvJFewxtJ5YKyIvUqcHPvgj8zUF6VdXGm3Qm0+8h59gyOuVcejKwwaflh4j3NvGF1LR+YAAc9pJhcD+U9PrWG7p5uXdHk012xSxjxj4pg+FeSQL+9zQyZ/wCGsw3barfRGCGQWkJLvI68vO2MKoB37k59hTO/6weHXn85rO7RcfFGYVbJ3+6Q4A98g1teeI6NbFNJ0eULj4XuHEaj3wpz9DVaonvCJ+SH2PDibU7XRdNGrTXFxb3NsGW2eF+UszYwpHRhkDIIIwK48M+MaOkcXEVoMHb7ZZKSvzZM5H4E/KoV13Vb3WLkT380TMuyJF91B7f3JJrwW8jxsWR2UDc471tprdccbM1klJ6i42k6rp+sRfadNvIbmMjYxtkj5jqPxpQqnNprMsE6TZeOZfuywMVZfkRuPwqUeDPFu8tHjtdcY6hZ9DOB/nEY9T/GPz92NWkCdaKTtE1rTtdsVvdKukuYCeXmXYq3oQdwfY0o0BFPjLx1PoyroulztBPIge4nQ4ZUOcIp7McEk9h89oBnuJJvhJwg6IOgpa491X9s8X6tegko904Tf91cIv5KKb9AZVWdgqjJPYUEFWIIwR1FbRyPE3NGxU17pUW9gNxHtKo+NR7UBy/Zt/NaLfJY3D2zyCLzViYqXJwAD0JP616BpeuWVx9n/Z17HMIzL5LW7Z5B1bGOnvTl0jU9Ok0CzfUdSiiubIxxxRxs6PhZgyhl3R1wWbm2YHbelMXcEOucQDTde07TpNTMc1vdR3pkWMLLzOC+Bgtkty/hWeV0k/R0Ykvml7W4exkVpt0PIeWUZxlfU5BHzrnqLXUly8M1vNEyEAxMhDLnpke+R9akCz4j0iLS9Bhl1BJ57e/t45gYyAscVy7+aSexVht8/StuLOK9MuYtSawvEkEmnwRWhXmMyyJOGIdj1IxzA+mKir592dowjaa0uYGKz208TAA4eJlIz06isTo8LtDKjJIhw6sMEMOx9Mf3p/w8VtLxNDcyaoJ7UaSgY3h5k+0pAGGzbcwmRT8/nTNthJfXMt/fO0kjuZHdurudyTV0JSftHBNIONwd6ASDldiOmO1dJ5mnkMjd+nsK51YB4+H3FsvDuvw3zMxixyXUa/6WLv8Aiv3h8sd6tNHIksaSRtzI4DKw6EGqVRuY5FdeqnNWY8OuKbUcE6THdSZlihMJLMMkIxUfkBQFaJuTzpPK/wAPmPJnry52rUDPSnD4gaG/DvF+pWHJyw+aZYNtjG+64+XT8KdvhbwxEbca7fRhmZiLVWGQoGxf55yB8veoWWKuPcyUY9zwQNE8Ota1KNZrny7CJhkecCXP+z2/Eindo/hdawsxuNVuZDjfyolQfnmn1g+5rIZl2UkV58uqsf8ADUqYogrjPhS84d1KYRw3M2nbNHdGM8u43DEbAg5puNIuB8Qz3qzBdmBDnmUjBDbg14IY4rF1haKFrSQhYg0YxGf4enT0+npV0Os45RCVHPDK58+W616rKyu9Ql8mwtZ7mT+CGMuR9KsBe6BoF9k3WiWTsf3hEFP1ABrFjoWlabC0Wn2Qt0ZuYhJXGT69al/shhHwPSN+GeCmRZL3ifTrprONVUQRNiRSWwWdQeYADf5U5rbw2024s3NvfXsMbM4QMi/dycbEZ6etOd7OWSRXfULnKAgYCDY9Qfh3FetByIqKThQAMnPSqJdTJ8plipXyRRqfhbfQIzabfxXPKdo5U8tj7ZyR+lMa8tLmxuXtr2CSCdDho5FwR/y96sjTd4y4Yt+ItPYcoW+iUm3l6HP8J/lP5danV1b3JkZ0cbEgmlzT9S1WGzijtI5zCowpRCR1/vSNPDLbzPDNGySoxVkYbhgcEfWrVcA8MwaVwdpNnf2SC6SANMGUEh2JYg/InFbzMJni3wIOLNIF3YJjWLND5GMDzl6mM/qD6/OkPTLmO00mxtYYiCkaxBG2wQACPnmpbIzTV4s4YOoMLzTUjS7U8zqTyibHTP8AN7/Xtii+t2Lgsrn2vkbjW6SSOxj81s/ExcgZ9AK5TXf2JYV8p3iduUd2U56Vys9RHIQP8ovORvlWVs7gjHUHPuOlE8/N5XlkNyvzsWBAJz29q85+8Zrz6CbWfixBbStheY80e/XAGMiuj3cN3avHco8YZfiJU7EdxjPz/CvHIXkl80FMkYIO3fPavPf3MFpAZr25igh8sqTI5Az6j1okpPEh6PfYamqgwXUmXjGSyqTlex+Rr3yTtzqsckKoyc4Z/wB4e24qKdX42t1u4TpLcwQKjySIQHGCDgeh+vtTp4f4mstYhRLOWMTooDQTfeBA3KjG49/rVsqHFbhFWJvNHXc3LQGJfK80upzy5HT/APeteN9XxkCBubPL67+mRtXAmRlgVpARGCCCMZBG+PlWnlt05l5PN5875G+cVT+JPGevT72e7uyHjkjRG5d12P0yK9sNwhijMrgM2T09KS4pZIOc+dyxcxc/ERjO+/al3hzhSW48m7v0Atz1hfIMozkE+g9u/fHeyuvyPERlPt9jZ4e4C/bfiBLxDcQldHhZZU5x/wCJmA7D+EEA56E/jUzVhVCrgAADYAdq2r1IrFhib16FYxWaK6cGhxBwcbzUn1LS5o7e4mGLiKQHy5iMAPtuHAGM9x16A0mDgTVpQ7Sa1bwn91YLTP1Zm3+gqQqwelVuqDetE1OSWJlRtS4u4j+0S20t0IHido3WKMLgg4O+M0gXEtxdSmW7meWRuruxY/nTv8V7W1tvEXXEiJjUzI/KibZaNGY9fUmmoVTADOVOcnCZ/rUlGMfSIuTfs4ci1lV5GDISrA5BB3Bp32Gm6FJZWJaTT3LopuHm1AxyKxPxfDkAY26ZpC1m30+HVruPTLvzLNZWELupPMvY5xvXdOClZ8c67aRqjyQ3Cr3mTfHzGKkngu04p17Qf2tNp9qbdi3kqshjmlA7qpHLjruWHSoetLSO7vLeIyhRNKsZABzuQNvrVyLK1hsrOC0to1jhgjWONFGAqgYAquVNcvgmrJL5GZwvwtdteC+12JIkjwbezDBjn+OQjbI7KCQOuScYfIG1FZqcYqKxEZScnrCiiipHAooooAoPSisMQFJNAVb8T05/EDiSVhny5Ux8+Vf7UyutPXxOz/024l/9Sm3+ytMkgnocUBnvRWu42oAPUmgFLRiFu7eTtHdQtn0+L/lVyQcjNU00z/SEKfhaNuvo2auNbn/JoD/CCKA7UUUUAUUUUAUUUUAVz+8+Oy/rWztge52HzoVcDGaAq54nHPF3EbjveBT+CrTKp5eJDf8AebX8979v1FM2gF7SdNjueEeItQdAXsntAjd153YH9KQak/g7S/tXgtxfKF3aZXB7kRBW/vUYUAq6ChmmMA6ySIo/E4q4ATlRQOqDaqh8Jb65ZL2a5gH/ANi1cHtQGFORkVmuY+BuXsdxXSgCiiigCiitHJ+6vU0BgfE/N2GwrftQoAGBWTQFW/FCLyeKtcQnP+fc31AP9aZNSJ4027W/GerMw2neGVfl5aL+qmo7PSgLC+FOnJceDt5BIDyXy3YbHoQU/pVeV+6PlVr/AA004WXh5o1oy8vPaB2HvJlz/wAVVa1O1+wald2Wc/Z53iz68rEf0oBQ4QGeILADqby3A/8AlWrg1UXgKMzcW6TGO97bn6Sqf6VbqgNXGV9+1CHK/LY1tXMnlfPY9aA6UUUUAVqAeck/hW1YyKAzQaxketNjjPVeJ9PiiThbQU1KWQNzyyTqiwnt8JILfUdKAhnx9uUk41EMTK3JaRCQKckHLnB9DuNvcVGiIZXSNTguwUH57VKGueHHFOphp00C7+2yMZJZrnVbdgWJy2FAH5mkePwk44Ei/wDZcSkEEE3kW3+9QFmrKFLayt4IxhIo1RQOwAwKqr4oaeNM4/1qBRhXuDOv/uAP+rGrWQcwt4xJgPyjmA9cb1BXiV4c8Wa9xjqOqafZQz20xQRMblFPKqAdCR3BoBh+Hc0UHGekyzSRxxpcozPIwVVAOSSTsNhVtVIIyOhqtmmeF/ENvHL+0+H9ReRhyq1nf23KQexVs/XNSjwnq/Hy6pb2WucNxx6X/h/aftCeZEoXZmwxDHbsB1oCQ6wwBBB6Gscwx1FHMPWgBAQuCcn1rasA5rNAFJH7LmGpzXQnAR84YA+YuVxgb4x36dhRRQHj/Y+oLFFHa3MFoq55/s6svMeUDJ33OxP03Pfre6LcXX2fFyvNCHAkfJYAt2PrjbPX37EooDT9j6m0bxPqJKNEUxzMcE5+L322x02z1rpc6I92LRru5Z3tYnTmwMu5ZCGyen3O2OvpRRQHGXQ9S8oRx6o4RCChLMSuDkd98dffp0pShtLtLMxNeN5uHAb72OY/Dudzy7fOiigE64sNURl5L4gPypymVzynPUHr0+vt3zcaJO5LQyQu/mvIGnBb7yBSD/KTuQMdvlRRQGIeH3yBcC3KAx/dGSQu5ztuSduwC7ADv5o+GruPdLiB2C8oEqkrjBzkd8k834YwetYooBzWkXkWsUP/AJaBfvZ6DHXvXaiigP/Z"/>
          <p:cNvSpPr>
            <a:spLocks noChangeAspect="1" noChangeArrowheads="1"/>
          </p:cNvSpPr>
          <p:nvPr/>
        </p:nvSpPr>
        <p:spPr bwMode="auto">
          <a:xfrm>
            <a:off x="1524000"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TextBox 5">
            <a:extLst>
              <a:ext uri="{FF2B5EF4-FFF2-40B4-BE49-F238E27FC236}">
                <a16:creationId xmlns:a16="http://schemas.microsoft.com/office/drawing/2014/main" id="{45A232A3-E51F-46C2-9EC4-7F6DA4415F11}"/>
              </a:ext>
            </a:extLst>
          </p:cNvPr>
          <p:cNvSpPr txBox="1"/>
          <p:nvPr/>
        </p:nvSpPr>
        <p:spPr>
          <a:xfrm>
            <a:off x="528636" y="184741"/>
            <a:ext cx="10916260" cy="769441"/>
          </a:xfrm>
          <a:prstGeom prst="rect">
            <a:avLst/>
          </a:prstGeom>
          <a:noFill/>
          <a:ln>
            <a:noFill/>
          </a:ln>
        </p:spPr>
        <p:txBody>
          <a:bodyPr wrap="square">
            <a:spAutoFit/>
          </a:bodyPr>
          <a:lstStyle>
            <a:defPPr>
              <a:defRPr lang="en-US"/>
            </a:defPPr>
            <a:lvl1pPr algn="ctr">
              <a:defRPr sz="3600">
                <a:ln w="10541" cmpd="sng">
                  <a:noFill/>
                  <a:prstDash val="solid"/>
                </a:ln>
                <a:solidFill>
                  <a:srgbClr val="FFC000"/>
                </a:solidFill>
                <a:latin typeface="Avenir Medium"/>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4400" b="1" i="0" u="none" strike="noStrike" kern="1200" cap="none" spc="50" normalizeH="0" baseline="0" noProof="0" dirty="0" err="1">
                <a:ln w="0"/>
                <a:solidFill>
                  <a:srgbClr val="EECDA6"/>
                </a:solidFill>
                <a:effectLst>
                  <a:innerShdw blurRad="63500" dist="50800" dir="13500000">
                    <a:srgbClr val="000000">
                      <a:alpha val="50000"/>
                    </a:srgbClr>
                  </a:innerShdw>
                </a:effectLst>
                <a:uLnTx/>
                <a:uFillTx/>
                <a:latin typeface="Century Gothic" panose="020B0502020202020204" pitchFamily="34" charset="0"/>
                <a:ea typeface="+mn-ea"/>
                <a:cs typeface="+mn-cs"/>
              </a:rPr>
              <a:t>Penha</a:t>
            </a:r>
            <a:r>
              <a:rPr kumimoji="0" lang="es-ES" sz="4400" b="1" i="0" u="none" strike="noStrike" kern="1200" cap="none" spc="50" normalizeH="0" baseline="0" noProof="0" dirty="0">
                <a:ln w="0"/>
                <a:solidFill>
                  <a:srgbClr val="EECDA6"/>
                </a:solidFill>
                <a:effectLst>
                  <a:innerShdw blurRad="63500" dist="50800" dir="13500000">
                    <a:srgbClr val="000000">
                      <a:alpha val="50000"/>
                    </a:srgbClr>
                  </a:innerShdw>
                </a:effectLst>
                <a:uLnTx/>
                <a:uFillTx/>
                <a:latin typeface="Century Gothic" panose="020B0502020202020204" pitchFamily="34" charset="0"/>
                <a:ea typeface="+mn-ea"/>
                <a:cs typeface="+mn-cs"/>
              </a:rPr>
              <a:t> (Brasil) Marzo 2018</a:t>
            </a:r>
          </a:p>
        </p:txBody>
      </p:sp>
      <p:pic>
        <p:nvPicPr>
          <p:cNvPr id="6" name="Vídeo registra quada do helicóptero em Joinville.mp4">
            <a:hlinkClick r:id="" action="ppaction://media"/>
            <a:extLst>
              <a:ext uri="{FF2B5EF4-FFF2-40B4-BE49-F238E27FC236}">
                <a16:creationId xmlns:a16="http://schemas.microsoft.com/office/drawing/2014/main" id="{5362D91C-B94A-1A47-BFB8-1FBB8DFE3E0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71601" y="954182"/>
            <a:ext cx="10248797" cy="5764947"/>
          </a:xfrm>
          <a:prstGeom prst="rect">
            <a:avLst/>
          </a:prstGeom>
        </p:spPr>
      </p:pic>
      <p:pic>
        <p:nvPicPr>
          <p:cNvPr id="2" name="Imagen 1">
            <a:extLst>
              <a:ext uri="{FF2B5EF4-FFF2-40B4-BE49-F238E27FC236}">
                <a16:creationId xmlns:a16="http://schemas.microsoft.com/office/drawing/2014/main" id="{6A56AED5-B508-6ABF-4195-1F47FC1F214B}"/>
              </a:ext>
            </a:extLst>
          </p:cNvPr>
          <p:cNvPicPr>
            <a:picLocks noChangeAspect="1"/>
          </p:cNvPicPr>
          <p:nvPr/>
        </p:nvPicPr>
        <p:blipFill>
          <a:blip r:embed="rId6">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4734348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33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0">
                <p:cTn id="12" fill="hold" display="0">
                  <p:stCondLst>
                    <p:cond delay="indefinite"/>
                  </p:stCondLst>
                </p:cTn>
                <p:tgtEl>
                  <p:spTgt spid="6"/>
                </p:tgtEl>
              </p:cMediaNode>
            </p:vide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8" name="Rectangle 19464">
            <a:extLst>
              <a:ext uri="{FF2B5EF4-FFF2-40B4-BE49-F238E27FC236}">
                <a16:creationId xmlns:a16="http://schemas.microsoft.com/office/drawing/2014/main" id="{3A930249-8242-4E2B-AF17-C0182648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467" name="Rectangle 19466">
            <a:extLst>
              <a:ext uri="{FF2B5EF4-FFF2-40B4-BE49-F238E27FC236}">
                <a16:creationId xmlns:a16="http://schemas.microsoft.com/office/drawing/2014/main" id="{A5BDD999-C5E1-4B3E-A710-768673819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19460" name="Picture 4" descr="El Consejo de la OACI concluye el 222º período de sesiones con importantes  novedades para el progreso de la aviación internacional">
            <a:extLst>
              <a:ext uri="{FF2B5EF4-FFF2-40B4-BE49-F238E27FC236}">
                <a16:creationId xmlns:a16="http://schemas.microsoft.com/office/drawing/2014/main" id="{D81E9818-6778-4191-AD4A-222BE20F34D4}"/>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l="11006" r="16550" b="1"/>
          <a:stretch/>
        </p:blipFill>
        <p:spPr bwMode="auto">
          <a:xfrm>
            <a:off x="-1" y="10"/>
            <a:ext cx="1219200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ítulo 1">
            <a:extLst>
              <a:ext uri="{FF2B5EF4-FFF2-40B4-BE49-F238E27FC236}">
                <a16:creationId xmlns:a16="http://schemas.microsoft.com/office/drawing/2014/main" id="{43F702A6-0158-4084-BD54-605BDFC8C26E}"/>
              </a:ext>
            </a:extLst>
          </p:cNvPr>
          <p:cNvSpPr>
            <a:spLocks noGrp="1"/>
          </p:cNvSpPr>
          <p:nvPr>
            <p:ph type="title"/>
          </p:nvPr>
        </p:nvSpPr>
        <p:spPr>
          <a:xfrm>
            <a:off x="1198181" y="1122363"/>
            <a:ext cx="9795637" cy="2220775"/>
          </a:xfrm>
        </p:spPr>
        <p:txBody>
          <a:bodyPr vert="horz" lIns="91440" tIns="45720" rIns="91440" bIns="45720" rtlCol="0" anchor="b">
            <a:normAutofit/>
          </a:bodyPr>
          <a:lstStyle/>
          <a:p>
            <a:pPr algn="ctr"/>
            <a:r>
              <a:rPr lang="es-MX" sz="5200" b="1" dirty="0">
                <a:solidFill>
                  <a:srgbClr val="FFFFFF"/>
                </a:solidFill>
                <a:latin typeface="Century Gothic" panose="020B0502020202020204" pitchFamily="34" charset="0"/>
              </a:rPr>
              <a:t>Normativa internacional</a:t>
            </a:r>
          </a:p>
        </p:txBody>
      </p:sp>
      <p:pic>
        <p:nvPicPr>
          <p:cNvPr id="3" name="Imagen 2">
            <a:extLst>
              <a:ext uri="{FF2B5EF4-FFF2-40B4-BE49-F238E27FC236}">
                <a16:creationId xmlns:a16="http://schemas.microsoft.com/office/drawing/2014/main" id="{088E4089-135A-D32B-31D7-AEEDFF5758D7}"/>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4279105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90" name="Rectangle 20486">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89" name="Rectangle 20488">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E39C0435-ADA7-4035-B7C4-5CE1EC3F7290}"/>
              </a:ext>
            </a:extLst>
          </p:cNvPr>
          <p:cNvSpPr>
            <a:spLocks noGrp="1"/>
          </p:cNvSpPr>
          <p:nvPr>
            <p:ph type="title"/>
          </p:nvPr>
        </p:nvSpPr>
        <p:spPr>
          <a:xfrm>
            <a:off x="1179576" y="1163848"/>
            <a:ext cx="9829800" cy="1325880"/>
          </a:xfrm>
        </p:spPr>
        <p:txBody>
          <a:bodyPr anchor="b">
            <a:normAutofit/>
          </a:bodyPr>
          <a:lstStyle/>
          <a:p>
            <a:pPr algn="ctr"/>
            <a:r>
              <a:rPr lang="es-MX" sz="3600" b="1" dirty="0">
                <a:solidFill>
                  <a:schemeClr val="tx1">
                    <a:lumMod val="75000"/>
                    <a:lumOff val="25000"/>
                  </a:schemeClr>
                </a:solidFill>
                <a:effectLst/>
                <a:latin typeface="Century Gothic" panose="020B0502020202020204" pitchFamily="34" charset="0"/>
                <a:ea typeface="Arial" panose="020B0604020202020204" pitchFamily="34" charset="0"/>
              </a:rPr>
              <a:t>Organización de Aviación Civil Internacional (OACI)</a:t>
            </a:r>
            <a:endParaRPr lang="es-MX" sz="3600" b="1" dirty="0">
              <a:solidFill>
                <a:schemeClr val="tx1">
                  <a:lumMod val="75000"/>
                  <a:lumOff val="25000"/>
                </a:schemeClr>
              </a:solidFill>
              <a:latin typeface="Century Gothic" panose="020B0502020202020204" pitchFamily="34" charset="0"/>
            </a:endParaRPr>
          </a:p>
        </p:txBody>
      </p:sp>
      <p:grpSp>
        <p:nvGrpSpPr>
          <p:cNvPr id="20491" name="Group 20490">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20492" name="Freeform: Shape 20491">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93" name="Freeform: Shape 20492">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494" name="Freeform: Shape 20493">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495" name="Freeform: Shape 20494">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20482" name="Picture 2" descr="La ICAO/OACI y las &quot;libertades del aire&quot;">
            <a:extLst>
              <a:ext uri="{FF2B5EF4-FFF2-40B4-BE49-F238E27FC236}">
                <a16:creationId xmlns:a16="http://schemas.microsoft.com/office/drawing/2014/main" id="{B6C105EE-E827-4CC9-859C-06E886132D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32119" y="2837712"/>
            <a:ext cx="3899797" cy="3217333"/>
          </a:xfrm>
          <a:prstGeom prst="rect">
            <a:avLst/>
          </a:prstGeom>
          <a:noFill/>
          <a:extLst>
            <a:ext uri="{909E8E84-426E-40DD-AFC4-6F175D3DCCD1}">
              <a14:hiddenFill xmlns:a14="http://schemas.microsoft.com/office/drawing/2010/main">
                <a:solidFill>
                  <a:srgbClr val="FFFFFF"/>
                </a:solidFill>
              </a14:hiddenFill>
            </a:ext>
          </a:extLst>
        </p:spPr>
      </p:pic>
      <p:sp>
        <p:nvSpPr>
          <p:cNvPr id="3" name="Marcador de contenido 2">
            <a:extLst>
              <a:ext uri="{FF2B5EF4-FFF2-40B4-BE49-F238E27FC236}">
                <a16:creationId xmlns:a16="http://schemas.microsoft.com/office/drawing/2014/main" id="{00E09970-4077-4A7B-8DF5-A1B2421E98B1}"/>
              </a:ext>
            </a:extLst>
          </p:cNvPr>
          <p:cNvSpPr>
            <a:spLocks noGrp="1"/>
          </p:cNvSpPr>
          <p:nvPr>
            <p:ph idx="1"/>
          </p:nvPr>
        </p:nvSpPr>
        <p:spPr>
          <a:xfrm>
            <a:off x="6354871" y="2827419"/>
            <a:ext cx="5029200" cy="3227626"/>
          </a:xfrm>
        </p:spPr>
        <p:txBody>
          <a:bodyPr anchor="ctr">
            <a:normAutofit lnSpcReduction="10000"/>
          </a:bodyPr>
          <a:lstStyle/>
          <a:p>
            <a:pPr>
              <a:spcAft>
                <a:spcPts val="800"/>
              </a:spcAft>
            </a:pPr>
            <a:r>
              <a:rPr lang="es-MX" sz="1700" dirty="0">
                <a:solidFill>
                  <a:schemeClr val="tx1">
                    <a:lumMod val="75000"/>
                    <a:lumOff val="25000"/>
                  </a:schemeClr>
                </a:solidFill>
                <a:effectLst/>
                <a:latin typeface="Century Gothic" panose="020B0502020202020204" pitchFamily="34" charset="0"/>
                <a:ea typeface="Arial" panose="020B0604020202020204" pitchFamily="34" charset="0"/>
              </a:rPr>
              <a:t>Es una agencia de la Organización de las Naciones Unidas creada en 1944 por la Convención de Chicago para estudiar los problemas de la aviación civil internacional y promover los reglamentos y normas únicos en la aeronáutica mundial.</a:t>
            </a:r>
            <a:endParaRPr lang="es-MX" sz="1700" dirty="0">
              <a:solidFill>
                <a:schemeClr val="tx1">
                  <a:lumMod val="75000"/>
                  <a:lumOff val="25000"/>
                </a:schemeClr>
              </a:solidFill>
              <a:effectLst/>
              <a:latin typeface="Century Gothic" panose="020B0502020202020204" pitchFamily="34" charset="0"/>
              <a:ea typeface="Calibri" panose="020F0502020204030204" pitchFamily="34" charset="0"/>
            </a:endParaRPr>
          </a:p>
          <a:p>
            <a:r>
              <a:rPr lang="es-MX" sz="1700" dirty="0">
                <a:solidFill>
                  <a:schemeClr val="tx1">
                    <a:lumMod val="75000"/>
                    <a:lumOff val="25000"/>
                  </a:schemeClr>
                </a:solidFill>
                <a:effectLst/>
                <a:latin typeface="Century Gothic" panose="020B0502020202020204" pitchFamily="34" charset="0"/>
                <a:ea typeface="Arial" panose="020B0604020202020204" pitchFamily="34" charset="0"/>
              </a:rPr>
              <a:t>El convenio previo al establecimiento de una organización de aviación civil internacional fue elaborado por la conferencia de Aviación Civil Internacional celebrada en Chicago del 1 de noviembre al 7 de diciembre de 1944, que entró en vigor el 4 de abril de 1947.</a:t>
            </a:r>
            <a:endParaRPr lang="es-MX" sz="1700" dirty="0">
              <a:solidFill>
                <a:schemeClr val="tx1">
                  <a:lumMod val="75000"/>
                  <a:lumOff val="25000"/>
                </a:schemeClr>
              </a:solidFill>
              <a:latin typeface="Century Gothic" panose="020B0502020202020204" pitchFamily="34" charset="0"/>
            </a:endParaRPr>
          </a:p>
        </p:txBody>
      </p:sp>
      <p:grpSp>
        <p:nvGrpSpPr>
          <p:cNvPr id="20497" name="Group 20496">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20498" name="Freeform: Shape 20497">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99" name="Freeform: Shape 20498">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00" name="Freeform: Shape 20499">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01" name="Freeform: Shape 20500">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5" name="Imagen 4">
            <a:extLst>
              <a:ext uri="{FF2B5EF4-FFF2-40B4-BE49-F238E27FC236}">
                <a16:creationId xmlns:a16="http://schemas.microsoft.com/office/drawing/2014/main" id="{55B08514-0C8D-206F-48FB-90C4A909D1AA}"/>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002653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43473" y="1620732"/>
            <a:ext cx="10905053" cy="4480726"/>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0ADCCB58-ED98-4524-B562-92B8C94369F8}"/>
              </a:ext>
            </a:extLst>
          </p:cNvPr>
          <p:cNvSpPr>
            <a:spLocks noGrp="1"/>
          </p:cNvSpPr>
          <p:nvPr>
            <p:ph type="title"/>
          </p:nvPr>
        </p:nvSpPr>
        <p:spPr>
          <a:xfrm>
            <a:off x="1077466" y="1620732"/>
            <a:ext cx="2988234" cy="4480726"/>
          </a:xfrm>
        </p:spPr>
        <p:txBody>
          <a:bodyPr>
            <a:normAutofit/>
          </a:bodyPr>
          <a:lstStyle/>
          <a:p>
            <a:pPr algn="r"/>
            <a:r>
              <a:rPr lang="es-MX" sz="3100" b="1" dirty="0">
                <a:latin typeface="Century Gothic" panose="020B0502020202020204" pitchFamily="34" charset="0"/>
                <a:ea typeface="Arial" panose="020B0604020202020204" pitchFamily="34" charset="0"/>
              </a:rPr>
              <a:t>Funciones y objetivos principales de la OACI.</a:t>
            </a:r>
            <a:br>
              <a:rPr lang="es-MX" sz="3100" dirty="0">
                <a:latin typeface="Century Gothic" panose="020B0502020202020204" pitchFamily="34" charset="0"/>
                <a:ea typeface="Calibri" panose="020F0502020204030204" pitchFamily="34" charset="0"/>
              </a:rPr>
            </a:br>
            <a:endParaRPr lang="es-MX" sz="3100" dirty="0">
              <a:latin typeface="Century Gothic" panose="020B0502020202020204" pitchFamily="34" charset="0"/>
            </a:endParaRP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Marcador de contenido 2">
            <a:extLst>
              <a:ext uri="{FF2B5EF4-FFF2-40B4-BE49-F238E27FC236}">
                <a16:creationId xmlns:a16="http://schemas.microsoft.com/office/drawing/2014/main" id="{8B3E848F-900A-46FC-BF3C-DC357026E7CE}"/>
              </a:ext>
            </a:extLst>
          </p:cNvPr>
          <p:cNvSpPr>
            <a:spLocks noGrp="1"/>
          </p:cNvSpPr>
          <p:nvPr>
            <p:ph idx="1"/>
          </p:nvPr>
        </p:nvSpPr>
        <p:spPr>
          <a:xfrm>
            <a:off x="5256959" y="2080965"/>
            <a:ext cx="4702848" cy="3560260"/>
          </a:xfrm>
        </p:spPr>
        <p:txBody>
          <a:bodyPr anchor="ctr">
            <a:normAutofit fontScale="92500" lnSpcReduction="20000"/>
          </a:bodyPr>
          <a:lstStyle/>
          <a:p>
            <a:pPr marL="342900" lvl="0" indent="-342900">
              <a:spcAft>
                <a:spcPts val="800"/>
              </a:spcAft>
              <a:buFont typeface="Arial" panose="020B0604020202020204" pitchFamily="34" charset="0"/>
              <a:buChar char="●"/>
            </a:pPr>
            <a:r>
              <a:rPr lang="es-MX" sz="1400" dirty="0">
                <a:effectLst/>
                <a:latin typeface="Century Gothic" panose="020B0502020202020204" pitchFamily="34" charset="0"/>
                <a:ea typeface="Arial" panose="020B0604020202020204" pitchFamily="34" charset="0"/>
                <a:cs typeface="Noto Sans Symbols"/>
              </a:rPr>
              <a:t>Establecer normas y regulaciones internacionales necesarias para garantizar la seguridad y eficiencia y regularidad del transporte aéreo.</a:t>
            </a:r>
            <a:endParaRPr lang="es-MX" sz="1400" dirty="0">
              <a:effectLst/>
              <a:latin typeface="Century Gothic" panose="020B0502020202020204" pitchFamily="34" charset="0"/>
              <a:ea typeface="Noto Sans Symbols"/>
              <a:cs typeface="Noto Sans Symbols"/>
            </a:endParaRPr>
          </a:p>
          <a:p>
            <a:pPr marL="342900" lvl="0" indent="-342900">
              <a:spcAft>
                <a:spcPts val="800"/>
              </a:spcAft>
              <a:buFont typeface="Arial" panose="020B0604020202020204" pitchFamily="34" charset="0"/>
              <a:buChar char="●"/>
            </a:pPr>
            <a:r>
              <a:rPr lang="es-MX" sz="1400" dirty="0">
                <a:effectLst/>
                <a:latin typeface="Century Gothic" panose="020B0502020202020204" pitchFamily="34" charset="0"/>
                <a:ea typeface="Arial" panose="020B0604020202020204" pitchFamily="34" charset="0"/>
                <a:cs typeface="Noto Sans Symbols"/>
              </a:rPr>
              <a:t>Servir de catalizador para la cooperación en todas las esferas de la aviación civil entre sus Estados contratantes.</a:t>
            </a:r>
            <a:endParaRPr lang="es-MX" sz="1400" dirty="0">
              <a:effectLst/>
              <a:latin typeface="Century Gothic" panose="020B0502020202020204" pitchFamily="34" charset="0"/>
              <a:ea typeface="Noto Sans Symbols"/>
              <a:cs typeface="Noto Sans Symbols"/>
            </a:endParaRPr>
          </a:p>
          <a:p>
            <a:pPr marL="342900" lvl="0" indent="-342900">
              <a:spcAft>
                <a:spcPts val="800"/>
              </a:spcAft>
              <a:buFont typeface="Arial" panose="020B0604020202020204" pitchFamily="34" charset="0"/>
              <a:buChar char="●"/>
            </a:pPr>
            <a:r>
              <a:rPr lang="es-MX" sz="1400" dirty="0">
                <a:effectLst/>
                <a:latin typeface="Century Gothic" panose="020B0502020202020204" pitchFamily="34" charset="0"/>
                <a:ea typeface="Arial" panose="020B0604020202020204" pitchFamily="34" charset="0"/>
                <a:cs typeface="Noto Sans Symbols"/>
              </a:rPr>
              <a:t>Desarrollar los principios y la técnica de la navegación aérea internacional.</a:t>
            </a:r>
            <a:endParaRPr lang="es-MX" sz="1400" dirty="0">
              <a:effectLst/>
              <a:latin typeface="Century Gothic" panose="020B0502020202020204" pitchFamily="34" charset="0"/>
              <a:ea typeface="Noto Sans Symbols"/>
              <a:cs typeface="Noto Sans Symbols"/>
            </a:endParaRPr>
          </a:p>
          <a:p>
            <a:pPr marL="342900" lvl="0" indent="-342900">
              <a:spcAft>
                <a:spcPts val="800"/>
              </a:spcAft>
              <a:buFont typeface="Arial" panose="020B0604020202020204" pitchFamily="34" charset="0"/>
              <a:buChar char="●"/>
            </a:pPr>
            <a:r>
              <a:rPr lang="es-MX" sz="1400" dirty="0">
                <a:effectLst/>
                <a:latin typeface="Century Gothic" panose="020B0502020202020204" pitchFamily="34" charset="0"/>
                <a:ea typeface="Arial" panose="020B0604020202020204" pitchFamily="34" charset="0"/>
                <a:cs typeface="Noto Sans Symbols"/>
              </a:rPr>
              <a:t>Fomentar la formulación de planes y el desarrollo del transporte aéreo internacional.</a:t>
            </a:r>
            <a:endParaRPr lang="es-MX" sz="1400" dirty="0">
              <a:effectLst/>
              <a:latin typeface="Century Gothic" panose="020B0502020202020204" pitchFamily="34" charset="0"/>
              <a:ea typeface="Noto Sans Symbols"/>
              <a:cs typeface="Noto Sans Symbols"/>
            </a:endParaRPr>
          </a:p>
          <a:p>
            <a:pPr marL="342900" lvl="0" indent="-342900">
              <a:spcAft>
                <a:spcPts val="800"/>
              </a:spcAft>
              <a:buFont typeface="Arial" panose="020B0604020202020204" pitchFamily="34" charset="0"/>
              <a:buChar char="●"/>
            </a:pPr>
            <a:r>
              <a:rPr lang="es-MX" sz="1400" dirty="0">
                <a:effectLst/>
                <a:latin typeface="Century Gothic" panose="020B0502020202020204" pitchFamily="34" charset="0"/>
                <a:ea typeface="Arial" panose="020B0604020202020204" pitchFamily="34" charset="0"/>
                <a:cs typeface="Noto Sans Symbols"/>
              </a:rPr>
              <a:t>Estimular el desarrollo de rutas aéreas, aeropuertos y transporte por vía aérea</a:t>
            </a:r>
          </a:p>
          <a:p>
            <a:pPr marL="342900" lvl="0" indent="-342900">
              <a:spcAft>
                <a:spcPts val="800"/>
              </a:spcAft>
              <a:buFont typeface="Arial" panose="020B0604020202020204" pitchFamily="34" charset="0"/>
              <a:buChar char="●"/>
            </a:pPr>
            <a:r>
              <a:rPr lang="es-MX" sz="1400" dirty="0">
                <a:effectLst/>
                <a:latin typeface="Century Gothic" panose="020B0502020202020204" pitchFamily="34" charset="0"/>
                <a:ea typeface="Arial" panose="020B0604020202020204" pitchFamily="34" charset="0"/>
              </a:rPr>
              <a:t>Satisfacer las necesidades de los pueblos del mundo en lo relativo a transportes aéreos seguros, regulares, eficientes y económicos.</a:t>
            </a:r>
            <a:endParaRPr lang="es-MX" sz="1400" dirty="0">
              <a:latin typeface="Century Gothic" panose="020B0502020202020204" pitchFamily="34" charset="0"/>
            </a:endParaRPr>
          </a:p>
        </p:txBody>
      </p:sp>
      <p:pic>
        <p:nvPicPr>
          <p:cNvPr id="5" name="Imagen 4">
            <a:extLst>
              <a:ext uri="{FF2B5EF4-FFF2-40B4-BE49-F238E27FC236}">
                <a16:creationId xmlns:a16="http://schemas.microsoft.com/office/drawing/2014/main" id="{FDAF50B7-26EF-6205-54D8-B32463595530}"/>
              </a:ext>
            </a:extLst>
          </p:cNvPr>
          <p:cNvPicPr>
            <a:picLocks noChangeAspect="1"/>
          </p:cNvPicPr>
          <p:nvPr/>
        </p:nvPicPr>
        <p:blipFill>
          <a:blip r:embed="rId2">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708660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06822630-6B60-404E-AC3E-8DF2E83CE84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05195" y="279346"/>
            <a:ext cx="10395857" cy="64379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ítulo 1">
            <a:extLst>
              <a:ext uri="{FF2B5EF4-FFF2-40B4-BE49-F238E27FC236}">
                <a16:creationId xmlns:a16="http://schemas.microsoft.com/office/drawing/2014/main" id="{D840AA0D-733A-4C27-BE84-CB4306B47D2C}"/>
              </a:ext>
            </a:extLst>
          </p:cNvPr>
          <p:cNvSpPr>
            <a:spLocks noGrp="1"/>
          </p:cNvSpPr>
          <p:nvPr>
            <p:ph type="title"/>
          </p:nvPr>
        </p:nvSpPr>
        <p:spPr>
          <a:xfrm>
            <a:off x="303811" y="5340886"/>
            <a:ext cx="4600699" cy="1325563"/>
          </a:xfrm>
        </p:spPr>
        <p:txBody>
          <a:bodyPr/>
          <a:lstStyle/>
          <a:p>
            <a:r>
              <a:rPr lang="es-MX" b="1" dirty="0">
                <a:solidFill>
                  <a:schemeClr val="tx1">
                    <a:lumMod val="75000"/>
                    <a:lumOff val="25000"/>
                  </a:schemeClr>
                </a:solidFill>
                <a:latin typeface="Century Gothic" panose="020B0502020202020204" pitchFamily="34" charset="0"/>
              </a:rPr>
              <a:t>Convenios internacionales</a:t>
            </a:r>
          </a:p>
        </p:txBody>
      </p:sp>
      <p:pic>
        <p:nvPicPr>
          <p:cNvPr id="5" name="Imagen 4">
            <a:extLst>
              <a:ext uri="{FF2B5EF4-FFF2-40B4-BE49-F238E27FC236}">
                <a16:creationId xmlns:a16="http://schemas.microsoft.com/office/drawing/2014/main" id="{A8629F80-400D-9A55-7EDC-BF7AA5B83D4A}"/>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855704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3559" name="Rectangle 2355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3554" name="Picture 2" descr="Constitución Política de México: cómo descargarla y consultarla - Grupo  Milenio">
            <a:extLst>
              <a:ext uri="{FF2B5EF4-FFF2-40B4-BE49-F238E27FC236}">
                <a16:creationId xmlns:a16="http://schemas.microsoft.com/office/drawing/2014/main" id="{FC6C452E-49EE-4DA8-897B-72E2777D8F10}"/>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9638"/>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ítulo 1">
            <a:extLst>
              <a:ext uri="{FF2B5EF4-FFF2-40B4-BE49-F238E27FC236}">
                <a16:creationId xmlns:a16="http://schemas.microsoft.com/office/drawing/2014/main" id="{778FFBF5-1C65-4474-89B5-370C87B60577}"/>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s-MX" b="1" dirty="0">
                <a:solidFill>
                  <a:srgbClr val="FFFFFF"/>
                </a:solidFill>
                <a:latin typeface="Century Gothic" panose="020B0502020202020204" pitchFamily="34" charset="0"/>
              </a:rPr>
              <a:t>Normativa nacional</a:t>
            </a:r>
          </a:p>
        </p:txBody>
      </p:sp>
      <p:pic>
        <p:nvPicPr>
          <p:cNvPr id="3" name="Imagen 2">
            <a:extLst>
              <a:ext uri="{FF2B5EF4-FFF2-40B4-BE49-F238E27FC236}">
                <a16:creationId xmlns:a16="http://schemas.microsoft.com/office/drawing/2014/main" id="{5A4DA034-15E9-991C-1779-EFE0BDCC62BB}"/>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3718023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Imagen 4" descr="Texto&#10;&#10;Descripción generada automáticamente con confianza media">
            <a:extLst>
              <a:ext uri="{FF2B5EF4-FFF2-40B4-BE49-F238E27FC236}">
                <a16:creationId xmlns:a16="http://schemas.microsoft.com/office/drawing/2014/main" id="{254C5512-C6A1-4B5F-BBD0-B2576DDCD23A}"/>
              </a:ext>
            </a:extLst>
          </p:cNvPr>
          <p:cNvPicPr>
            <a:picLocks noChangeAspect="1"/>
          </p:cNvPicPr>
          <p:nvPr/>
        </p:nvPicPr>
        <p:blipFill rotWithShape="1">
          <a:blip r:embed="rId2"/>
          <a:srcRect l="9034" r="21967"/>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Marcador de contenido 2">
            <a:extLst>
              <a:ext uri="{FF2B5EF4-FFF2-40B4-BE49-F238E27FC236}">
                <a16:creationId xmlns:a16="http://schemas.microsoft.com/office/drawing/2014/main" id="{6E81222E-75DC-49CA-91F9-9225A0AB7099}"/>
              </a:ext>
            </a:extLst>
          </p:cNvPr>
          <p:cNvSpPr>
            <a:spLocks noGrp="1"/>
          </p:cNvSpPr>
          <p:nvPr>
            <p:ph idx="1"/>
          </p:nvPr>
        </p:nvSpPr>
        <p:spPr>
          <a:xfrm>
            <a:off x="4223982" y="3752850"/>
            <a:ext cx="7485413" cy="2452687"/>
          </a:xfrm>
        </p:spPr>
        <p:txBody>
          <a:bodyPr anchor="ctr">
            <a:normAutofit/>
          </a:bodyPr>
          <a:lstStyle/>
          <a:p>
            <a:pPr marL="0" indent="0">
              <a:buNone/>
            </a:pPr>
            <a:r>
              <a:rPr lang="es-MX" sz="1800" dirty="0">
                <a:solidFill>
                  <a:schemeClr val="tx1">
                    <a:lumMod val="85000"/>
                    <a:lumOff val="15000"/>
                  </a:schemeClr>
                </a:solidFill>
                <a:effectLst/>
                <a:latin typeface="Century Gothic" panose="020B0502020202020204" pitchFamily="34" charset="0"/>
                <a:ea typeface="Arial" panose="020B0604020202020204" pitchFamily="34" charset="0"/>
              </a:rPr>
              <a:t>En los Estados Unidos Mexicanos, El organismo encargado de normar, dirigir y orientar la industria aérea y en específico, las normas sobre Seguridad de la Aviación Civil, es la Secretaría de Infraestructura, Comunicaciones y Transportes a través de la Autoridad Aeronáutica de México</a:t>
            </a:r>
            <a:endParaRPr lang="es-MX" sz="1800" dirty="0">
              <a:solidFill>
                <a:schemeClr val="tx1">
                  <a:lumMod val="85000"/>
                  <a:lumOff val="15000"/>
                </a:schemeClr>
              </a:solidFill>
              <a:latin typeface="Century Gothic" panose="020B0502020202020204" pitchFamily="34" charset="0"/>
            </a:endParaRPr>
          </a:p>
        </p:txBody>
      </p:sp>
      <p:pic>
        <p:nvPicPr>
          <p:cNvPr id="4" name="Imagen 3">
            <a:extLst>
              <a:ext uri="{FF2B5EF4-FFF2-40B4-BE49-F238E27FC236}">
                <a16:creationId xmlns:a16="http://schemas.microsoft.com/office/drawing/2014/main" id="{93415F8E-492F-4468-752C-0FD623FB3B53}"/>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809518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E69E1ECE-4FC8-41BA-A365-8DA40A9E3472}"/>
              </a:ext>
            </a:extLst>
          </p:cNvPr>
          <p:cNvSpPr>
            <a:spLocks noGrp="1"/>
          </p:cNvSpPr>
          <p:nvPr>
            <p:ph type="title"/>
          </p:nvPr>
        </p:nvSpPr>
        <p:spPr>
          <a:xfrm>
            <a:off x="804672" y="802955"/>
            <a:ext cx="4766330" cy="1454051"/>
          </a:xfrm>
        </p:spPr>
        <p:txBody>
          <a:bodyPr>
            <a:noAutofit/>
          </a:bodyPr>
          <a:lstStyle/>
          <a:p>
            <a:pPr algn="ctr"/>
            <a:r>
              <a:rPr lang="es-MX" sz="4000" b="1" dirty="0">
                <a:solidFill>
                  <a:schemeClr val="tx1">
                    <a:lumMod val="85000"/>
                    <a:lumOff val="15000"/>
                  </a:schemeClr>
                </a:solidFill>
                <a:latin typeface="Century Gothic" panose="020B0502020202020204" pitchFamily="34" charset="0"/>
              </a:rPr>
              <a:t>Autoridad aeronáutica en México</a:t>
            </a:r>
          </a:p>
        </p:txBody>
      </p:sp>
      <p:sp>
        <p:nvSpPr>
          <p:cNvPr id="3" name="Marcador de contenido 2">
            <a:extLst>
              <a:ext uri="{FF2B5EF4-FFF2-40B4-BE49-F238E27FC236}">
                <a16:creationId xmlns:a16="http://schemas.microsoft.com/office/drawing/2014/main" id="{ECAF71AB-CC96-4959-8C29-E5E526C5E61B}"/>
              </a:ext>
            </a:extLst>
          </p:cNvPr>
          <p:cNvSpPr>
            <a:spLocks noGrp="1"/>
          </p:cNvSpPr>
          <p:nvPr>
            <p:ph idx="1"/>
          </p:nvPr>
        </p:nvSpPr>
        <p:spPr>
          <a:xfrm>
            <a:off x="804672" y="2421683"/>
            <a:ext cx="4923028" cy="3353476"/>
          </a:xfrm>
        </p:spPr>
        <p:txBody>
          <a:bodyPr anchor="t">
            <a:normAutofit/>
          </a:bodyPr>
          <a:lstStyle/>
          <a:p>
            <a:pPr marL="0" indent="0" algn="just">
              <a:spcAft>
                <a:spcPts val="800"/>
              </a:spcAft>
              <a:buNone/>
            </a:pPr>
            <a:r>
              <a:rPr lang="es-MX" sz="1700" dirty="0">
                <a:solidFill>
                  <a:schemeClr val="tx2"/>
                </a:solidFill>
                <a:effectLst/>
                <a:latin typeface="Century Gothic" panose="020B0502020202020204" pitchFamily="34" charset="0"/>
                <a:ea typeface="Arial" panose="020B0604020202020204" pitchFamily="34" charset="0"/>
              </a:rPr>
              <a:t>Entre las Funciones de la Autoridad Aeronáutica de México, se incluyen las siguientes:</a:t>
            </a:r>
            <a:endParaRPr lang="es-MX" sz="1700" dirty="0">
              <a:solidFill>
                <a:schemeClr val="tx2"/>
              </a:solidFill>
              <a:effectLst/>
              <a:latin typeface="Century Gothic" panose="020B0502020202020204" pitchFamily="34" charset="0"/>
              <a:ea typeface="Arial" panose="020B0604020202020204" pitchFamily="34" charset="0"/>
              <a:cs typeface="Noto Sans Symbols"/>
            </a:endParaRPr>
          </a:p>
          <a:p>
            <a:pPr marL="342900" lvl="0" indent="-342900" algn="just">
              <a:spcAft>
                <a:spcPts val="800"/>
              </a:spcAft>
              <a:buFont typeface="Arial" panose="020B0604020202020204" pitchFamily="34" charset="0"/>
              <a:buChar char="●"/>
            </a:pPr>
            <a:r>
              <a:rPr lang="es-MX" sz="1700" dirty="0">
                <a:solidFill>
                  <a:schemeClr val="tx2"/>
                </a:solidFill>
                <a:effectLst/>
                <a:latin typeface="Century Gothic" panose="020B0502020202020204" pitchFamily="34" charset="0"/>
                <a:ea typeface="Arial" panose="020B0604020202020204" pitchFamily="34" charset="0"/>
                <a:cs typeface="Noto Sans Symbols"/>
              </a:rPr>
              <a:t>Establecer instrumentos legales para el cumplimiento de la normatividad emitida en la OACI o aquella derivada de los acuerdos y convenios internacionales.</a:t>
            </a:r>
            <a:endParaRPr lang="es-MX" sz="1700" dirty="0">
              <a:solidFill>
                <a:schemeClr val="tx2"/>
              </a:solidFill>
              <a:effectLst/>
              <a:latin typeface="Century Gothic" panose="020B0502020202020204" pitchFamily="34" charset="0"/>
              <a:ea typeface="Noto Sans Symbols"/>
              <a:cs typeface="Noto Sans Symbols"/>
            </a:endParaRPr>
          </a:p>
          <a:p>
            <a:pPr marL="342900" lvl="0" indent="-342900" algn="just">
              <a:spcAft>
                <a:spcPts val="800"/>
              </a:spcAft>
              <a:buFont typeface="Arial" panose="020B0604020202020204" pitchFamily="34" charset="0"/>
              <a:buChar char="●"/>
            </a:pPr>
            <a:r>
              <a:rPr lang="es-MX" sz="1700" dirty="0">
                <a:solidFill>
                  <a:schemeClr val="tx2"/>
                </a:solidFill>
                <a:effectLst/>
                <a:latin typeface="Century Gothic" panose="020B0502020202020204" pitchFamily="34" charset="0"/>
                <a:ea typeface="Arial" panose="020B0604020202020204" pitchFamily="34" charset="0"/>
                <a:cs typeface="Noto Sans Symbols"/>
              </a:rPr>
              <a:t>Contar con representantes de la autoridad dedicados al establecimiento y cumplimiento de la normatividad sobre Seguridad de la Aviación Civil.</a:t>
            </a:r>
            <a:endParaRPr lang="es-MX" sz="1700" dirty="0">
              <a:solidFill>
                <a:schemeClr val="tx2"/>
              </a:solidFill>
              <a:effectLst/>
              <a:latin typeface="Century Gothic" panose="020B0502020202020204" pitchFamily="34" charset="0"/>
              <a:ea typeface="Noto Sans Symbols"/>
              <a:cs typeface="Noto Sans Symbols"/>
            </a:endParaRPr>
          </a:p>
          <a:p>
            <a:endParaRPr lang="es-MX" sz="1700" dirty="0">
              <a:solidFill>
                <a:schemeClr val="tx2"/>
              </a:solidFill>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4" name="image10.png" descr="Texto&#10;&#10;Descripción generada automáticamente con confianza baja">
            <a:extLst>
              <a:ext uri="{FF2B5EF4-FFF2-40B4-BE49-F238E27FC236}">
                <a16:creationId xmlns:a16="http://schemas.microsoft.com/office/drawing/2014/main" id="{0398E42D-0CB2-4F9B-99D6-3CC11A48A55B}"/>
              </a:ext>
            </a:extLst>
          </p:cNvPr>
          <p:cNvPicPr/>
          <p:nvPr/>
        </p:nvPicPr>
        <p:blipFill>
          <a:blip r:embed="rId2"/>
          <a:srcRect r="59741"/>
          <a:stretch>
            <a:fillRect/>
          </a:stretch>
        </p:blipFill>
        <p:spPr>
          <a:xfrm>
            <a:off x="7708392" y="2295983"/>
            <a:ext cx="4142232" cy="3189577"/>
          </a:xfrm>
          <a:prstGeom prst="rect">
            <a:avLst/>
          </a:prstGeom>
        </p:spPr>
      </p:pic>
      <p:pic>
        <p:nvPicPr>
          <p:cNvPr id="6" name="Imagen 5">
            <a:extLst>
              <a:ext uri="{FF2B5EF4-FFF2-40B4-BE49-F238E27FC236}">
                <a16:creationId xmlns:a16="http://schemas.microsoft.com/office/drawing/2014/main" id="{BC0DCDEC-C6DB-2808-EE5E-545B848DABD8}"/>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579636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3 Título">
            <a:extLst>
              <a:ext uri="{FF2B5EF4-FFF2-40B4-BE49-F238E27FC236}">
                <a16:creationId xmlns:a16="http://schemas.microsoft.com/office/drawing/2014/main" id="{99EF3BB6-ACFD-2232-3D76-A09CAC59F051}"/>
              </a:ext>
            </a:extLst>
          </p:cNvPr>
          <p:cNvSpPr txBox="1">
            <a:spLocks/>
          </p:cNvSpPr>
          <p:nvPr/>
        </p:nvSpPr>
        <p:spPr>
          <a:xfrm>
            <a:off x="775470" y="1473825"/>
            <a:ext cx="10640754" cy="775845"/>
          </a:xfrm>
          <a:prstGeom prst="rect">
            <a:avLst/>
          </a:prstGeom>
        </p:spPr>
        <p:txBody>
          <a:bodyPr vert="horz" lIns="91440" tIns="45720" rIns="91440" bIns="45720" rtlCol="0" anchor="b">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s-MX" sz="4000" b="1"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j-ea"/>
                <a:cs typeface="+mj-cs"/>
              </a:rPr>
              <a:t>AFAC</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s-MX" sz="4000" b="1"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j-ea"/>
                <a:cs typeface="+mj-cs"/>
              </a:rPr>
              <a:t>Agencia Federal de Aviación Civil</a:t>
            </a:r>
          </a:p>
          <a:p>
            <a:pPr marL="0" marR="0" lvl="0" indent="0" algn="ctr" defTabSz="914400" rtl="0" eaLnBrk="1" fontAlgn="auto" latinLnBrk="0" hangingPunct="1">
              <a:lnSpc>
                <a:spcPct val="90000"/>
              </a:lnSpc>
              <a:spcBef>
                <a:spcPct val="0"/>
              </a:spcBef>
              <a:spcAft>
                <a:spcPts val="600"/>
              </a:spcAft>
              <a:buClrTx/>
              <a:buSzTx/>
              <a:buFontTx/>
              <a:buNone/>
              <a:tabLst/>
              <a:defRPr/>
            </a:pPr>
            <a:endParaRPr kumimoji="0" lang="es-MX" sz="4000" b="1" i="0" u="none" strike="noStrike" kern="1200" cap="none" spc="0" normalizeH="0" baseline="0" noProof="0" dirty="0">
              <a:ln>
                <a:noFill/>
              </a:ln>
              <a:solidFill>
                <a:prstClr val="black">
                  <a:lumMod val="85000"/>
                  <a:lumOff val="15000"/>
                </a:prstClr>
              </a:solidFill>
              <a:effectLst/>
              <a:uLnTx/>
              <a:uFillTx/>
              <a:latin typeface="Century Gothic" panose="020B0502020202020204" pitchFamily="34" charset="0"/>
              <a:ea typeface="+mj-ea"/>
              <a:cs typeface="+mj-cs"/>
            </a:endParaRPr>
          </a:p>
        </p:txBody>
      </p:sp>
      <p:grpSp>
        <p:nvGrpSpPr>
          <p:cNvPr id="16" name="Group 15">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7" name="Freeform: Shape 16">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2" name="Group 21">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3" name="Freeform: Shape 22">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aphicFrame>
        <p:nvGraphicFramePr>
          <p:cNvPr id="21" name="Diagrama 20">
            <a:extLst>
              <a:ext uri="{FF2B5EF4-FFF2-40B4-BE49-F238E27FC236}">
                <a16:creationId xmlns:a16="http://schemas.microsoft.com/office/drawing/2014/main" id="{49790E7C-A9B7-4676-84A9-40B28022EDDA}"/>
              </a:ext>
            </a:extLst>
          </p:cNvPr>
          <p:cNvGraphicFramePr/>
          <p:nvPr/>
        </p:nvGraphicFramePr>
        <p:xfrm>
          <a:off x="1678226" y="1921957"/>
          <a:ext cx="8835242" cy="4637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Imagen 2">
            <a:extLst>
              <a:ext uri="{FF2B5EF4-FFF2-40B4-BE49-F238E27FC236}">
                <a16:creationId xmlns:a16="http://schemas.microsoft.com/office/drawing/2014/main" id="{E1B1C315-AC44-A9AD-F242-0C6FB698B82E}"/>
              </a:ext>
            </a:extLst>
          </p:cNvPr>
          <p:cNvPicPr>
            <a:picLocks noChangeAspect="1"/>
          </p:cNvPicPr>
          <p:nvPr/>
        </p:nvPicPr>
        <p:blipFill>
          <a:blip r:embed="rId7">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766998237"/>
      </p:ext>
    </p:extLst>
  </p:cSld>
  <p:clrMapOvr>
    <a:masterClrMapping/>
  </p:clrMapOvr>
  <p:transition spd="slow">
    <p:push dir="u"/>
  </p:transition>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ángulo 6">
            <a:extLst>
              <a:ext uri="{FF2B5EF4-FFF2-40B4-BE49-F238E27FC236}">
                <a16:creationId xmlns:a16="http://schemas.microsoft.com/office/drawing/2014/main" id="{E4F2E603-B44A-4D6D-A97D-31C06A1F1289}"/>
              </a:ext>
            </a:extLst>
          </p:cNvPr>
          <p:cNvSpPr/>
          <p:nvPr/>
        </p:nvSpPr>
        <p:spPr>
          <a:xfrm>
            <a:off x="640837" y="3429000"/>
            <a:ext cx="2781884" cy="3353476"/>
          </a:xfrm>
          <a:prstGeom prst="rect">
            <a:avLst/>
          </a:prstGeom>
        </p:spPr>
        <p:txBody>
          <a:bodyPr vert="horz" lIns="91440" tIns="45720" rIns="91440" bIns="45720" rtlCol="0" anchor="t">
            <a:normAutofit/>
          </a:bodyPr>
          <a:lstStyle/>
          <a:p>
            <a:pPr marL="0" marR="0" lvl="0" indent="0" algn="ctr" defTabSz="914400" rtl="0" eaLnBrk="1" fontAlgn="auto" latinLnBrk="0" hangingPunct="1">
              <a:lnSpc>
                <a:spcPct val="90000"/>
              </a:lnSpc>
              <a:spcBef>
                <a:spcPts val="0"/>
              </a:spcBef>
              <a:spcAft>
                <a:spcPts val="600"/>
              </a:spcAft>
              <a:buClrTx/>
              <a:buSzTx/>
              <a:buFontTx/>
              <a:buNone/>
              <a:tabLst/>
              <a:defRPr/>
            </a:pPr>
            <a:endParaRPr kumimoji="0" lang="en-US" sz="2800" b="1"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endParaRPr>
          </a:p>
        </p:txBody>
      </p:sp>
      <p:grpSp>
        <p:nvGrpSpPr>
          <p:cNvPr id="21" name="Group 20">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2" name="Freeform: Shape 21">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22">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23">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24">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 name="AutoShape 2" descr="data:image/jpeg;base64,/9j/4AAQSkZJRgABAQAAAQABAAD/2wCEAAkGBwgHBgkIBwgKCgkLDRYPDQwMDRsUFRAWIB0iIiAdHx8kKDQsJCYxJx8fLT0tMTU3Ojo6Iys/RD84QzQ5OjcBCgoKDQwNGg8PGjclHyU3Nzc3Nzc3Nzc3Nzc3Nzc3Nzc3Nzc3Nzc3Nzc3Nzc3Nzc3Nzc3Nzc3Nzc3Nzc3Nzc3N//AABEIALYAawMBIgACEQEDEQH/xAAcAAABBAMBAAAAAAAAAAAAAAAABQYHCAECAwT/xABFEAACAQMCBAQDBQYBCAsAAAABAgMABBEFIQYSMUEHE1FhInGRFDKBobEVQlJiwdEzIyRDcoKisuEWFyUmNFN0g5Oj8P/EABkBAQADAQEAAAAAAAAAAAAAAAACAwQBBf/EACMRAAIDAAEEAgMBAAAAAAAAAAABAgMRIQQSEzFBUSIyYRT/2gAMAwEAAhEDEQA/AJxoorTJD4J69KA3ooooApmcT3Ms+svYvLMtrHao5jjkaPnZ2cZLKQdgnTON6edRdr/EMc+pHUksbuSCNDC4tgJGOGyhZdiMhub0AI39Krm+x57J1/tyJtzwjYTTNIrsnN1DRo/5kZ+pNeyO2fQLCe7067vFmt4/MAMxKPy/EVMf3cEAjpnfY53ryQcXWlyJpIdN1DybduWWTCFQf9bmx1677dTtWIOI7DWo/KtrXUOR2CviDmBXO/xqSuCPUisUfMnrND8bWImGM8yK2MZGcVtSfompx6tYrdQjlBJUgHI29D3BGCPY0oV6K5MgUUVq55VJroNqK1TIX4uvetqAK1dSRsdxuK2oPSgNUPMM1tWn3X9m/Wtu1ABqM7RG8+/l2W2nuGNtCvRIhsN+/Ngt7BgOgp48U6rHY2aW6vi6vWMMKjqBj43+Srk/PA700kf/ADyaPAChEZAOgByP6Vi6uXHai+hc6C3NpEsqGSOLyuqEhcd+npWrLz6e62RWBpIyYm5AArEbHB9z0Irnd6bb3ciyTAs6nKMVUlD7ZG1dLv4bYLkklkTmPXdgM/nWLUacHlwjDFHoFm8XNmaMSyc+MhyBzA4wNumPalmkDhSdRDPaE/4b+av+q5JP+9z/AJUvZFexBpxTRgksZmuf339h+tbOcDbqdqyoAUCpHDNFFFAFFYJxTA448SrLQZZrDS0W81OPZw2fKhP85HU/yj8SKAfF9c29pbPPdzxwQoMtJKwVV/E1GPF3i7BaRvBw7Gk7jY3s4IiU/wAq7FvnsOnWol4k4tvtbufP1S8e8mU5SMbRxH+Veg+e596QGmN2cTyhBnKjlOAaAnPh3VdO16CLVkma41JozHLJcPmVOnMoH7q5HQADH416tTMtvJFewxtJ5YKyIvUqcHPvgj8zUF6VdXGm3Qm0+8h59gyOuVcejKwwaflh4j3NvGF1LR+YAAc9pJhcD+U9PrWG7p5uXdHk012xSxjxj4pg+FeSQL+9zQyZ/wCGsw3barfRGCGQWkJLvI68vO2MKoB37k59hTO/6weHXn85rO7RcfFGYVbJ3+6Q4A98g1teeI6NbFNJ0eULj4XuHEaj3wpz9DVaonvCJ+SH2PDibU7XRdNGrTXFxb3NsGW2eF+UszYwpHRhkDIIIwK48M+MaOkcXEVoMHb7ZZKSvzZM5H4E/KoV13Vb3WLkT380TMuyJF91B7f3JJrwW8jxsWR2UDc471tprdccbM1klJ6i42k6rp+sRfadNvIbmMjYxtkj5jqPxpQqnNprMsE6TZeOZfuywMVZfkRuPwqUeDPFu8tHjtdcY6hZ9DOB/nEY9T/GPz92NWkCdaKTtE1rTtdsVvdKukuYCeXmXYq3oQdwfY0o0BFPjLx1PoyroulztBPIge4nQ4ZUOcIp7McEk9h89oBnuJJvhJwg6IOgpa491X9s8X6tegko904Tf91cIv5KKb9AZVWdgqjJPYUEFWIIwR1FbRyPE3NGxU17pUW9gNxHtKo+NR7UBy/Zt/NaLfJY3D2zyCLzViYqXJwAD0JP616BpeuWVx9n/Z17HMIzL5LW7Z5B1bGOnvTl0jU9Ok0CzfUdSiiubIxxxRxs6PhZgyhl3R1wWbm2YHbelMXcEOucQDTde07TpNTMc1vdR3pkWMLLzOC+Bgtkty/hWeV0k/R0Ykvml7W4exkVpt0PIeWUZxlfU5BHzrnqLXUly8M1vNEyEAxMhDLnpke+R9akCz4j0iLS9Bhl1BJ57e/t45gYyAscVy7+aSexVht8/StuLOK9MuYtSawvEkEmnwRWhXmMyyJOGIdj1IxzA+mKir592dowjaa0uYGKz208TAA4eJlIz06isTo8LtDKjJIhw6sMEMOx9Mf3p/w8VtLxNDcyaoJ7UaSgY3h5k+0pAGGzbcwmRT8/nTNthJfXMt/fO0kjuZHdurudyTV0JSftHBNIONwd6ASDldiOmO1dJ5mnkMjd+nsK51YB4+H3FsvDuvw3zMxixyXUa/6WLv8Aiv3h8sd6tNHIksaSRtzI4DKw6EGqVRuY5FdeqnNWY8OuKbUcE6THdSZlihMJLMMkIxUfkBQFaJuTzpPK/wAPmPJnry52rUDPSnD4gaG/DvF+pWHJyw+aZYNtjG+64+XT8KdvhbwxEbca7fRhmZiLVWGQoGxf55yB8veoWWKuPcyUY9zwQNE8Ota1KNZrny7CJhkecCXP+z2/Eindo/hdawsxuNVuZDjfyolQfnmn1g+5rIZl2UkV58uqsf8ADUqYogrjPhS84d1KYRw3M2nbNHdGM8u43DEbAg5puNIuB8Qz3qzBdmBDnmUjBDbg14IY4rF1haKFrSQhYg0YxGf4enT0+npV0Os45RCVHPDK58+W616rKyu9Ql8mwtZ7mT+CGMuR9KsBe6BoF9k3WiWTsf3hEFP1ABrFjoWlabC0Wn2Qt0ZuYhJXGT69al/shhHwPSN+GeCmRZL3ifTrprONVUQRNiRSWwWdQeYADf5U5rbw2024s3NvfXsMbM4QMi/dycbEZ6etOd7OWSRXfULnKAgYCDY9Qfh3FetByIqKThQAMnPSqJdTJ8plipXyRRqfhbfQIzabfxXPKdo5U8tj7ZyR+lMa8tLmxuXtr2CSCdDho5FwR/y96sjTd4y4Yt+ItPYcoW+iUm3l6HP8J/lP5danV1b3JkZ0cbEgmlzT9S1WGzijtI5zCowpRCR1/vSNPDLbzPDNGySoxVkYbhgcEfWrVcA8MwaVwdpNnf2SC6SANMGUEh2JYg/InFbzMJni3wIOLNIF3YJjWLND5GMDzl6mM/qD6/OkPTLmO00mxtYYiCkaxBG2wQACPnmpbIzTV4s4YOoMLzTUjS7U8zqTyibHTP8AN7/Xtii+t2Lgsrn2vkbjW6SSOxj81s/ExcgZ9AK5TXf2JYV8p3iduUd2U56Vys9RHIQP8ovORvlWVs7gjHUHPuOlE8/N5XlkNyvzsWBAJz29q85+8Zrz6CbWfixBbStheY80e/XAGMiuj3cN3avHco8YZfiJU7EdxjPz/CvHIXkl80FMkYIO3fPavPf3MFpAZr25igh8sqTI5Az6j1okpPEh6PfYamqgwXUmXjGSyqTlex+Rr3yTtzqsckKoyc4Z/wB4e24qKdX42t1u4TpLcwQKjySIQHGCDgeh+vtTp4f4mstYhRLOWMTooDQTfeBA3KjG49/rVsqHFbhFWJvNHXc3LQGJfK80upzy5HT/APeteN9XxkCBubPL67+mRtXAmRlgVpARGCCCMZBG+PlWnlt05l5PN5875G+cVT+JPGevT72e7uyHjkjRG5d12P0yK9sNwhijMrgM2T09KS4pZIOc+dyxcxc/ERjO+/al3hzhSW48m7v0Atz1hfIMozkE+g9u/fHeyuvyPERlPt9jZ4e4C/bfiBLxDcQldHhZZU5x/wCJmA7D+EEA56E/jUzVhVCrgAADYAdq2r1IrFhib16FYxWaK6cGhxBwcbzUn1LS5o7e4mGLiKQHy5iMAPtuHAGM9x16A0mDgTVpQ7Sa1bwn91YLTP1Zm3+gqQqwelVuqDetE1OSWJlRtS4u4j+0S20t0IHido3WKMLgg4O+M0gXEtxdSmW7meWRuruxY/nTv8V7W1tvEXXEiJjUzI/KibZaNGY9fUmmoVTADOVOcnCZ/rUlGMfSIuTfs4ci1lV5GDISrA5BB3Bp32Gm6FJZWJaTT3LopuHm1AxyKxPxfDkAY26ZpC1m30+HVruPTLvzLNZWELupPMvY5xvXdOClZ8c67aRqjyQ3Cr3mTfHzGKkngu04p17Qf2tNp9qbdi3kqshjmlA7qpHLjruWHSoetLSO7vLeIyhRNKsZABzuQNvrVyLK1hsrOC0to1jhgjWONFGAqgYAquVNcvgmrJL5GZwvwtdteC+12JIkjwbezDBjn+OQjbI7KCQOuScYfIG1FZqcYqKxEZScnrCiiipHAooooAoPSisMQFJNAVb8T05/EDiSVhny5Ux8+Vf7UyutPXxOz/024l/9Sm3+ytMkgnocUBnvRWu42oAPUmgFLRiFu7eTtHdQtn0+L/lVyQcjNU00z/SEKfhaNuvo2auNbn/JoD/CCKA7UUUUAUUUUAUUUUAVz+8+Oy/rWztge52HzoVcDGaAq54nHPF3EbjveBT+CrTKp5eJDf8AebX8979v1FM2gF7SdNjueEeItQdAXsntAjd153YH9KQak/g7S/tXgtxfKF3aZXB7kRBW/vUYUAq6ChmmMA6ySIo/E4q4ATlRQOqDaqh8Jb65ZL2a5gH/ANi1cHtQGFORkVmuY+BuXsdxXSgCiiigCiitHJ+6vU0BgfE/N2GwrftQoAGBWTQFW/FCLyeKtcQnP+fc31AP9aZNSJ4027W/GerMw2neGVfl5aL+qmo7PSgLC+FOnJceDt5BIDyXy3YbHoQU/pVeV+6PlVr/AA004WXh5o1oy8vPaB2HvJlz/wAVVa1O1+wald2Wc/Z53iz68rEf0oBQ4QGeILADqby3A/8AlWrg1UXgKMzcW6TGO97bn6Sqf6VbqgNXGV9+1CHK/LY1tXMnlfPY9aA6UUUUAVqAeck/hW1YyKAzQaxketNjjPVeJ9PiiThbQU1KWQNzyyTqiwnt8JILfUdKAhnx9uUk41EMTK3JaRCQKckHLnB9DuNvcVGiIZXSNTguwUH57VKGueHHFOphp00C7+2yMZJZrnVbdgWJy2FAH5mkePwk44Ei/wDZcSkEEE3kW3+9QFmrKFLayt4IxhIo1RQOwAwKqr4oaeNM4/1qBRhXuDOv/uAP+rGrWQcwt4xJgPyjmA9cb1BXiV4c8Wa9xjqOqafZQz20xQRMblFPKqAdCR3BoBh+Hc0UHGekyzSRxxpcozPIwVVAOSSTsNhVtVIIyOhqtmmeF/ENvHL+0+H9ReRhyq1nf23KQexVs/XNSjwnq/Hy6pb2WucNxx6X/h/aftCeZEoXZmwxDHbsB1oCQ6wwBBB6Gscwx1FHMPWgBAQuCcn1rasA5rNAFJH7LmGpzXQnAR84YA+YuVxgb4x36dhRRQHj/Y+oLFFHa3MFoq55/s6svMeUDJ33OxP03Pfre6LcXX2fFyvNCHAkfJYAt2PrjbPX37EooDT9j6m0bxPqJKNEUxzMcE5+L322x02z1rpc6I92LRru5Z3tYnTmwMu5ZCGyen3O2OvpRRQHGXQ9S8oRx6o4RCChLMSuDkd98dffp0pShtLtLMxNeN5uHAb72OY/Dudzy7fOiigE64sNURl5L4gPypymVzynPUHr0+vt3zcaJO5LQyQu/mvIGnBb7yBSD/KTuQMdvlRRQGIeH3yBcC3KAx/dGSQu5ztuSduwC7ADv5o+GruPdLiB2C8oEqkrjBzkd8k834YwetYooBzWkXkWsUP/AJaBfvZ6DHXvXaiigP/Z"/>
          <p:cNvSpPr>
            <a:spLocks noChangeAspect="1" noChangeArrowheads="1"/>
          </p:cNvSpPr>
          <p:nvPr/>
        </p:nvSpPr>
        <p:spPr bwMode="auto">
          <a:xfrm>
            <a:off x="1524000" y="-144463"/>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TextBox 5">
            <a:extLst>
              <a:ext uri="{FF2B5EF4-FFF2-40B4-BE49-F238E27FC236}">
                <a16:creationId xmlns:a16="http://schemas.microsoft.com/office/drawing/2014/main" id="{45A232A3-E51F-46C2-9EC4-7F6DA4415F11}"/>
              </a:ext>
            </a:extLst>
          </p:cNvPr>
          <p:cNvSpPr txBox="1"/>
          <p:nvPr/>
        </p:nvSpPr>
        <p:spPr>
          <a:xfrm>
            <a:off x="869471" y="445059"/>
            <a:ext cx="10663722" cy="1454051"/>
          </a:xfrm>
          <a:prstGeom prst="rect">
            <a:avLst/>
          </a:prstGeom>
        </p:spPr>
        <p:txBody>
          <a:bodyPr vert="horz" lIns="91440" tIns="45720" rIns="91440" bIns="45720" rtlCol="0" anchor="ctr">
            <a:noAutofit/>
          </a:bodyPr>
          <a:lstStyle>
            <a:defPPr>
              <a:defRPr lang="es-MX"/>
            </a:defPPr>
            <a:lvl1pPr>
              <a:defRPr sz="4400" b="1" spc="50">
                <a:ln w="0"/>
                <a:solidFill>
                  <a:srgbClr val="0070C0"/>
                </a:solidFill>
                <a:effectLst>
                  <a:innerShdw blurRad="63500" dist="50800" dir="13500000">
                    <a:srgbClr val="000000">
                      <a:alpha val="50000"/>
                    </a:srgbClr>
                  </a:innerShdw>
                </a:effectLst>
                <a:latin typeface="Avenir Medium"/>
              </a:defRPr>
            </a:lvl1pPr>
          </a:lstStyle>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n-US" sz="40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PIRAMIDE JÚRIDICA AERONÁUTICA</a:t>
            </a:r>
          </a:p>
        </p:txBody>
      </p:sp>
      <p:pic>
        <p:nvPicPr>
          <p:cNvPr id="30" name="Gráfico 29" descr="Pirámide con relleno sólido">
            <a:extLst>
              <a:ext uri="{FF2B5EF4-FFF2-40B4-BE49-F238E27FC236}">
                <a16:creationId xmlns:a16="http://schemas.microsoft.com/office/drawing/2014/main" id="{0A0963F2-81CF-4B35-8F39-E99244AE006D}"/>
              </a:ext>
            </a:extLst>
          </p:cNvPr>
          <p:cNvPicPr>
            <a:picLocks noChangeAspect="1"/>
          </p:cNvPicPr>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b="15666"/>
          <a:stretch/>
        </p:blipFill>
        <p:spPr>
          <a:xfrm>
            <a:off x="2389166" y="1028581"/>
            <a:ext cx="6912343" cy="5829419"/>
          </a:xfrm>
          <a:prstGeom prst="rect">
            <a:avLst/>
          </a:prstGeom>
        </p:spPr>
      </p:pic>
      <p:sp>
        <p:nvSpPr>
          <p:cNvPr id="32" name="Forma libre: forma 31">
            <a:extLst>
              <a:ext uri="{FF2B5EF4-FFF2-40B4-BE49-F238E27FC236}">
                <a16:creationId xmlns:a16="http://schemas.microsoft.com/office/drawing/2014/main" id="{F50821C2-DE40-4B7E-B03C-6FD47D56610C}"/>
              </a:ext>
            </a:extLst>
          </p:cNvPr>
          <p:cNvSpPr/>
          <p:nvPr/>
        </p:nvSpPr>
        <p:spPr>
          <a:xfrm>
            <a:off x="6478154" y="2153165"/>
            <a:ext cx="3123261" cy="568718"/>
          </a:xfrm>
          <a:custGeom>
            <a:avLst/>
            <a:gdLst>
              <a:gd name="connsiteX0" fmla="*/ 0 w 3123261"/>
              <a:gd name="connsiteY0" fmla="*/ 94788 h 568718"/>
              <a:gd name="connsiteX1" fmla="*/ 94788 w 3123261"/>
              <a:gd name="connsiteY1" fmla="*/ 0 h 568718"/>
              <a:gd name="connsiteX2" fmla="*/ 3028473 w 3123261"/>
              <a:gd name="connsiteY2" fmla="*/ 0 h 568718"/>
              <a:gd name="connsiteX3" fmla="*/ 3123261 w 3123261"/>
              <a:gd name="connsiteY3" fmla="*/ 94788 h 568718"/>
              <a:gd name="connsiteX4" fmla="*/ 3123261 w 3123261"/>
              <a:gd name="connsiteY4" fmla="*/ 473930 h 568718"/>
              <a:gd name="connsiteX5" fmla="*/ 3028473 w 3123261"/>
              <a:gd name="connsiteY5" fmla="*/ 568718 h 568718"/>
              <a:gd name="connsiteX6" fmla="*/ 94788 w 3123261"/>
              <a:gd name="connsiteY6" fmla="*/ 568718 h 568718"/>
              <a:gd name="connsiteX7" fmla="*/ 0 w 3123261"/>
              <a:gd name="connsiteY7" fmla="*/ 473930 h 568718"/>
              <a:gd name="connsiteX8" fmla="*/ 0 w 3123261"/>
              <a:gd name="connsiteY8" fmla="*/ 94788 h 56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23261" h="568718">
                <a:moveTo>
                  <a:pt x="0" y="94788"/>
                </a:moveTo>
                <a:cubicBezTo>
                  <a:pt x="0" y="42438"/>
                  <a:pt x="42438" y="0"/>
                  <a:pt x="94788" y="0"/>
                </a:cubicBezTo>
                <a:lnTo>
                  <a:pt x="3028473" y="0"/>
                </a:lnTo>
                <a:cubicBezTo>
                  <a:pt x="3080823" y="0"/>
                  <a:pt x="3123261" y="42438"/>
                  <a:pt x="3123261" y="94788"/>
                </a:cubicBezTo>
                <a:lnTo>
                  <a:pt x="3123261" y="473930"/>
                </a:lnTo>
                <a:cubicBezTo>
                  <a:pt x="3123261" y="526280"/>
                  <a:pt x="3080823" y="568718"/>
                  <a:pt x="3028473" y="568718"/>
                </a:cubicBezTo>
                <a:lnTo>
                  <a:pt x="94788" y="568718"/>
                </a:lnTo>
                <a:cubicBezTo>
                  <a:pt x="42438" y="568718"/>
                  <a:pt x="0" y="526280"/>
                  <a:pt x="0" y="473930"/>
                </a:cubicBezTo>
                <a:lnTo>
                  <a:pt x="0" y="94788"/>
                </a:lnTo>
                <a:close/>
              </a:path>
            </a:pathLst>
          </a:custGeom>
          <a:ln>
            <a:noFill/>
          </a:ln>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6343" tIns="96343" rIns="96343" bIns="96343" numCol="1" spcCol="1270" anchor="ctr"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s-ES" sz="1800" b="1" i="0" u="none" strike="noStrike" kern="1200" cap="none" spc="0" normalizeH="0" baseline="0" noProof="0" dirty="0">
                <a:ln>
                  <a:noFill/>
                </a:ln>
                <a:solidFill>
                  <a:srgbClr val="F0A22E">
                    <a:lumMod val="75000"/>
                  </a:srgbClr>
                </a:solidFill>
                <a:effectLst/>
                <a:uLnTx/>
                <a:uFillTx/>
                <a:latin typeface="Century Gothic" panose="020B0502020202020204" pitchFamily="34" charset="0"/>
                <a:ea typeface="+mn-ea"/>
                <a:cs typeface="+mn-cs"/>
              </a:rPr>
              <a:t>CONSTITUCIÓN POLÍTICA </a:t>
            </a:r>
          </a:p>
        </p:txBody>
      </p:sp>
      <p:sp>
        <p:nvSpPr>
          <p:cNvPr id="33" name="Forma libre: forma 32">
            <a:extLst>
              <a:ext uri="{FF2B5EF4-FFF2-40B4-BE49-F238E27FC236}">
                <a16:creationId xmlns:a16="http://schemas.microsoft.com/office/drawing/2014/main" id="{F8FFBBB6-4245-45F0-989F-967D259B7D55}"/>
              </a:ext>
            </a:extLst>
          </p:cNvPr>
          <p:cNvSpPr/>
          <p:nvPr/>
        </p:nvSpPr>
        <p:spPr>
          <a:xfrm>
            <a:off x="6845609" y="3037362"/>
            <a:ext cx="3123261" cy="568718"/>
          </a:xfrm>
          <a:custGeom>
            <a:avLst/>
            <a:gdLst>
              <a:gd name="connsiteX0" fmla="*/ 0 w 3123261"/>
              <a:gd name="connsiteY0" fmla="*/ 94788 h 568718"/>
              <a:gd name="connsiteX1" fmla="*/ 94788 w 3123261"/>
              <a:gd name="connsiteY1" fmla="*/ 0 h 568718"/>
              <a:gd name="connsiteX2" fmla="*/ 3028473 w 3123261"/>
              <a:gd name="connsiteY2" fmla="*/ 0 h 568718"/>
              <a:gd name="connsiteX3" fmla="*/ 3123261 w 3123261"/>
              <a:gd name="connsiteY3" fmla="*/ 94788 h 568718"/>
              <a:gd name="connsiteX4" fmla="*/ 3123261 w 3123261"/>
              <a:gd name="connsiteY4" fmla="*/ 473930 h 568718"/>
              <a:gd name="connsiteX5" fmla="*/ 3028473 w 3123261"/>
              <a:gd name="connsiteY5" fmla="*/ 568718 h 568718"/>
              <a:gd name="connsiteX6" fmla="*/ 94788 w 3123261"/>
              <a:gd name="connsiteY6" fmla="*/ 568718 h 568718"/>
              <a:gd name="connsiteX7" fmla="*/ 0 w 3123261"/>
              <a:gd name="connsiteY7" fmla="*/ 473930 h 568718"/>
              <a:gd name="connsiteX8" fmla="*/ 0 w 3123261"/>
              <a:gd name="connsiteY8" fmla="*/ 94788 h 56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23261" h="568718">
                <a:moveTo>
                  <a:pt x="0" y="94788"/>
                </a:moveTo>
                <a:cubicBezTo>
                  <a:pt x="0" y="42438"/>
                  <a:pt x="42438" y="0"/>
                  <a:pt x="94788" y="0"/>
                </a:cubicBezTo>
                <a:lnTo>
                  <a:pt x="3028473" y="0"/>
                </a:lnTo>
                <a:cubicBezTo>
                  <a:pt x="3080823" y="0"/>
                  <a:pt x="3123261" y="42438"/>
                  <a:pt x="3123261" y="94788"/>
                </a:cubicBezTo>
                <a:lnTo>
                  <a:pt x="3123261" y="473930"/>
                </a:lnTo>
                <a:cubicBezTo>
                  <a:pt x="3123261" y="526280"/>
                  <a:pt x="3080823" y="568718"/>
                  <a:pt x="3028473" y="568718"/>
                </a:cubicBezTo>
                <a:lnTo>
                  <a:pt x="94788" y="568718"/>
                </a:lnTo>
                <a:cubicBezTo>
                  <a:pt x="42438" y="568718"/>
                  <a:pt x="0" y="526280"/>
                  <a:pt x="0" y="473930"/>
                </a:cubicBezTo>
                <a:lnTo>
                  <a:pt x="0" y="94788"/>
                </a:lnTo>
                <a:close/>
              </a:path>
            </a:pathLst>
          </a:custGeom>
          <a:ln>
            <a:noFill/>
          </a:ln>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6343" tIns="96343" rIns="96343" bIns="96343" numCol="1" spcCol="1270" anchor="ctr"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s-ES" sz="1800" b="1" i="0" u="none" strike="noStrike" kern="1200" cap="none" spc="0" normalizeH="0" baseline="0" noProof="0" dirty="0">
                <a:ln>
                  <a:noFill/>
                </a:ln>
                <a:solidFill>
                  <a:srgbClr val="F0A22E">
                    <a:lumMod val="75000"/>
                  </a:srgbClr>
                </a:solidFill>
                <a:effectLst/>
                <a:uLnTx/>
                <a:uFillTx/>
                <a:latin typeface="Century Gothic" panose="020B0502020202020204" pitchFamily="34" charset="0"/>
                <a:ea typeface="+mn-ea"/>
                <a:cs typeface="+mn-cs"/>
              </a:rPr>
              <a:t>TRATADOS INTERNACIONALES </a:t>
            </a:r>
          </a:p>
        </p:txBody>
      </p:sp>
      <p:sp>
        <p:nvSpPr>
          <p:cNvPr id="34" name="Forma libre: forma 33">
            <a:extLst>
              <a:ext uri="{FF2B5EF4-FFF2-40B4-BE49-F238E27FC236}">
                <a16:creationId xmlns:a16="http://schemas.microsoft.com/office/drawing/2014/main" id="{A4AE983F-9BB4-4EE8-BDDE-3EC72598409A}"/>
              </a:ext>
            </a:extLst>
          </p:cNvPr>
          <p:cNvSpPr/>
          <p:nvPr/>
        </p:nvSpPr>
        <p:spPr>
          <a:xfrm>
            <a:off x="7373551" y="3748261"/>
            <a:ext cx="3123261" cy="568718"/>
          </a:xfrm>
          <a:custGeom>
            <a:avLst/>
            <a:gdLst>
              <a:gd name="connsiteX0" fmla="*/ 0 w 3123261"/>
              <a:gd name="connsiteY0" fmla="*/ 94788 h 568718"/>
              <a:gd name="connsiteX1" fmla="*/ 94788 w 3123261"/>
              <a:gd name="connsiteY1" fmla="*/ 0 h 568718"/>
              <a:gd name="connsiteX2" fmla="*/ 3028473 w 3123261"/>
              <a:gd name="connsiteY2" fmla="*/ 0 h 568718"/>
              <a:gd name="connsiteX3" fmla="*/ 3123261 w 3123261"/>
              <a:gd name="connsiteY3" fmla="*/ 94788 h 568718"/>
              <a:gd name="connsiteX4" fmla="*/ 3123261 w 3123261"/>
              <a:gd name="connsiteY4" fmla="*/ 473930 h 568718"/>
              <a:gd name="connsiteX5" fmla="*/ 3028473 w 3123261"/>
              <a:gd name="connsiteY5" fmla="*/ 568718 h 568718"/>
              <a:gd name="connsiteX6" fmla="*/ 94788 w 3123261"/>
              <a:gd name="connsiteY6" fmla="*/ 568718 h 568718"/>
              <a:gd name="connsiteX7" fmla="*/ 0 w 3123261"/>
              <a:gd name="connsiteY7" fmla="*/ 473930 h 568718"/>
              <a:gd name="connsiteX8" fmla="*/ 0 w 3123261"/>
              <a:gd name="connsiteY8" fmla="*/ 94788 h 56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23261" h="568718">
                <a:moveTo>
                  <a:pt x="0" y="94788"/>
                </a:moveTo>
                <a:cubicBezTo>
                  <a:pt x="0" y="42438"/>
                  <a:pt x="42438" y="0"/>
                  <a:pt x="94788" y="0"/>
                </a:cubicBezTo>
                <a:lnTo>
                  <a:pt x="3028473" y="0"/>
                </a:lnTo>
                <a:cubicBezTo>
                  <a:pt x="3080823" y="0"/>
                  <a:pt x="3123261" y="42438"/>
                  <a:pt x="3123261" y="94788"/>
                </a:cubicBezTo>
                <a:lnTo>
                  <a:pt x="3123261" y="473930"/>
                </a:lnTo>
                <a:cubicBezTo>
                  <a:pt x="3123261" y="526280"/>
                  <a:pt x="3080823" y="568718"/>
                  <a:pt x="3028473" y="568718"/>
                </a:cubicBezTo>
                <a:lnTo>
                  <a:pt x="94788" y="568718"/>
                </a:lnTo>
                <a:cubicBezTo>
                  <a:pt x="42438" y="568718"/>
                  <a:pt x="0" y="526280"/>
                  <a:pt x="0" y="473930"/>
                </a:cubicBezTo>
                <a:lnTo>
                  <a:pt x="0" y="94788"/>
                </a:lnTo>
                <a:close/>
              </a:path>
            </a:pathLst>
          </a:custGeom>
          <a:ln>
            <a:noFill/>
          </a:ln>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6343" tIns="96343" rIns="96343" bIns="96343" numCol="1" spcCol="1270" anchor="ctr"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s-ES" sz="1800" b="1" i="0" u="none" strike="noStrike" kern="1200" cap="none" spc="0" normalizeH="0" baseline="0" noProof="0" dirty="0">
                <a:ln>
                  <a:noFill/>
                </a:ln>
                <a:solidFill>
                  <a:srgbClr val="F0A22E">
                    <a:lumMod val="75000"/>
                  </a:srgbClr>
                </a:solidFill>
                <a:effectLst/>
                <a:uLnTx/>
                <a:uFillTx/>
                <a:latin typeface="Century Gothic" panose="020B0502020202020204" pitchFamily="34" charset="0"/>
                <a:ea typeface="+mn-ea"/>
                <a:cs typeface="+mn-cs"/>
              </a:rPr>
              <a:t>LEYES</a:t>
            </a:r>
          </a:p>
        </p:txBody>
      </p:sp>
      <p:sp>
        <p:nvSpPr>
          <p:cNvPr id="35" name="Forma libre: forma 34">
            <a:extLst>
              <a:ext uri="{FF2B5EF4-FFF2-40B4-BE49-F238E27FC236}">
                <a16:creationId xmlns:a16="http://schemas.microsoft.com/office/drawing/2014/main" id="{606A3F40-9F42-4060-B265-6494C713DC5D}"/>
              </a:ext>
            </a:extLst>
          </p:cNvPr>
          <p:cNvSpPr/>
          <p:nvPr/>
        </p:nvSpPr>
        <p:spPr>
          <a:xfrm>
            <a:off x="7568849" y="4436252"/>
            <a:ext cx="3123261" cy="568718"/>
          </a:xfrm>
          <a:custGeom>
            <a:avLst/>
            <a:gdLst>
              <a:gd name="connsiteX0" fmla="*/ 0 w 3123261"/>
              <a:gd name="connsiteY0" fmla="*/ 94788 h 568718"/>
              <a:gd name="connsiteX1" fmla="*/ 94788 w 3123261"/>
              <a:gd name="connsiteY1" fmla="*/ 0 h 568718"/>
              <a:gd name="connsiteX2" fmla="*/ 3028473 w 3123261"/>
              <a:gd name="connsiteY2" fmla="*/ 0 h 568718"/>
              <a:gd name="connsiteX3" fmla="*/ 3123261 w 3123261"/>
              <a:gd name="connsiteY3" fmla="*/ 94788 h 568718"/>
              <a:gd name="connsiteX4" fmla="*/ 3123261 w 3123261"/>
              <a:gd name="connsiteY4" fmla="*/ 473930 h 568718"/>
              <a:gd name="connsiteX5" fmla="*/ 3028473 w 3123261"/>
              <a:gd name="connsiteY5" fmla="*/ 568718 h 568718"/>
              <a:gd name="connsiteX6" fmla="*/ 94788 w 3123261"/>
              <a:gd name="connsiteY6" fmla="*/ 568718 h 568718"/>
              <a:gd name="connsiteX7" fmla="*/ 0 w 3123261"/>
              <a:gd name="connsiteY7" fmla="*/ 473930 h 568718"/>
              <a:gd name="connsiteX8" fmla="*/ 0 w 3123261"/>
              <a:gd name="connsiteY8" fmla="*/ 94788 h 56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23261" h="568718">
                <a:moveTo>
                  <a:pt x="0" y="94788"/>
                </a:moveTo>
                <a:cubicBezTo>
                  <a:pt x="0" y="42438"/>
                  <a:pt x="42438" y="0"/>
                  <a:pt x="94788" y="0"/>
                </a:cubicBezTo>
                <a:lnTo>
                  <a:pt x="3028473" y="0"/>
                </a:lnTo>
                <a:cubicBezTo>
                  <a:pt x="3080823" y="0"/>
                  <a:pt x="3123261" y="42438"/>
                  <a:pt x="3123261" y="94788"/>
                </a:cubicBezTo>
                <a:lnTo>
                  <a:pt x="3123261" y="473930"/>
                </a:lnTo>
                <a:cubicBezTo>
                  <a:pt x="3123261" y="526280"/>
                  <a:pt x="3080823" y="568718"/>
                  <a:pt x="3028473" y="568718"/>
                </a:cubicBezTo>
                <a:lnTo>
                  <a:pt x="94788" y="568718"/>
                </a:lnTo>
                <a:cubicBezTo>
                  <a:pt x="42438" y="568718"/>
                  <a:pt x="0" y="526280"/>
                  <a:pt x="0" y="473930"/>
                </a:cubicBezTo>
                <a:lnTo>
                  <a:pt x="0" y="94788"/>
                </a:lnTo>
                <a:close/>
              </a:path>
            </a:pathLst>
          </a:custGeom>
          <a:ln>
            <a:noFill/>
          </a:ln>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6343" tIns="96343" rIns="96343" bIns="96343" numCol="1" spcCol="1270" anchor="ctr"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s-ES" sz="1800" b="1" i="0" u="none" strike="noStrike" kern="1200" cap="none" spc="0" normalizeH="0" baseline="0" noProof="0" dirty="0">
                <a:ln>
                  <a:noFill/>
                </a:ln>
                <a:solidFill>
                  <a:srgbClr val="F0A22E">
                    <a:lumMod val="75000"/>
                  </a:srgbClr>
                </a:solidFill>
                <a:effectLst/>
                <a:uLnTx/>
                <a:uFillTx/>
                <a:latin typeface="Century Gothic" panose="020B0502020202020204" pitchFamily="34" charset="0"/>
                <a:ea typeface="+mn-ea"/>
                <a:cs typeface="+mn-cs"/>
              </a:rPr>
              <a:t>REGLAMENTOS</a:t>
            </a:r>
          </a:p>
        </p:txBody>
      </p:sp>
      <p:sp>
        <p:nvSpPr>
          <p:cNvPr id="36" name="Forma libre: forma 35">
            <a:extLst>
              <a:ext uri="{FF2B5EF4-FFF2-40B4-BE49-F238E27FC236}">
                <a16:creationId xmlns:a16="http://schemas.microsoft.com/office/drawing/2014/main" id="{DA1C2E18-A8FD-4DE1-8C8F-ECBF936DB394}"/>
              </a:ext>
            </a:extLst>
          </p:cNvPr>
          <p:cNvSpPr/>
          <p:nvPr/>
        </p:nvSpPr>
        <p:spPr>
          <a:xfrm>
            <a:off x="7973548" y="5176565"/>
            <a:ext cx="3123261" cy="568718"/>
          </a:xfrm>
          <a:custGeom>
            <a:avLst/>
            <a:gdLst>
              <a:gd name="connsiteX0" fmla="*/ 0 w 3123261"/>
              <a:gd name="connsiteY0" fmla="*/ 94788 h 568718"/>
              <a:gd name="connsiteX1" fmla="*/ 94788 w 3123261"/>
              <a:gd name="connsiteY1" fmla="*/ 0 h 568718"/>
              <a:gd name="connsiteX2" fmla="*/ 3028473 w 3123261"/>
              <a:gd name="connsiteY2" fmla="*/ 0 h 568718"/>
              <a:gd name="connsiteX3" fmla="*/ 3123261 w 3123261"/>
              <a:gd name="connsiteY3" fmla="*/ 94788 h 568718"/>
              <a:gd name="connsiteX4" fmla="*/ 3123261 w 3123261"/>
              <a:gd name="connsiteY4" fmla="*/ 473930 h 568718"/>
              <a:gd name="connsiteX5" fmla="*/ 3028473 w 3123261"/>
              <a:gd name="connsiteY5" fmla="*/ 568718 h 568718"/>
              <a:gd name="connsiteX6" fmla="*/ 94788 w 3123261"/>
              <a:gd name="connsiteY6" fmla="*/ 568718 h 568718"/>
              <a:gd name="connsiteX7" fmla="*/ 0 w 3123261"/>
              <a:gd name="connsiteY7" fmla="*/ 473930 h 568718"/>
              <a:gd name="connsiteX8" fmla="*/ 0 w 3123261"/>
              <a:gd name="connsiteY8" fmla="*/ 94788 h 56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23261" h="568718">
                <a:moveTo>
                  <a:pt x="0" y="94788"/>
                </a:moveTo>
                <a:cubicBezTo>
                  <a:pt x="0" y="42438"/>
                  <a:pt x="42438" y="0"/>
                  <a:pt x="94788" y="0"/>
                </a:cubicBezTo>
                <a:lnTo>
                  <a:pt x="3028473" y="0"/>
                </a:lnTo>
                <a:cubicBezTo>
                  <a:pt x="3080823" y="0"/>
                  <a:pt x="3123261" y="42438"/>
                  <a:pt x="3123261" y="94788"/>
                </a:cubicBezTo>
                <a:lnTo>
                  <a:pt x="3123261" y="473930"/>
                </a:lnTo>
                <a:cubicBezTo>
                  <a:pt x="3123261" y="526280"/>
                  <a:pt x="3080823" y="568718"/>
                  <a:pt x="3028473" y="568718"/>
                </a:cubicBezTo>
                <a:lnTo>
                  <a:pt x="94788" y="568718"/>
                </a:lnTo>
                <a:cubicBezTo>
                  <a:pt x="42438" y="568718"/>
                  <a:pt x="0" y="526280"/>
                  <a:pt x="0" y="473930"/>
                </a:cubicBezTo>
                <a:lnTo>
                  <a:pt x="0" y="94788"/>
                </a:lnTo>
                <a:close/>
              </a:path>
            </a:pathLst>
          </a:custGeom>
          <a:ln>
            <a:noFill/>
          </a:ln>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6343" tIns="96343" rIns="96343" bIns="96343" numCol="1" spcCol="1270" anchor="ctr"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s-ES" sz="1800" b="1" i="0" u="none" strike="noStrike" kern="1200" cap="none" spc="0" normalizeH="0" baseline="0" noProof="0" dirty="0">
                <a:ln>
                  <a:noFill/>
                </a:ln>
                <a:solidFill>
                  <a:srgbClr val="F0A22E">
                    <a:lumMod val="75000"/>
                  </a:srgbClr>
                </a:solidFill>
                <a:effectLst/>
                <a:uLnTx/>
                <a:uFillTx/>
                <a:latin typeface="Century Gothic" panose="020B0502020202020204" pitchFamily="34" charset="0"/>
                <a:ea typeface="+mn-ea"/>
                <a:cs typeface="+mn-cs"/>
              </a:rPr>
              <a:t>NORMAS OFICIALES MEXICANAS</a:t>
            </a:r>
          </a:p>
        </p:txBody>
      </p:sp>
      <p:sp>
        <p:nvSpPr>
          <p:cNvPr id="37" name="Forma libre: forma 36">
            <a:extLst>
              <a:ext uri="{FF2B5EF4-FFF2-40B4-BE49-F238E27FC236}">
                <a16:creationId xmlns:a16="http://schemas.microsoft.com/office/drawing/2014/main" id="{8E451C93-8061-4032-85E7-E36948D44A67}"/>
              </a:ext>
            </a:extLst>
          </p:cNvPr>
          <p:cNvSpPr/>
          <p:nvPr/>
        </p:nvSpPr>
        <p:spPr>
          <a:xfrm>
            <a:off x="8345133" y="6108258"/>
            <a:ext cx="3123261" cy="568718"/>
          </a:xfrm>
          <a:custGeom>
            <a:avLst/>
            <a:gdLst>
              <a:gd name="connsiteX0" fmla="*/ 0 w 3123261"/>
              <a:gd name="connsiteY0" fmla="*/ 94788 h 568718"/>
              <a:gd name="connsiteX1" fmla="*/ 94788 w 3123261"/>
              <a:gd name="connsiteY1" fmla="*/ 0 h 568718"/>
              <a:gd name="connsiteX2" fmla="*/ 3028473 w 3123261"/>
              <a:gd name="connsiteY2" fmla="*/ 0 h 568718"/>
              <a:gd name="connsiteX3" fmla="*/ 3123261 w 3123261"/>
              <a:gd name="connsiteY3" fmla="*/ 94788 h 568718"/>
              <a:gd name="connsiteX4" fmla="*/ 3123261 w 3123261"/>
              <a:gd name="connsiteY4" fmla="*/ 473930 h 568718"/>
              <a:gd name="connsiteX5" fmla="*/ 3028473 w 3123261"/>
              <a:gd name="connsiteY5" fmla="*/ 568718 h 568718"/>
              <a:gd name="connsiteX6" fmla="*/ 94788 w 3123261"/>
              <a:gd name="connsiteY6" fmla="*/ 568718 h 568718"/>
              <a:gd name="connsiteX7" fmla="*/ 0 w 3123261"/>
              <a:gd name="connsiteY7" fmla="*/ 473930 h 568718"/>
              <a:gd name="connsiteX8" fmla="*/ 0 w 3123261"/>
              <a:gd name="connsiteY8" fmla="*/ 94788 h 56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23261" h="568718">
                <a:moveTo>
                  <a:pt x="0" y="94788"/>
                </a:moveTo>
                <a:cubicBezTo>
                  <a:pt x="0" y="42438"/>
                  <a:pt x="42438" y="0"/>
                  <a:pt x="94788" y="0"/>
                </a:cubicBezTo>
                <a:lnTo>
                  <a:pt x="3028473" y="0"/>
                </a:lnTo>
                <a:cubicBezTo>
                  <a:pt x="3080823" y="0"/>
                  <a:pt x="3123261" y="42438"/>
                  <a:pt x="3123261" y="94788"/>
                </a:cubicBezTo>
                <a:lnTo>
                  <a:pt x="3123261" y="473930"/>
                </a:lnTo>
                <a:cubicBezTo>
                  <a:pt x="3123261" y="526280"/>
                  <a:pt x="3080823" y="568718"/>
                  <a:pt x="3028473" y="568718"/>
                </a:cubicBezTo>
                <a:lnTo>
                  <a:pt x="94788" y="568718"/>
                </a:lnTo>
                <a:cubicBezTo>
                  <a:pt x="42438" y="568718"/>
                  <a:pt x="0" y="526280"/>
                  <a:pt x="0" y="473930"/>
                </a:cubicBezTo>
                <a:lnTo>
                  <a:pt x="0" y="94788"/>
                </a:lnTo>
                <a:close/>
              </a:path>
            </a:pathLst>
          </a:custGeom>
          <a:ln>
            <a:noFill/>
          </a:ln>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6343" tIns="96343" rIns="96343" bIns="96343" numCol="1" spcCol="1270" anchor="ctr"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s-ES" sz="1800" b="1" i="0" u="none" strike="noStrike" kern="1200" cap="none" spc="0" normalizeH="0" baseline="0" noProof="0" dirty="0">
                <a:ln>
                  <a:noFill/>
                </a:ln>
                <a:solidFill>
                  <a:srgbClr val="F0A22E">
                    <a:lumMod val="75000"/>
                  </a:srgbClr>
                </a:solidFill>
                <a:effectLst/>
                <a:uLnTx/>
                <a:uFillTx/>
                <a:latin typeface="Century Gothic" panose="020B0502020202020204" pitchFamily="34" charset="0"/>
                <a:ea typeface="+mn-ea"/>
                <a:cs typeface="+mn-cs"/>
              </a:rPr>
              <a:t>CIRCULARES</a:t>
            </a:r>
          </a:p>
        </p:txBody>
      </p:sp>
      <p:pic>
        <p:nvPicPr>
          <p:cNvPr id="2" name="Imagen 1">
            <a:extLst>
              <a:ext uri="{FF2B5EF4-FFF2-40B4-BE49-F238E27FC236}">
                <a16:creationId xmlns:a16="http://schemas.microsoft.com/office/drawing/2014/main" id="{CA559A18-426B-F090-6FA3-4B2D904E4364}"/>
              </a:ext>
            </a:extLst>
          </p:cNvPr>
          <p:cNvPicPr>
            <a:picLocks noChangeAspect="1"/>
          </p:cNvPicPr>
          <p:nvPr/>
        </p:nvPicPr>
        <p:blipFill>
          <a:blip r:embed="rId5">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23948015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5">
            <a:extLst>
              <a:ext uri="{FF2B5EF4-FFF2-40B4-BE49-F238E27FC236}">
                <a16:creationId xmlns:a16="http://schemas.microsoft.com/office/drawing/2014/main" id="{45A232A3-E51F-46C2-9EC4-7F6DA4415F11}"/>
              </a:ext>
            </a:extLst>
          </p:cNvPr>
          <p:cNvSpPr txBox="1"/>
          <p:nvPr/>
        </p:nvSpPr>
        <p:spPr>
          <a:xfrm>
            <a:off x="838200" y="987492"/>
            <a:ext cx="10515600" cy="1133499"/>
          </a:xfrm>
          <a:prstGeom prst="rect">
            <a:avLst/>
          </a:prstGeom>
        </p:spPr>
        <p:txBody>
          <a:bodyPr vert="horz" lIns="91440" tIns="45720" rIns="91440" bIns="45720" rtlCol="0" anchor="ctr">
            <a:normAutofit/>
          </a:bodyPr>
          <a:lstStyle>
            <a:defPPr>
              <a:defRPr lang="es-MX"/>
            </a:defPPr>
            <a:lvl1pPr>
              <a:defRPr sz="4400" b="1" spc="50">
                <a:ln w="0"/>
                <a:solidFill>
                  <a:srgbClr val="0070C0"/>
                </a:solidFill>
                <a:effectLst>
                  <a:innerShdw blurRad="63500" dist="50800" dir="13500000">
                    <a:srgbClr val="000000">
                      <a:alpha val="50000"/>
                    </a:srgbClr>
                  </a:innerShdw>
                </a:effectLst>
                <a:latin typeface="Avenir Medium"/>
              </a:defRPr>
            </a:lvl1p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3600" b="1" i="0" u="none" strike="noStrike" kern="1200" cap="none" spc="50" normalizeH="0" baseline="0" noProof="0">
                <a:ln w="0"/>
                <a:solidFill>
                  <a:prstClr val="black"/>
                </a:solidFill>
                <a:effectLst>
                  <a:innerShdw blurRad="63500" dist="50800" dir="13500000">
                    <a:srgbClr val="000000">
                      <a:alpha val="50000"/>
                    </a:srgbClr>
                  </a:innerShdw>
                </a:effectLst>
                <a:uLnTx/>
                <a:uFillTx/>
                <a:latin typeface="Calibri Light" panose="020F0302020204030204"/>
                <a:ea typeface="+mn-ea"/>
                <a:cs typeface="+mn-cs"/>
              </a:rPr>
              <a:t>Legislación de Seguridad de la Aviación Civil (AVSEC) aplicable en México</a:t>
            </a:r>
            <a:endParaRPr kumimoji="0" lang="en-US" sz="3600" b="1" i="0" u="none" strike="noStrike" kern="1200" cap="none" spc="50" normalizeH="0" baseline="0" noProof="0" dirty="0">
              <a:ln w="0"/>
              <a:solidFill>
                <a:prstClr val="black"/>
              </a:solidFill>
              <a:effectLst>
                <a:innerShdw blurRad="63500" dist="50800" dir="13500000">
                  <a:srgbClr val="000000">
                    <a:alpha val="50000"/>
                  </a:srgbClr>
                </a:innerShdw>
              </a:effectLst>
              <a:uLnTx/>
              <a:uFillTx/>
              <a:latin typeface="Calibri Light" panose="020F0302020204030204"/>
              <a:ea typeface="+mn-ea"/>
              <a:cs typeface="+mn-cs"/>
            </a:endParaRPr>
          </a:p>
        </p:txBody>
      </p:sp>
      <p:sp>
        <p:nvSpPr>
          <p:cNvPr id="3" name="AutoShape 2" descr="data:image/jpeg;base64,/9j/4AAQSkZJRgABAQAAAQABAAD/2wCEAAkGBwgHBgkIBwgKCgkLDRYPDQwMDRsUFRAWIB0iIiAdHx8kKDQsJCYxJx8fLT0tMTU3Ojo6Iys/RD84QzQ5OjcBCgoKDQwNGg8PGjclHyU3Nzc3Nzc3Nzc3Nzc3Nzc3Nzc3Nzc3Nzc3Nzc3Nzc3Nzc3Nzc3Nzc3Nzc3Nzc3Nzc3N//AABEIALYAawMBIgACEQEDEQH/xAAcAAABBAMBAAAAAAAAAAAAAAAABQYHCAECAwT/xABFEAACAQMCBAQDBQYBCAsAAAABAgMABBEFIQYSMUEHE1FhInGRFDKBobEVQlJiwdEzIyRDcoKisuEWFyUmNFN0g5Oj8P/EABkBAQADAQEAAAAAAAAAAAAAAAACAwQBBf/EACMRAAIDAAEEAgMBAAAAAAAAAAABAgMRIQQSEzFBUSIyYRT/2gAMAwEAAhEDEQA/AJxoorTJD4J69KA3ooooApmcT3Ms+svYvLMtrHao5jjkaPnZ2cZLKQdgnTON6edRdr/EMc+pHUksbuSCNDC4tgJGOGyhZdiMhub0AI39Krm+x57J1/tyJtzwjYTTNIrsnN1DRo/5kZ+pNeyO2fQLCe7067vFmt4/MAMxKPy/EVMf3cEAjpnfY53ryQcXWlyJpIdN1DybduWWTCFQf9bmx1677dTtWIOI7DWo/KtrXUOR2CviDmBXO/xqSuCPUisUfMnrND8bWImGM8yK2MZGcVtSfompx6tYrdQjlBJUgHI29D3BGCPY0oV6K5MgUUVq55VJroNqK1TIX4uvetqAK1dSRsdxuK2oPSgNUPMM1tWn3X9m/Wtu1ABqM7RG8+/l2W2nuGNtCvRIhsN+/Ngt7BgOgp48U6rHY2aW6vi6vWMMKjqBj43+Srk/PA700kf/ADyaPAChEZAOgByP6Vi6uXHai+hc6C3NpEsqGSOLyuqEhcd+npWrLz6e62RWBpIyYm5AArEbHB9z0Irnd6bb3ciyTAs6nKMVUlD7ZG1dLv4bYLkklkTmPXdgM/nWLUacHlwjDFHoFm8XNmaMSyc+MhyBzA4wNumPalmkDhSdRDPaE/4b+av+q5JP+9z/AJUvZFexBpxTRgksZmuf339h+tbOcDbqdqyoAUCpHDNFFFAFFYJxTA448SrLQZZrDS0W81OPZw2fKhP85HU/yj8SKAfF9c29pbPPdzxwQoMtJKwVV/E1GPF3i7BaRvBw7Gk7jY3s4IiU/wAq7FvnsOnWol4k4tvtbufP1S8e8mU5SMbRxH+Veg+e596QGmN2cTyhBnKjlOAaAnPh3VdO16CLVkma41JozHLJcPmVOnMoH7q5HQADH416tTMtvJFewxtJ5YKyIvUqcHPvgj8zUF6VdXGm3Qm0+8h59gyOuVcejKwwaflh4j3NvGF1LR+YAAc9pJhcD+U9PrWG7p5uXdHk012xSxjxj4pg+FeSQL+9zQyZ/wCGsw3barfRGCGQWkJLvI68vO2MKoB37k59hTO/6weHXn85rO7RcfFGYVbJ3+6Q4A98g1teeI6NbFNJ0eULj4XuHEaj3wpz9DVaonvCJ+SH2PDibU7XRdNGrTXFxb3NsGW2eF+UszYwpHRhkDIIIwK48M+MaOkcXEVoMHb7ZZKSvzZM5H4E/KoV13Vb3WLkT380TMuyJF91B7f3JJrwW8jxsWR2UDc471tprdccbM1klJ6i42k6rp+sRfadNvIbmMjYxtkj5jqPxpQqnNprMsE6TZeOZfuywMVZfkRuPwqUeDPFu8tHjtdcY6hZ9DOB/nEY9T/GPz92NWkCdaKTtE1rTtdsVvdKukuYCeXmXYq3oQdwfY0o0BFPjLx1PoyroulztBPIge4nQ4ZUOcIp7McEk9h89oBnuJJvhJwg6IOgpa491X9s8X6tegko904Tf91cIv5KKb9AZVWdgqjJPYUEFWIIwR1FbRyPE3NGxU17pUW9gNxHtKo+NR7UBy/Zt/NaLfJY3D2zyCLzViYqXJwAD0JP616BpeuWVx9n/Z17HMIzL5LW7Z5B1bGOnvTl0jU9Ok0CzfUdSiiubIxxxRxs6PhZgyhl3R1wWbm2YHbelMXcEOucQDTde07TpNTMc1vdR3pkWMLLzOC+Bgtkty/hWeV0k/R0Ykvml7W4exkVpt0PIeWUZxlfU5BHzrnqLXUly8M1vNEyEAxMhDLnpke+R9akCz4j0iLS9Bhl1BJ57e/t45gYyAscVy7+aSexVht8/StuLOK9MuYtSawvEkEmnwRWhXmMyyJOGIdj1IxzA+mKir592dowjaa0uYGKz208TAA4eJlIz06isTo8LtDKjJIhw6sMEMOx9Mf3p/w8VtLxNDcyaoJ7UaSgY3h5k+0pAGGzbcwmRT8/nTNthJfXMt/fO0kjuZHdurudyTV0JSftHBNIONwd6ASDldiOmO1dJ5mnkMjd+nsK51YB4+H3FsvDuvw3zMxixyXUa/6WLv8Aiv3h8sd6tNHIksaSRtzI4DKw6EGqVRuY5FdeqnNWY8OuKbUcE6THdSZlihMJLMMkIxUfkBQFaJuTzpPK/wAPmPJnry52rUDPSnD4gaG/DvF+pWHJyw+aZYNtjG+64+XT8KdvhbwxEbca7fRhmZiLVWGQoGxf55yB8veoWWKuPcyUY9zwQNE8Ota1KNZrny7CJhkecCXP+z2/Eindo/hdawsxuNVuZDjfyolQfnmn1g+5rIZl2UkV58uqsf8ADUqYogrjPhS84d1KYRw3M2nbNHdGM8u43DEbAg5puNIuB8Qz3qzBdmBDnmUjBDbg14IY4rF1haKFrSQhYg0YxGf4enT0+npV0Os45RCVHPDK58+W616rKyu9Ql8mwtZ7mT+CGMuR9KsBe6BoF9k3WiWTsf3hEFP1ABrFjoWlabC0Wn2Qt0ZuYhJXGT69al/shhHwPSN+GeCmRZL3ifTrprONVUQRNiRSWwWdQeYADf5U5rbw2024s3NvfXsMbM4QMi/dycbEZ6etOd7OWSRXfULnKAgYCDY9Qfh3FetByIqKThQAMnPSqJdTJ8plipXyRRqfhbfQIzabfxXPKdo5U8tj7ZyR+lMa8tLmxuXtr2CSCdDho5FwR/y96sjTd4y4Yt+ItPYcoW+iUm3l6HP8J/lP5danV1b3JkZ0cbEgmlzT9S1WGzijtI5zCowpRCR1/vSNPDLbzPDNGySoxVkYbhgcEfWrVcA8MwaVwdpNnf2SC6SANMGUEh2JYg/InFbzMJni3wIOLNIF3YJjWLND5GMDzl6mM/qD6/OkPTLmO00mxtYYiCkaxBG2wQACPnmpbIzTV4s4YOoMLzTUjS7U8zqTyibHTP8AN7/Xtii+t2Lgsrn2vkbjW6SSOxj81s/ExcgZ9AK5TXf2JYV8p3iduUd2U56Vys9RHIQP8ovORvlWVs7gjHUHPuOlE8/N5XlkNyvzsWBAJz29q85+8Zrz6CbWfixBbStheY80e/XAGMiuj3cN3avHco8YZfiJU7EdxjPz/CvHIXkl80FMkYIO3fPavPf3MFpAZr25igh8sqTI5Az6j1okpPEh6PfYamqgwXUmXjGSyqTlex+Rr3yTtzqsckKoyc4Z/wB4e24qKdX42t1u4TpLcwQKjySIQHGCDgeh+vtTp4f4mstYhRLOWMTooDQTfeBA3KjG49/rVsqHFbhFWJvNHXc3LQGJfK80upzy5HT/APeteN9XxkCBubPL67+mRtXAmRlgVpARGCCCMZBG+PlWnlt05l5PN5875G+cVT+JPGevT72e7uyHjkjRG5d12P0yK9sNwhijMrgM2T09KS4pZIOc+dyxcxc/ERjO+/al3hzhSW48m7v0Atz1hfIMozkE+g9u/fHeyuvyPERlPt9jZ4e4C/bfiBLxDcQldHhZZU5x/wCJmA7D+EEA56E/jUzVhVCrgAADYAdq2r1IrFhib16FYxWaK6cGhxBwcbzUn1LS5o7e4mGLiKQHy5iMAPtuHAGM9x16A0mDgTVpQ7Sa1bwn91YLTP1Zm3+gqQqwelVuqDetE1OSWJlRtS4u4j+0S20t0IHido3WKMLgg4O+M0gXEtxdSmW7meWRuruxY/nTv8V7W1tvEXXEiJjUzI/KibZaNGY9fUmmoVTADOVOcnCZ/rUlGMfSIuTfs4ci1lV5GDISrA5BB3Bp32Gm6FJZWJaTT3LopuHm1AxyKxPxfDkAY26ZpC1m30+HVruPTLvzLNZWELupPMvY5xvXdOClZ8c67aRqjyQ3Cr3mTfHzGKkngu04p17Qf2tNp9qbdi3kqshjmlA7qpHLjruWHSoetLSO7vLeIyhRNKsZABzuQNvrVyLK1hsrOC0to1jhgjWONFGAqgYAquVNcvgmrJL5GZwvwtdteC+12JIkjwbezDBjn+OQjbI7KCQOuScYfIG1FZqcYqKxEZScnrCiiipHAooooAoPSisMQFJNAVb8T05/EDiSVhny5Ux8+Vf7UyutPXxOz/024l/9Sm3+ytMkgnocUBnvRWu42oAPUmgFLRiFu7eTtHdQtn0+L/lVyQcjNU00z/SEKfhaNuvo2auNbn/JoD/CCKA7UUUUAUUUUAUUUUAVz+8+Oy/rWztge52HzoVcDGaAq54nHPF3EbjveBT+CrTKp5eJDf8AebX8979v1FM2gF7SdNjueEeItQdAXsntAjd153YH9KQak/g7S/tXgtxfKF3aZXB7kRBW/vUYUAq6ChmmMA6ySIo/E4q4ATlRQOqDaqh8Jb65ZL2a5gH/ANi1cHtQGFORkVmuY+BuXsdxXSgCiiigCiitHJ+6vU0BgfE/N2GwrftQoAGBWTQFW/FCLyeKtcQnP+fc31AP9aZNSJ4027W/GerMw2neGVfl5aL+qmo7PSgLC+FOnJceDt5BIDyXy3YbHoQU/pVeV+6PlVr/AA004WXh5o1oy8vPaB2HvJlz/wAVVa1O1+wald2Wc/Z53iz68rEf0oBQ4QGeILADqby3A/8AlWrg1UXgKMzcW6TGO97bn6Sqf6VbqgNXGV9+1CHK/LY1tXMnlfPY9aA6UUUUAVqAeck/hW1YyKAzQaxketNjjPVeJ9PiiThbQU1KWQNzyyTqiwnt8JILfUdKAhnx9uUk41EMTK3JaRCQKckHLnB9DuNvcVGiIZXSNTguwUH57VKGueHHFOphp00C7+2yMZJZrnVbdgWJy2FAH5mkePwk44Ei/wDZcSkEEE3kW3+9QFmrKFLayt4IxhIo1RQOwAwKqr4oaeNM4/1qBRhXuDOv/uAP+rGrWQcwt4xJgPyjmA9cb1BXiV4c8Wa9xjqOqafZQz20xQRMblFPKqAdCR3BoBh+Hc0UHGekyzSRxxpcozPIwVVAOSSTsNhVtVIIyOhqtmmeF/ENvHL+0+H9ReRhyq1nf23KQexVs/XNSjwnq/Hy6pb2WucNxx6X/h/aftCeZEoXZmwxDHbsB1oCQ6wwBBB6Gscwx1FHMPWgBAQuCcn1rasA5rNAFJH7LmGpzXQnAR84YA+YuVxgb4x36dhRRQHj/Y+oLFFHa3MFoq55/s6svMeUDJ33OxP03Pfre6LcXX2fFyvNCHAkfJYAt2PrjbPX37EooDT9j6m0bxPqJKNEUxzMcE5+L322x02z1rpc6I92LRru5Z3tYnTmwMu5ZCGyen3O2OvpRRQHGXQ9S8oRx6o4RCChLMSuDkd98dffp0pShtLtLMxNeN5uHAb72OY/Dudzy7fOiigE64sNURl5L4gPypymVzynPUHr0+vt3zcaJO5LQyQu/mvIGnBb7yBSD/KTuQMdvlRRQGIeH3yBcC3KAx/dGSQu5ztuSduwC7ADv5o+GruPdLiB2C8oEqkrjBzkd8k834YwetYooBzWkXkWsUP/AJaBfvZ6DHXvXaiigP/Z"/>
          <p:cNvSpPr>
            <a:spLocks noChangeAspect="1" noChangeArrowheads="1"/>
          </p:cNvSpPr>
          <p:nvPr/>
        </p:nvSpPr>
        <p:spPr bwMode="auto">
          <a:xfrm>
            <a:off x="1524000" y="-144463"/>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Imagen 4">
            <a:extLst>
              <a:ext uri="{FF2B5EF4-FFF2-40B4-BE49-F238E27FC236}">
                <a16:creationId xmlns:a16="http://schemas.microsoft.com/office/drawing/2014/main" id="{41488369-C65E-1A45-4DA7-4569B04B5D8C}"/>
              </a:ext>
            </a:extLst>
          </p:cNvPr>
          <p:cNvPicPr>
            <a:picLocks noChangeAspect="1"/>
          </p:cNvPicPr>
          <p:nvPr/>
        </p:nvPicPr>
        <p:blipFill>
          <a:blip r:embed="rId2">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graphicFrame>
        <p:nvGraphicFramePr>
          <p:cNvPr id="20" name="Marcador de contenido 2">
            <a:extLst>
              <a:ext uri="{FF2B5EF4-FFF2-40B4-BE49-F238E27FC236}">
                <a16:creationId xmlns:a16="http://schemas.microsoft.com/office/drawing/2014/main" id="{EA04E6DB-4BEB-2F92-6A67-1EB5FE26E870}"/>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8661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31" name="Group 30">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6" y="52996"/>
            <a:ext cx="6093363" cy="6805005"/>
            <a:chOff x="6095999" y="52996"/>
            <a:chExt cx="6093363" cy="6805005"/>
          </a:xfrm>
          <a:solidFill>
            <a:schemeClr val="accent5">
              <a:alpha val="10000"/>
            </a:schemeClr>
          </a:solidFill>
        </p:grpSpPr>
        <p:sp>
          <p:nvSpPr>
            <p:cNvPr id="32" name="Freeform: Shape 31">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5" name="TextBox 4"/>
          <p:cNvSpPr txBox="1"/>
          <p:nvPr/>
        </p:nvSpPr>
        <p:spPr>
          <a:xfrm>
            <a:off x="804672" y="2588821"/>
            <a:ext cx="4669853" cy="2319395"/>
          </a:xfrm>
          <a:prstGeom prst="rect">
            <a:avLst/>
          </a:prstGeom>
        </p:spPr>
        <p:txBody>
          <a:bodyPr vert="horz" lIns="91440" tIns="45720" rIns="91440" bIns="45720" rtlCol="0" anchor="t">
            <a:normAutofit/>
          </a:bodyPr>
          <a:lstStyle/>
          <a:p>
            <a:pPr marL="0" marR="0" lvl="0" indent="0" algn="l" defTabSz="914400" rtl="0" eaLnBrk="1" fontAlgn="auto" latinLnBrk="0" hangingPunct="1">
              <a:lnSpc>
                <a:spcPct val="90000"/>
              </a:lnSpc>
              <a:spcBef>
                <a:spcPct val="0"/>
              </a:spcBef>
              <a:spcAft>
                <a:spcPts val="600"/>
              </a:spcAft>
              <a:buClrTx/>
              <a:buSzTx/>
              <a:buFontTx/>
              <a:buNone/>
              <a:tabLst>
                <a:tab pos="0" algn="l"/>
              </a:tabLst>
              <a:defRPr/>
            </a:pPr>
            <a:r>
              <a:rPr kumimoji="0" lang="es-MX" sz="4000" b="1"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Programa Nacional de Seguridad de la Aviación Civil</a:t>
            </a:r>
            <a:r>
              <a:rPr kumimoji="0" lang="es-MX" sz="3600" b="1"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 </a:t>
            </a:r>
          </a:p>
        </p:txBody>
      </p:sp>
      <p:pic>
        <p:nvPicPr>
          <p:cNvPr id="22" name="Imagen 21" descr="Texto&#10;&#10;Descripción generada automáticamente">
            <a:extLst>
              <a:ext uri="{FF2B5EF4-FFF2-40B4-BE49-F238E27FC236}">
                <a16:creationId xmlns:a16="http://schemas.microsoft.com/office/drawing/2014/main" id="{5EA6ACB9-6DD8-4C38-821D-2C3867F147CD}"/>
              </a:ext>
            </a:extLst>
          </p:cNvPr>
          <p:cNvPicPr>
            <a:picLocks noChangeAspect="1"/>
          </p:cNvPicPr>
          <p:nvPr/>
        </p:nvPicPr>
        <p:blipFill>
          <a:blip r:embed="rId3"/>
          <a:stretch>
            <a:fillRect/>
          </a:stretch>
        </p:blipFill>
        <p:spPr>
          <a:xfrm>
            <a:off x="5204478" y="27045"/>
            <a:ext cx="5070764" cy="6716244"/>
          </a:xfrm>
          <a:prstGeom prst="rect">
            <a:avLst/>
          </a:prstGeom>
          <a:ln w="9525">
            <a:noFill/>
          </a:ln>
        </p:spPr>
      </p:pic>
      <p:sp>
        <p:nvSpPr>
          <p:cNvPr id="3" name="AutoShape 2" descr="data:image/jpeg;base64,/9j/4AAQSkZJRgABAQAAAQABAAD/2wCEAAkGBwgHBgkIBwgKCgkLDRYPDQwMDRsUFRAWIB0iIiAdHx8kKDQsJCYxJx8fLT0tMTU3Ojo6Iys/RD84QzQ5OjcBCgoKDQwNGg8PGjclHyU3Nzc3Nzc3Nzc3Nzc3Nzc3Nzc3Nzc3Nzc3Nzc3Nzc3Nzc3Nzc3Nzc3Nzc3Nzc3Nzc3N//AABEIALYAawMBIgACEQEDEQH/xAAcAAABBAMBAAAAAAAAAAAAAAAABQYHCAECAwT/xABFEAACAQMCBAQDBQYBCAsAAAABAgMABBEFIQYSMUEHE1FhInGRFDKBobEVQlJiwdEzIyRDcoKisuEWFyUmNFN0g5Oj8P/EABkBAQADAQEAAAAAAAAAAAAAAAACAwQBBf/EACMRAAIDAAEEAgMBAAAAAAAAAAABAgMRIQQSEzFBUSIyYRT/2gAMAwEAAhEDEQA/AJxoorTJD4J69KA3ooooApmcT3Ms+svYvLMtrHao5jjkaPnZ2cZLKQdgnTON6edRdr/EMc+pHUksbuSCNDC4tgJGOGyhZdiMhub0AI39Krm+x57J1/tyJtzwjYTTNIrsnN1DRo/5kZ+pNeyO2fQLCe7067vFmt4/MAMxKPy/EVMf3cEAjpnfY53ryQcXWlyJpIdN1DybduWWTCFQf9bmx1677dTtWIOI7DWo/KtrXUOR2CviDmBXO/xqSuCPUisUfMnrND8bWImGM8yK2MZGcVtSfompx6tYrdQjlBJUgHI29D3BGCPY0oV6K5MgUUVq55VJroNqK1TIX4uvetqAK1dSRsdxuK2oPSgNUPMM1tWn3X9m/Wtu1ABqM7RG8+/l2W2nuGNtCvRIhsN+/Ngt7BgOgp48U6rHY2aW6vi6vWMMKjqBj43+Srk/PA700kf/ADyaPAChEZAOgByP6Vi6uXHai+hc6C3NpEsqGSOLyuqEhcd+npWrLz6e62RWBpIyYm5AArEbHB9z0Irnd6bb3ciyTAs6nKMVUlD7ZG1dLv4bYLkklkTmPXdgM/nWLUacHlwjDFHoFm8XNmaMSyc+MhyBzA4wNumPalmkDhSdRDPaE/4b+av+q5JP+9z/AJUvZFexBpxTRgksZmuf339h+tbOcDbqdqyoAUCpHDNFFFAFFYJxTA448SrLQZZrDS0W81OPZw2fKhP85HU/yj8SKAfF9c29pbPPdzxwQoMtJKwVV/E1GPF3i7BaRvBw7Gk7jY3s4IiU/wAq7FvnsOnWol4k4tvtbufP1S8e8mU5SMbRxH+Veg+e596QGmN2cTyhBnKjlOAaAnPh3VdO16CLVkma41JozHLJcPmVOnMoH7q5HQADH416tTMtvJFewxtJ5YKyIvUqcHPvgj8zUF6VdXGm3Qm0+8h59gyOuVcejKwwaflh4j3NvGF1LR+YAAc9pJhcD+U9PrWG7p5uXdHk012xSxjxj4pg+FeSQL+9zQyZ/wCGsw3barfRGCGQWkJLvI68vO2MKoB37k59hTO/6weHXn85rO7RcfFGYVbJ3+6Q4A98g1teeI6NbFNJ0eULj4XuHEaj3wpz9DVaonvCJ+SH2PDibU7XRdNGrTXFxb3NsGW2eF+UszYwpHRhkDIIIwK48M+MaOkcXEVoMHb7ZZKSvzZM5H4E/KoV13Vb3WLkT380TMuyJF91B7f3JJrwW8jxsWR2UDc471tprdccbM1klJ6i42k6rp+sRfadNvIbmMjYxtkj5jqPxpQqnNprMsE6TZeOZfuywMVZfkRuPwqUeDPFu8tHjtdcY6hZ9DOB/nEY9T/GPz92NWkCdaKTtE1rTtdsVvdKukuYCeXmXYq3oQdwfY0o0BFPjLx1PoyroulztBPIge4nQ4ZUOcIp7McEk9h89oBnuJJvhJwg6IOgpa491X9s8X6tegko904Tf91cIv5KKb9AZVWdgqjJPYUEFWIIwR1FbRyPE3NGxU17pUW9gNxHtKo+NR7UBy/Zt/NaLfJY3D2zyCLzViYqXJwAD0JP616BpeuWVx9n/Z17HMIzL5LW7Z5B1bGOnvTl0jU9Ok0CzfUdSiiubIxxxRxs6PhZgyhl3R1wWbm2YHbelMXcEOucQDTde07TpNTMc1vdR3pkWMLLzOC+Bgtkty/hWeV0k/R0Ykvml7W4exkVpt0PIeWUZxlfU5BHzrnqLXUly8M1vNEyEAxMhDLnpke+R9akCz4j0iLS9Bhl1BJ57e/t45gYyAscVy7+aSexVht8/StuLOK9MuYtSawvEkEmnwRWhXmMyyJOGIdj1IxzA+mKir592dowjaa0uYGKz208TAA4eJlIz06isTo8LtDKjJIhw6sMEMOx9Mf3p/w8VtLxNDcyaoJ7UaSgY3h5k+0pAGGzbcwmRT8/nTNthJfXMt/fO0kjuZHdurudyTV0JSftHBNIONwd6ASDldiOmO1dJ5mnkMjd+nsK51YB4+H3FsvDuvw3zMxixyXUa/6WLv8Aiv3h8sd6tNHIksaSRtzI4DKw6EGqVRuY5FdeqnNWY8OuKbUcE6THdSZlihMJLMMkIxUfkBQFaJuTzpPK/wAPmPJnry52rUDPSnD4gaG/DvF+pWHJyw+aZYNtjG+64+XT8KdvhbwxEbca7fRhmZiLVWGQoGxf55yB8veoWWKuPcyUY9zwQNE8Ota1KNZrny7CJhkecCXP+z2/Eindo/hdawsxuNVuZDjfyolQfnmn1g+5rIZl2UkV58uqsf8ADUqYogrjPhS84d1KYRw3M2nbNHdGM8u43DEbAg5puNIuB8Qz3qzBdmBDnmUjBDbg14IY4rF1haKFrSQhYg0YxGf4enT0+npV0Os45RCVHPDK58+W616rKyu9Ql8mwtZ7mT+CGMuR9KsBe6BoF9k3WiWTsf3hEFP1ABrFjoWlabC0Wn2Qt0ZuYhJXGT69al/shhHwPSN+GeCmRZL3ifTrprONVUQRNiRSWwWdQeYADf5U5rbw2024s3NvfXsMbM4QMi/dycbEZ6etOd7OWSRXfULnKAgYCDY9Qfh3FetByIqKThQAMnPSqJdTJ8plipXyRRqfhbfQIzabfxXPKdo5U8tj7ZyR+lMa8tLmxuXtr2CSCdDho5FwR/y96sjTd4y4Yt+ItPYcoW+iUm3l6HP8J/lP5danV1b3JkZ0cbEgmlzT9S1WGzijtI5zCowpRCR1/vSNPDLbzPDNGySoxVkYbhgcEfWrVcA8MwaVwdpNnf2SC6SANMGUEh2JYg/InFbzMJni3wIOLNIF3YJjWLND5GMDzl6mM/qD6/OkPTLmO00mxtYYiCkaxBG2wQACPnmpbIzTV4s4YOoMLzTUjS7U8zqTyibHTP8AN7/Xtii+t2Lgsrn2vkbjW6SSOxj81s/ExcgZ9AK5TXf2JYV8p3iduUd2U56Vys9RHIQP8ovORvlWVs7gjHUHPuOlE8/N5XlkNyvzsWBAJz29q85+8Zrz6CbWfixBbStheY80e/XAGMiuj3cN3avHco8YZfiJU7EdxjPz/CvHIXkl80FMkYIO3fPavPf3MFpAZr25igh8sqTI5Az6j1okpPEh6PfYamqgwXUmXjGSyqTlex+Rr3yTtzqsckKoyc4Z/wB4e24qKdX42t1u4TpLcwQKjySIQHGCDgeh+vtTp4f4mstYhRLOWMTooDQTfeBA3KjG49/rVsqHFbhFWJvNHXc3LQGJfK80upzy5HT/APeteN9XxkCBubPL67+mRtXAmRlgVpARGCCCMZBG+PlWnlt05l5PN5875G+cVT+JPGevT72e7uyHjkjRG5d12P0yK9sNwhijMrgM2T09KS4pZIOc+dyxcxc/ERjO+/al3hzhSW48m7v0Atz1hfIMozkE+g9u/fHeyuvyPERlPt9jZ4e4C/bfiBLxDcQldHhZZU5x/wCJmA7D+EEA56E/jUzVhVCrgAADYAdq2r1IrFhib16FYxWaK6cGhxBwcbzUn1LS5o7e4mGLiKQHy5iMAPtuHAGM9x16A0mDgTVpQ7Sa1bwn91YLTP1Zm3+gqQqwelVuqDetE1OSWJlRtS4u4j+0S20t0IHido3WKMLgg4O+M0gXEtxdSmW7meWRuruxY/nTv8V7W1tvEXXEiJjUzI/KibZaNGY9fUmmoVTADOVOcnCZ/rUlGMfSIuTfs4ci1lV5GDISrA5BB3Bp32Gm6FJZWJaTT3LopuHm1AxyKxPxfDkAY26ZpC1m30+HVruPTLvzLNZWELupPMvY5xvXdOClZ8c67aRqjyQ3Cr3mTfHzGKkngu04p17Qf2tNp9qbdi3kqshjmlA7qpHLjruWHSoetLSO7vLeIyhRNKsZABzuQNvrVyLK1hsrOC0to1jhgjWONFGAqgYAquVNcvgmrJL5GZwvwtdteC+12JIkjwbezDBjn+OQjbI7KCQOuScYfIG1FZqcYqKxEZScnrCiiipHAooooAoPSisMQFJNAVb8T05/EDiSVhny5Ux8+Vf7UyutPXxOz/024l/9Sm3+ytMkgnocUBnvRWu42oAPUmgFLRiFu7eTtHdQtn0+L/lVyQcjNU00z/SEKfhaNuvo2auNbn/JoD/CCKA7UUUUAUUUUAUUUUAVz+8+Oy/rWztge52HzoVcDGaAq54nHPF3EbjveBT+CrTKp5eJDf8AebX8979v1FM2gF7SdNjueEeItQdAXsntAjd153YH9KQak/g7S/tXgtxfKF3aZXB7kRBW/vUYUAq6ChmmMA6ySIo/E4q4ATlRQOqDaqh8Jb65ZL2a5gH/ANi1cHtQGFORkVmuY+BuXsdxXSgCiiigCiitHJ+6vU0BgfE/N2GwrftQoAGBWTQFW/FCLyeKtcQnP+fc31AP9aZNSJ4027W/GerMw2neGVfl5aL+qmo7PSgLC+FOnJceDt5BIDyXy3YbHoQU/pVeV+6PlVr/AA004WXh5o1oy8vPaB2HvJlz/wAVVa1O1+wald2Wc/Z53iz68rEf0oBQ4QGeILADqby3A/8AlWrg1UXgKMzcW6TGO97bn6Sqf6VbqgNXGV9+1CHK/LY1tXMnlfPY9aA6UUUUAVqAeck/hW1YyKAzQaxketNjjPVeJ9PiiThbQU1KWQNzyyTqiwnt8JILfUdKAhnx9uUk41EMTK3JaRCQKckHLnB9DuNvcVGiIZXSNTguwUH57VKGueHHFOphp00C7+2yMZJZrnVbdgWJy2FAH5mkePwk44Ei/wDZcSkEEE3kW3+9QFmrKFLayt4IxhIo1RQOwAwKqr4oaeNM4/1qBRhXuDOv/uAP+rGrWQcwt4xJgPyjmA9cb1BXiV4c8Wa9xjqOqafZQz20xQRMblFPKqAdCR3BoBh+Hc0UHGekyzSRxxpcozPIwVVAOSSTsNhVtVIIyOhqtmmeF/ENvHL+0+H9ReRhyq1nf23KQexVs/XNSjwnq/Hy6pb2WucNxx6X/h/aftCeZEoXZmwxDHbsB1oCQ6wwBBB6Gscwx1FHMPWgBAQuCcn1rasA5rNAFJH7LmGpzXQnAR84YA+YuVxgb4x36dhRRQHj/Y+oLFFHa3MFoq55/s6svMeUDJ33OxP03Pfre6LcXX2fFyvNCHAkfJYAt2PrjbPX37EooDT9j6m0bxPqJKNEUxzMcE5+L322x02z1rpc6I92LRru5Z3tYnTmwMu5ZCGyen3O2OvpRRQHGXQ9S8oRx6o4RCChLMSuDkd98dffp0pShtLtLMxNeN5uHAb72OY/Dudzy7fOiigE64sNURl5L4gPypymVzynPUHr0+vt3zcaJO5LQyQu/mvIGnBb7yBSD/KTuQMdvlRRQGIeH3yBcC3KAx/dGSQu5ztuSduwC7ADv5o+GruPdLiB2C8oEqkrjBzkd8k834YwetYooBzWkXkWsUP/AJaBfvZ6DHXvXaiigP/Z"/>
          <p:cNvSpPr>
            <a:spLocks noChangeAspect="1" noChangeArrowheads="1"/>
          </p:cNvSpPr>
          <p:nvPr/>
        </p:nvSpPr>
        <p:spPr bwMode="auto">
          <a:xfrm>
            <a:off x="1524000"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8" name="image29.png">
            <a:extLst>
              <a:ext uri="{FF2B5EF4-FFF2-40B4-BE49-F238E27FC236}">
                <a16:creationId xmlns:a16="http://schemas.microsoft.com/office/drawing/2014/main" id="{4B9D472A-F257-400C-9008-86D62A6ACD5E}"/>
              </a:ext>
            </a:extLst>
          </p:cNvPr>
          <p:cNvPicPr/>
          <p:nvPr/>
        </p:nvPicPr>
        <p:blipFill>
          <a:blip r:embed="rId4">
            <a:extLst>
              <a:ext uri="{BEBA8EAE-BF5A-486C-A8C5-ECC9F3942E4B}">
                <a14:imgProps xmlns:a14="http://schemas.microsoft.com/office/drawing/2010/main">
                  <a14:imgLayer>
                    <a14:imgEffect>
                      <a14:backgroundRemoval t="10000" b="90000" l="10000" r="90000">
                        <a14:backgroundMark x1="73599" y1="53846" x2="73599" y2="53846"/>
                        <a14:backgroundMark x1="75949" y1="28571" x2="75949" y2="28571"/>
                        <a14:backgroundMark x1="48101" y1="56044" x2="48101" y2="56044"/>
                        <a14:backgroundMark x1="40506" y1="58242" x2="40506" y2="58242"/>
                      </a14:backgroundRemoval>
                    </a14:imgEffect>
                  </a14:imgLayer>
                </a14:imgProps>
              </a:ext>
            </a:extLst>
          </a:blip>
          <a:srcRect/>
          <a:stretch>
            <a:fillRect/>
          </a:stretch>
        </p:blipFill>
        <p:spPr>
          <a:xfrm>
            <a:off x="99113" y="6334075"/>
            <a:ext cx="3154573" cy="519231"/>
          </a:xfrm>
          <a:prstGeom prst="rect">
            <a:avLst/>
          </a:prstGeom>
          <a:ln/>
        </p:spPr>
      </p:pic>
      <p:pic>
        <p:nvPicPr>
          <p:cNvPr id="4" name="Imagen 3">
            <a:extLst>
              <a:ext uri="{FF2B5EF4-FFF2-40B4-BE49-F238E27FC236}">
                <a16:creationId xmlns:a16="http://schemas.microsoft.com/office/drawing/2014/main" id="{01972951-03D8-F1BF-AF71-104A79120E10}"/>
              </a:ext>
            </a:extLst>
          </p:cNvPr>
          <p:cNvPicPr>
            <a:picLocks noChangeAspect="1"/>
          </p:cNvPicPr>
          <p:nvPr/>
        </p:nvPicPr>
        <p:blipFill>
          <a:blip r:embed="rId5">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384472328"/>
      </p:ext>
    </p:extLst>
  </p:cSld>
  <p:clrMapOvr>
    <a:masterClrMapping/>
  </p:clrMapOvr>
  <p:transition spd="slow">
    <p:wipe/>
  </p:transition>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6" name="Group 15">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7" name="Freeform: Shape 16">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8" name="CuadroTexto 27">
            <a:extLst>
              <a:ext uri="{FF2B5EF4-FFF2-40B4-BE49-F238E27FC236}">
                <a16:creationId xmlns:a16="http://schemas.microsoft.com/office/drawing/2014/main" id="{6DB8D422-BE13-472D-9890-5FAF9C9BB1FE}"/>
              </a:ext>
            </a:extLst>
          </p:cNvPr>
          <p:cNvSpPr txBox="1"/>
          <p:nvPr/>
        </p:nvSpPr>
        <p:spPr>
          <a:xfrm>
            <a:off x="365139" y="1028343"/>
            <a:ext cx="6383216" cy="5786199"/>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s-MX" sz="2800" b="1"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F. PROTECCIÓN A LAS AERONAVES</a:t>
            </a:r>
            <a:r>
              <a:rPr kumimoji="0" lang="es-MX" sz="1800" b="1"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 </a:t>
            </a:r>
            <a:endParaRPr kumimoji="0" lang="es-MX" sz="18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br>
              <a:rPr kumimoji="0" lang="es-MX" sz="18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br>
            <a:endParaRPr kumimoji="0" lang="es-MX" sz="18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1. Los concesionarios o permisionarios de transporte aéreo serán responsables de la seguridad de sus aeronaves. </a:t>
            </a:r>
          </a:p>
          <a:p>
            <a:pPr marL="0" marR="0" lvl="0" indent="0" algn="just" defTabSz="914400" rtl="0" eaLnBrk="1" fontAlgn="auto" latinLnBrk="0" hangingPunct="1">
              <a:lnSpc>
                <a:spcPct val="100000"/>
              </a:lnSpc>
              <a:spcBef>
                <a:spcPts val="0"/>
              </a:spcBef>
              <a:spcAft>
                <a:spcPts val="0"/>
              </a:spcAft>
              <a:buClrTx/>
              <a:buSzTx/>
              <a:buFontTx/>
              <a:buNone/>
              <a:tabLst/>
              <a:defRPr/>
            </a:pPr>
            <a:br>
              <a:rPr kumimoji="0" lang="es-MX" sz="18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br>
            <a:endParaRPr kumimoji="0" lang="es-MX" sz="18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s-MX" sz="18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2. Cuando una aeronave no esté en servicio y permanezca sin vigilancia, o no se encuentre en una zona de seguridad restringida, deberán cerrarse todas las puertas exteriores y retirarse el equipo de embarque (escaleras mecánicas o de servicio, pasillos telescópicos, etc.) Entre las medidas adicionales podrá incluirse la asignación de personal de vigilancia autorizada por la Autoridad Aeronáutica o el uso de sellos para controlar el acceso a dicha aeronave, implementar la vigilancia electrónica o de otra índole de la misma.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srgbClr val="0070C0"/>
              </a:solidFill>
              <a:effectLst/>
              <a:uLnTx/>
              <a:uFillTx/>
              <a:latin typeface="Calibri" panose="020F0502020204030204"/>
              <a:ea typeface="+mn-ea"/>
              <a:cs typeface="+mn-cs"/>
            </a:endParaRPr>
          </a:p>
        </p:txBody>
      </p:sp>
      <p:pic>
        <p:nvPicPr>
          <p:cNvPr id="29" name="Marcador de contenido 4">
            <a:extLst>
              <a:ext uri="{FF2B5EF4-FFF2-40B4-BE49-F238E27FC236}">
                <a16:creationId xmlns:a16="http://schemas.microsoft.com/office/drawing/2014/main" id="{C2B8C783-1305-49B4-A263-1A6B5B5170D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113189" y="785265"/>
            <a:ext cx="4448907" cy="5753473"/>
          </a:xfrm>
        </p:spPr>
      </p:pic>
      <p:pic>
        <p:nvPicPr>
          <p:cNvPr id="3" name="Imagen 2">
            <a:extLst>
              <a:ext uri="{FF2B5EF4-FFF2-40B4-BE49-F238E27FC236}">
                <a16:creationId xmlns:a16="http://schemas.microsoft.com/office/drawing/2014/main" id="{37608AFD-BD13-38F9-6473-543CB3D46ABF}"/>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840841934"/>
      </p:ext>
    </p:extLst>
  </p:cSld>
  <p:clrMapOvr>
    <a:masterClrMapping/>
  </p:clrMapOvr>
  <p:transition spd="med">
    <p:pull/>
  </p:transition>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10">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5" name="Group 14">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6" name="Freeform: Shape 15">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1" name="Group 20">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22" name="Freeform: Shape 21">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 name="AutoShape 2" descr="data:image/jpeg;base64,/9j/4AAQSkZJRgABAQAAAQABAAD/2wCEAAkGBwgHBgkIBwgKCgkLDRYPDQwMDRsUFRAWIB0iIiAdHx8kKDQsJCYxJx8fLT0tMTU3Ojo6Iys/RD84QzQ5OjcBCgoKDQwNGg8PGjclHyU3Nzc3Nzc3Nzc3Nzc3Nzc3Nzc3Nzc3Nzc3Nzc3Nzc3Nzc3Nzc3Nzc3Nzc3Nzc3Nzc3N//AABEIALYAawMBIgACEQEDEQH/xAAcAAABBAMBAAAAAAAAAAAAAAAABQYHCAECAwT/xABFEAACAQMCBAQDBQYBCAsAAAABAgMABBEFIQYSMUEHE1FhInGRFDKBobEVQlJiwdEzIyRDcoKisuEWFyUmNFN0g5Oj8P/EABkBAQADAQEAAAAAAAAAAAAAAAACAwQBBf/EACMRAAIDAAEEAgMBAAAAAAAAAAABAgMRIQQSEzFBUSIyYRT/2gAMAwEAAhEDEQA/AJxoorTJD4J69KA3ooooApmcT3Ms+svYvLMtrHao5jjkaPnZ2cZLKQdgnTON6edRdr/EMc+pHUksbuSCNDC4tgJGOGyhZdiMhub0AI39Krm+x57J1/tyJtzwjYTTNIrsnN1DRo/5kZ+pNeyO2fQLCe7067vFmt4/MAMxKPy/EVMf3cEAjpnfY53ryQcXWlyJpIdN1DybduWWTCFQf9bmx1677dTtWIOI7DWo/KtrXUOR2CviDmBXO/xqSuCPUisUfMnrND8bWImGM8yK2MZGcVtSfompx6tYrdQjlBJUgHI29D3BGCPY0oV6K5MgUUVq55VJroNqK1TIX4uvetqAK1dSRsdxuK2oPSgNUPMM1tWn3X9m/Wtu1ABqM7RG8+/l2W2nuGNtCvRIhsN+/Ngt7BgOgp48U6rHY2aW6vi6vWMMKjqBj43+Srk/PA700kf/ADyaPAChEZAOgByP6Vi6uXHai+hc6C3NpEsqGSOLyuqEhcd+npWrLz6e62RWBpIyYm5AArEbHB9z0Irnd6bb3ciyTAs6nKMVUlD7ZG1dLv4bYLkklkTmPXdgM/nWLUacHlwjDFHoFm8XNmaMSyc+MhyBzA4wNumPalmkDhSdRDPaE/4b+av+q5JP+9z/AJUvZFexBpxTRgksZmuf339h+tbOcDbqdqyoAUCpHDNFFFAFFYJxTA448SrLQZZrDS0W81OPZw2fKhP85HU/yj8SKAfF9c29pbPPdzxwQoMtJKwVV/E1GPF3i7BaRvBw7Gk7jY3s4IiU/wAq7FvnsOnWol4k4tvtbufP1S8e8mU5SMbRxH+Veg+e596QGmN2cTyhBnKjlOAaAnPh3VdO16CLVkma41JozHLJcPmVOnMoH7q5HQADH416tTMtvJFewxtJ5YKyIvUqcHPvgj8zUF6VdXGm3Qm0+8h59gyOuVcejKwwaflh4j3NvGF1LR+YAAc9pJhcD+U9PrWG7p5uXdHk012xSxjxj4pg+FeSQL+9zQyZ/wCGsw3barfRGCGQWkJLvI68vO2MKoB37k59hTO/6weHXn85rO7RcfFGYVbJ3+6Q4A98g1teeI6NbFNJ0eULj4XuHEaj3wpz9DVaonvCJ+SH2PDibU7XRdNGrTXFxb3NsGW2eF+UszYwpHRhkDIIIwK48M+MaOkcXEVoMHb7ZZKSvzZM5H4E/KoV13Vb3WLkT380TMuyJF91B7f3JJrwW8jxsWR2UDc471tprdccbM1klJ6i42k6rp+sRfadNvIbmMjYxtkj5jqPxpQqnNprMsE6TZeOZfuywMVZfkRuPwqUeDPFu8tHjtdcY6hZ9DOB/nEY9T/GPz92NWkCdaKTtE1rTtdsVvdKukuYCeXmXYq3oQdwfY0o0BFPjLx1PoyroulztBPIge4nQ4ZUOcIp7McEk9h89oBnuJJvhJwg6IOgpa491X9s8X6tegko904Tf91cIv5KKb9AZVWdgqjJPYUEFWIIwR1FbRyPE3NGxU17pUW9gNxHtKo+NR7UBy/Zt/NaLfJY3D2zyCLzViYqXJwAD0JP616BpeuWVx9n/Z17HMIzL5LW7Z5B1bGOnvTl0jU9Ok0CzfUdSiiubIxxxRxs6PhZgyhl3R1wWbm2YHbelMXcEOucQDTde07TpNTMc1vdR3pkWMLLzOC+Bgtkty/hWeV0k/R0Ykvml7W4exkVpt0PIeWUZxlfU5BHzrnqLXUly8M1vNEyEAxMhDLnpke+R9akCz4j0iLS9Bhl1BJ57e/t45gYyAscVy7+aSexVht8/StuLOK9MuYtSawvEkEmnwRWhXmMyyJOGIdj1IxzA+mKir592dowjaa0uYGKz208TAA4eJlIz06isTo8LtDKjJIhw6sMEMOx9Mf3p/w8VtLxNDcyaoJ7UaSgY3h5k+0pAGGzbcwmRT8/nTNthJfXMt/fO0kjuZHdurudyTV0JSftHBNIONwd6ASDldiOmO1dJ5mnkMjd+nsK51YB4+H3FsvDuvw3zMxixyXUa/6WLv8Aiv3h8sd6tNHIksaSRtzI4DKw6EGqVRuY5FdeqnNWY8OuKbUcE6THdSZlihMJLMMkIxUfkBQFaJuTzpPK/wAPmPJnry52rUDPSnD4gaG/DvF+pWHJyw+aZYNtjG+64+XT8KdvhbwxEbca7fRhmZiLVWGQoGxf55yB8veoWWKuPcyUY9zwQNE8Ota1KNZrny7CJhkecCXP+z2/Eindo/hdawsxuNVuZDjfyolQfnmn1g+5rIZl2UkV58uqsf8ADUqYogrjPhS84d1KYRw3M2nbNHdGM8u43DEbAg5puNIuB8Qz3qzBdmBDnmUjBDbg14IY4rF1haKFrSQhYg0YxGf4enT0+npV0Os45RCVHPDK58+W616rKyu9Ql8mwtZ7mT+CGMuR9KsBe6BoF9k3WiWTsf3hEFP1ABrFjoWlabC0Wn2Qt0ZuYhJXGT69al/shhHwPSN+GeCmRZL3ifTrprONVUQRNiRSWwWdQeYADf5U5rbw2024s3NvfXsMbM4QMi/dycbEZ6etOd7OWSRXfULnKAgYCDY9Qfh3FetByIqKThQAMnPSqJdTJ8plipXyRRqfhbfQIzabfxXPKdo5U8tj7ZyR+lMa8tLmxuXtr2CSCdDho5FwR/y96sjTd4y4Yt+ItPYcoW+iUm3l6HP8J/lP5danV1b3JkZ0cbEgmlzT9S1WGzijtI5zCowpRCR1/vSNPDLbzPDNGySoxVkYbhgcEfWrVcA8MwaVwdpNnf2SC6SANMGUEh2JYg/InFbzMJni3wIOLNIF3YJjWLND5GMDzl6mM/qD6/OkPTLmO00mxtYYiCkaxBG2wQACPnmpbIzTV4s4YOoMLzTUjS7U8zqTyibHTP8AN7/Xtii+t2Lgsrn2vkbjW6SSOxj81s/ExcgZ9AK5TXf2JYV8p3iduUd2U56Vys9RHIQP8ovORvlWVs7gjHUHPuOlE8/N5XlkNyvzsWBAJz29q85+8Zrz6CbWfixBbStheY80e/XAGMiuj3cN3avHco8YZfiJU7EdxjPz/CvHIXkl80FMkYIO3fPavPf3MFpAZr25igh8sqTI5Az6j1okpPEh6PfYamqgwXUmXjGSyqTlex+Rr3yTtzqsckKoyc4Z/wB4e24qKdX42t1u4TpLcwQKjySIQHGCDgeh+vtTp4f4mstYhRLOWMTooDQTfeBA3KjG49/rVsqHFbhFWJvNHXc3LQGJfK80upzy5HT/APeteN9XxkCBubPL67+mRtXAmRlgVpARGCCCMZBG+PlWnlt05l5PN5875G+cVT+JPGevT72e7uyHjkjRG5d12P0yK9sNwhijMrgM2T09KS4pZIOc+dyxcxc/ERjO+/al3hzhSW48m7v0Atz1hfIMozkE+g9u/fHeyuvyPERlPt9jZ4e4C/bfiBLxDcQldHhZZU5x/wCJmA7D+EEA56E/jUzVhVCrgAADYAdq2r1IrFhib16FYxWaK6cGhxBwcbzUn1LS5o7e4mGLiKQHy5iMAPtuHAGM9x16A0mDgTVpQ7Sa1bwn91YLTP1Zm3+gqQqwelVuqDetE1OSWJlRtS4u4j+0S20t0IHido3WKMLgg4O+M0gXEtxdSmW7meWRuruxY/nTv8V7W1tvEXXEiJjUzI/KibZaNGY9fUmmoVTADOVOcnCZ/rUlGMfSIuTfs4ci1lV5GDISrA5BB3Bp32Gm6FJZWJaTT3LopuHm1AxyKxPxfDkAY26ZpC1m30+HVruPTLvzLNZWELupPMvY5xvXdOClZ8c67aRqjyQ3Cr3mTfHzGKkngu04p17Qf2tNp9qbdi3kqshjmlA7qpHLjruWHSoetLSO7vLeIyhRNKsZABzuQNvrVyLK1hsrOC0to1jhgjWONFGAqgYAquVNcvgmrJL5GZwvwtdteC+12JIkjwbezDBjn+OQjbI7KCQOuScYfIG1FZqcYqKxEZScnrCiiipHAooooAoPSisMQFJNAVb8T05/EDiSVhny5Ux8+Vf7UyutPXxOz/024l/9Sm3+ytMkgnocUBnvRWu42oAPUmgFLRiFu7eTtHdQtn0+L/lVyQcjNU00z/SEKfhaNuvo2auNbn/JoD/CCKA7UUUUAUUUUAUUUUAVz+8+Oy/rWztge52HzoVcDGaAq54nHPF3EbjveBT+CrTKp5eJDf8AebX8979v1FM2gF7SdNjueEeItQdAXsntAjd153YH9KQak/g7S/tXgtxfKF3aZXB7kRBW/vUYUAq6ChmmMA6ySIo/E4q4ATlRQOqDaqh8Jb65ZL2a5gH/ANi1cHtQGFORkVmuY+BuXsdxXSgCiiigCiitHJ+6vU0BgfE/N2GwrftQoAGBWTQFW/FCLyeKtcQnP+fc31AP9aZNSJ4027W/GerMw2neGVfl5aL+qmo7PSgLC+FOnJceDt5BIDyXy3YbHoQU/pVeV+6PlVr/AA004WXh5o1oy8vPaB2HvJlz/wAVVa1O1+wald2Wc/Z53iz68rEf0oBQ4QGeILADqby3A/8AlWrg1UXgKMzcW6TGO97bn6Sqf6VbqgNXGV9+1CHK/LY1tXMnlfPY9aA6UUUUAVqAeck/hW1YyKAzQaxketNjjPVeJ9PiiThbQU1KWQNzyyTqiwnt8JILfUdKAhnx9uUk41EMTK3JaRCQKckHLnB9DuNvcVGiIZXSNTguwUH57VKGueHHFOphp00C7+2yMZJZrnVbdgWJy2FAH5mkePwk44Ei/wDZcSkEEE3kW3+9QFmrKFLayt4IxhIo1RQOwAwKqr4oaeNM4/1qBRhXuDOv/uAP+rGrWQcwt4xJgPyjmA9cb1BXiV4c8Wa9xjqOqafZQz20xQRMblFPKqAdCR3BoBh+Hc0UHGekyzSRxxpcozPIwVVAOSSTsNhVtVIIyOhqtmmeF/ENvHL+0+H9ReRhyq1nf23KQexVs/XNSjwnq/Hy6pb2WucNxx6X/h/aftCeZEoXZmwxDHbsB1oCQ6wwBBB6Gscwx1FHMPWgBAQuCcn1rasA5rNAFJH7LmGpzXQnAR84YA+YuVxgb4x36dhRRQHj/Y+oLFFHa3MFoq55/s6svMeUDJ33OxP03Pfre6LcXX2fFyvNCHAkfJYAt2PrjbPX37EooDT9j6m0bxPqJKNEUxzMcE5+L322x02z1rpc6I92LRru5Z3tYnTmwMu5ZCGyen3O2OvpRRQHGXQ9S8oRx6o4RCChLMSuDkd98dffp0pShtLtLMxNeN5uHAb72OY/Dudzy7fOiigE64sNURl5L4gPypymVzynPUHr0+vt3zcaJO5LQyQu/mvIGnBb7yBSD/KTuQMdvlRRQGIeH3yBcC3KAx/dGSQu5ztuSduwC7ADv5o+GruPdLiB2C8oEqkrjBzkd8k834YwetYooBzWkXkWsUP/AJaBfvZ6DHXvXaiigP/Z"/>
          <p:cNvSpPr>
            <a:spLocks noChangeAspect="1" noChangeArrowheads="1"/>
          </p:cNvSpPr>
          <p:nvPr/>
        </p:nvSpPr>
        <p:spPr bwMode="auto">
          <a:xfrm>
            <a:off x="1524000" y="-144463"/>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6" name="Grupo 25">
            <a:extLst>
              <a:ext uri="{FF2B5EF4-FFF2-40B4-BE49-F238E27FC236}">
                <a16:creationId xmlns:a16="http://schemas.microsoft.com/office/drawing/2014/main" id="{5DBBBA23-064D-47CD-B4DE-0B1D7FE49F3D}"/>
              </a:ext>
            </a:extLst>
          </p:cNvPr>
          <p:cNvGrpSpPr/>
          <p:nvPr/>
        </p:nvGrpSpPr>
        <p:grpSpPr>
          <a:xfrm>
            <a:off x="1371597" y="2043503"/>
            <a:ext cx="8829307" cy="4296463"/>
            <a:chOff x="92364" y="1895946"/>
            <a:chExt cx="9333947" cy="4542028"/>
          </a:xfrm>
        </p:grpSpPr>
        <p:graphicFrame>
          <p:nvGraphicFramePr>
            <p:cNvPr id="27" name="Diagrama 26">
              <a:extLst>
                <a:ext uri="{FF2B5EF4-FFF2-40B4-BE49-F238E27FC236}">
                  <a16:creationId xmlns:a16="http://schemas.microsoft.com/office/drawing/2014/main" id="{17376AD2-0157-4556-812A-9B31D81AA222}"/>
                </a:ext>
              </a:extLst>
            </p:cNvPr>
            <p:cNvGraphicFramePr/>
            <p:nvPr/>
          </p:nvGraphicFramePr>
          <p:xfrm>
            <a:off x="3568850" y="1895946"/>
            <a:ext cx="5857461" cy="42413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8" name="Rectángulo 27">
              <a:extLst>
                <a:ext uri="{FF2B5EF4-FFF2-40B4-BE49-F238E27FC236}">
                  <a16:creationId xmlns:a16="http://schemas.microsoft.com/office/drawing/2014/main" id="{DD3B3F6D-8D30-4707-88B1-61EB66BDFEBF}"/>
                </a:ext>
              </a:extLst>
            </p:cNvPr>
            <p:cNvSpPr/>
            <p:nvPr/>
          </p:nvSpPr>
          <p:spPr>
            <a:xfrm>
              <a:off x="92364" y="6176364"/>
              <a:ext cx="7957930" cy="261610"/>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s-MX" sz="1100" b="0" i="1" u="none" strike="noStrike" kern="1200" cap="none" spc="0" normalizeH="0" baseline="0" noProof="0" dirty="0">
                  <a:ln>
                    <a:noFill/>
                  </a:ln>
                  <a:solidFill>
                    <a:prstClr val="black"/>
                  </a:solidFill>
                  <a:effectLst/>
                  <a:uLnTx/>
                  <a:uFillTx/>
                  <a:latin typeface="Calibri Light" panose="020F0302020204030204"/>
                  <a:ea typeface="+mn-ea"/>
                  <a:cs typeface="+mn-cs"/>
                </a:rPr>
                <a:t>*Referencia al Art. 72 de la Ley de Aeropuertos (programas de emergencia y contingencia)</a:t>
              </a:r>
            </a:p>
          </p:txBody>
        </p:sp>
      </p:grpSp>
      <p:sp>
        <p:nvSpPr>
          <p:cNvPr id="6" name="TextBox 5">
            <a:extLst>
              <a:ext uri="{FF2B5EF4-FFF2-40B4-BE49-F238E27FC236}">
                <a16:creationId xmlns:a16="http://schemas.microsoft.com/office/drawing/2014/main" id="{45A232A3-E51F-46C2-9EC4-7F6DA4415F11}"/>
              </a:ext>
            </a:extLst>
          </p:cNvPr>
          <p:cNvSpPr txBox="1"/>
          <p:nvPr/>
        </p:nvSpPr>
        <p:spPr>
          <a:xfrm>
            <a:off x="2156739" y="197332"/>
            <a:ext cx="7878216" cy="1331573"/>
          </a:xfrm>
          <a:prstGeom prst="rect">
            <a:avLst/>
          </a:prstGeom>
        </p:spPr>
        <p:txBody>
          <a:bodyPr vert="horz" lIns="91440" tIns="45720" rIns="91440" bIns="45720" rtlCol="0" anchor="b">
            <a:noAutofit/>
          </a:bodyPr>
          <a:lstStyle>
            <a:defPPr>
              <a:defRPr lang="es-MX"/>
            </a:defPPr>
            <a:lvl1pPr>
              <a:defRPr sz="4400" b="1" spc="50">
                <a:ln w="0"/>
                <a:solidFill>
                  <a:srgbClr val="0070C0"/>
                </a:solidFill>
                <a:effectLst>
                  <a:innerShdw blurRad="63500" dist="50800" dir="13500000">
                    <a:srgbClr val="000000">
                      <a:alpha val="50000"/>
                    </a:srgbClr>
                  </a:innerShdw>
                </a:effectLst>
                <a:latin typeface="Avenir Medium"/>
              </a:defRPr>
            </a:lvl1p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0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PROGRAMA LOCAL DE SEGURIDAD AEROPORTUARIA*</a:t>
            </a:r>
          </a:p>
        </p:txBody>
      </p:sp>
      <p:pic>
        <p:nvPicPr>
          <p:cNvPr id="4" name="Imagen 3">
            <a:extLst>
              <a:ext uri="{FF2B5EF4-FFF2-40B4-BE49-F238E27FC236}">
                <a16:creationId xmlns:a16="http://schemas.microsoft.com/office/drawing/2014/main" id="{DD38AA59-02C3-8159-C0FD-43A5BE6FC279}"/>
              </a:ext>
            </a:extLst>
          </p:cNvPr>
          <p:cNvPicPr>
            <a:picLocks noChangeAspect="1"/>
          </p:cNvPicPr>
          <p:nvPr/>
        </p:nvPicPr>
        <p:blipFill>
          <a:blip r:embed="rId8">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368506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9" name="Group 18">
            <a:extLst>
              <a:ext uri="{FF2B5EF4-FFF2-40B4-BE49-F238E27FC236}">
                <a16:creationId xmlns:a16="http://schemas.microsoft.com/office/drawing/2014/main" id="{05545017-2445-4AB3-95A6-48F17C802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F3B5D580-007D-4215-A10B-C8CF12EE02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24228C19-035F-4E8E-BAFD-56EC684B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C10D7C81-A1BE-4720-A66D-AEF9A11A5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1BF18FEE-BE44-4F4A-AA4E-EC795CB0B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5" name="TextBox 4"/>
          <p:cNvSpPr txBox="1"/>
          <p:nvPr/>
        </p:nvSpPr>
        <p:spPr>
          <a:xfrm>
            <a:off x="592220" y="1756178"/>
            <a:ext cx="4436769" cy="2578316"/>
          </a:xfrm>
          <a:prstGeom prst="rect">
            <a:avLst/>
          </a:prstGeom>
        </p:spPr>
        <p:txBody>
          <a:bodyPr vert="horz" lIns="91440" tIns="45720" rIns="91440" bIns="45720" rtlCol="0" anchor="t">
            <a:noAutofit/>
          </a:bodyPr>
          <a:lstStyle/>
          <a:p>
            <a:pPr marL="228600" marR="0" lvl="1" indent="0" algn="l" defTabSz="914400" rtl="0" eaLnBrk="1" fontAlgn="auto" latinLnBrk="0" hangingPunct="1">
              <a:lnSpc>
                <a:spcPct val="90000"/>
              </a:lnSpc>
              <a:spcBef>
                <a:spcPts val="0"/>
              </a:spcBef>
              <a:spcAft>
                <a:spcPts val="600"/>
              </a:spcAft>
              <a:buClrTx/>
              <a:buSzTx/>
              <a:buFontTx/>
              <a:buNone/>
              <a:tabLst>
                <a:tab pos="0" algn="l"/>
              </a:tabLst>
              <a:defRPr/>
            </a:pPr>
            <a:r>
              <a:rPr kumimoji="0" lang="es-MX" sz="4000" b="1"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Programa de Seguridad para la Prevención de Actos de Interferencia Ilícita (PSPAII) </a:t>
            </a:r>
          </a:p>
        </p:txBody>
      </p:sp>
      <p:grpSp>
        <p:nvGrpSpPr>
          <p:cNvPr id="25" name="Group 24">
            <a:extLst>
              <a:ext uri="{FF2B5EF4-FFF2-40B4-BE49-F238E27FC236}">
                <a16:creationId xmlns:a16="http://schemas.microsoft.com/office/drawing/2014/main" id="{06B7259D-F2AD-42FE-B984-6D1D74321C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4" y="3658536"/>
            <a:ext cx="3655725" cy="2743201"/>
            <a:chOff x="-305" y="-1"/>
            <a:chExt cx="3832880" cy="2876136"/>
          </a:xfrm>
        </p:grpSpPr>
        <p:sp>
          <p:nvSpPr>
            <p:cNvPr id="26" name="Freeform: Shape 25">
              <a:extLst>
                <a:ext uri="{FF2B5EF4-FFF2-40B4-BE49-F238E27FC236}">
                  <a16:creationId xmlns:a16="http://schemas.microsoft.com/office/drawing/2014/main" id="{9E5C38C6-2516-45D1-ADFC-3F59F8E34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6C274C95-E7A7-401D-A8F5-FFF5EB929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61D598C3-55D0-44FB-8766-A89B34B3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39EBC5C7-E54F-42F3-93F0-75AAC99FF9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 name="AutoShape 2" descr="data:image/jpeg;base64,/9j/4AAQSkZJRgABAQAAAQABAAD/2wCEAAkGBwgHBgkIBwgKCgkLDRYPDQwMDRsUFRAWIB0iIiAdHx8kKDQsJCYxJx8fLT0tMTU3Ojo6Iys/RD84QzQ5OjcBCgoKDQwNGg8PGjclHyU3Nzc3Nzc3Nzc3Nzc3Nzc3Nzc3Nzc3Nzc3Nzc3Nzc3Nzc3Nzc3Nzc3Nzc3Nzc3Nzc3N//AABEIALYAawMBIgACEQEDEQH/xAAcAAABBAMBAAAAAAAAAAAAAAAABQYHCAECAwT/xABFEAACAQMCBAQDBQYBCAsAAAABAgMABBEFIQYSMUEHE1FhInGRFDKBobEVQlJiwdEzIyRDcoKisuEWFyUmNFN0g5Oj8P/EABkBAQADAQEAAAAAAAAAAAAAAAACAwQBBf/EACMRAAIDAAEEAgMBAAAAAAAAAAABAgMRIQQSEzFBUSIyYRT/2gAMAwEAAhEDEQA/AJxoorTJD4J69KA3ooooApmcT3Ms+svYvLMtrHao5jjkaPnZ2cZLKQdgnTON6edRdr/EMc+pHUksbuSCNDC4tgJGOGyhZdiMhub0AI39Krm+x57J1/tyJtzwjYTTNIrsnN1DRo/5kZ+pNeyO2fQLCe7067vFmt4/MAMxKPy/EVMf3cEAjpnfY53ryQcXWlyJpIdN1DybduWWTCFQf9bmx1677dTtWIOI7DWo/KtrXUOR2CviDmBXO/xqSuCPUisUfMnrND8bWImGM8yK2MZGcVtSfompx6tYrdQjlBJUgHI29D3BGCPY0oV6K5MgUUVq55VJroNqK1TIX4uvetqAK1dSRsdxuK2oPSgNUPMM1tWn3X9m/Wtu1ABqM7RG8+/l2W2nuGNtCvRIhsN+/Ngt7BgOgp48U6rHY2aW6vi6vWMMKjqBj43+Srk/PA700kf/ADyaPAChEZAOgByP6Vi6uXHai+hc6C3NpEsqGSOLyuqEhcd+npWrLz6e62RWBpIyYm5AArEbHB9z0Irnd6bb3ciyTAs6nKMVUlD7ZG1dLv4bYLkklkTmPXdgM/nWLUacHlwjDFHoFm8XNmaMSyc+MhyBzA4wNumPalmkDhSdRDPaE/4b+av+q5JP+9z/AJUvZFexBpxTRgksZmuf339h+tbOcDbqdqyoAUCpHDNFFFAFFYJxTA448SrLQZZrDS0W81OPZw2fKhP85HU/yj8SKAfF9c29pbPPdzxwQoMtJKwVV/E1GPF3i7BaRvBw7Gk7jY3s4IiU/wAq7FvnsOnWol4k4tvtbufP1S8e8mU5SMbRxH+Veg+e596QGmN2cTyhBnKjlOAaAnPh3VdO16CLVkma41JozHLJcPmVOnMoH7q5HQADH416tTMtvJFewxtJ5YKyIvUqcHPvgj8zUF6VdXGm3Qm0+8h59gyOuVcejKwwaflh4j3NvGF1LR+YAAc9pJhcD+U9PrWG7p5uXdHk012xSxjxj4pg+FeSQL+9zQyZ/wCGsw3barfRGCGQWkJLvI68vO2MKoB37k59hTO/6weHXn85rO7RcfFGYVbJ3+6Q4A98g1teeI6NbFNJ0eULj4XuHEaj3wpz9DVaonvCJ+SH2PDibU7XRdNGrTXFxb3NsGW2eF+UszYwpHRhkDIIIwK48M+MaOkcXEVoMHb7ZZKSvzZM5H4E/KoV13Vb3WLkT380TMuyJF91B7f3JJrwW8jxsWR2UDc471tprdccbM1klJ6i42k6rp+sRfadNvIbmMjYxtkj5jqPxpQqnNprMsE6TZeOZfuywMVZfkRuPwqUeDPFu8tHjtdcY6hZ9DOB/nEY9T/GPz92NWkCdaKTtE1rTtdsVvdKukuYCeXmXYq3oQdwfY0o0BFPjLx1PoyroulztBPIge4nQ4ZUOcIp7McEk9h89oBnuJJvhJwg6IOgpa491X9s8X6tegko904Tf91cIv5KKb9AZVWdgqjJPYUEFWIIwR1FbRyPE3NGxU17pUW9gNxHtKo+NR7UBy/Zt/NaLfJY3D2zyCLzViYqXJwAD0JP616BpeuWVx9n/Z17HMIzL5LW7Z5B1bGOnvTl0jU9Ok0CzfUdSiiubIxxxRxs6PhZgyhl3R1wWbm2YHbelMXcEOucQDTde07TpNTMc1vdR3pkWMLLzOC+Bgtkty/hWeV0k/R0Ykvml7W4exkVpt0PIeWUZxlfU5BHzrnqLXUly8M1vNEyEAxMhDLnpke+R9akCz4j0iLS9Bhl1BJ57e/t45gYyAscVy7+aSexVht8/StuLOK9MuYtSawvEkEmnwRWhXmMyyJOGIdj1IxzA+mKir592dowjaa0uYGKz208TAA4eJlIz06isTo8LtDKjJIhw6sMEMOx9Mf3p/w8VtLxNDcyaoJ7UaSgY3h5k+0pAGGzbcwmRT8/nTNthJfXMt/fO0kjuZHdurudyTV0JSftHBNIONwd6ASDldiOmO1dJ5mnkMjd+nsK51YB4+H3FsvDuvw3zMxixyXUa/6WLv8Aiv3h8sd6tNHIksaSRtzI4DKw6EGqVRuY5FdeqnNWY8OuKbUcE6THdSZlihMJLMMkIxUfkBQFaJuTzpPK/wAPmPJnry52rUDPSnD4gaG/DvF+pWHJyw+aZYNtjG+64+XT8KdvhbwxEbca7fRhmZiLVWGQoGxf55yB8veoWWKuPcyUY9zwQNE8Ota1KNZrny7CJhkecCXP+z2/Eindo/hdawsxuNVuZDjfyolQfnmn1g+5rIZl2UkV58uqsf8ADUqYogrjPhS84d1KYRw3M2nbNHdGM8u43DEbAg5puNIuB8Qz3qzBdmBDnmUjBDbg14IY4rF1haKFrSQhYg0YxGf4enT0+npV0Os45RCVHPDK58+W616rKyu9Ql8mwtZ7mT+CGMuR9KsBe6BoF9k3WiWTsf3hEFP1ABrFjoWlabC0Wn2Qt0ZuYhJXGT69al/shhHwPSN+GeCmRZL3ifTrprONVUQRNiRSWwWdQeYADf5U5rbw2024s3NvfXsMbM4QMi/dycbEZ6etOd7OWSRXfULnKAgYCDY9Qfh3FetByIqKThQAMnPSqJdTJ8plipXyRRqfhbfQIzabfxXPKdo5U8tj7ZyR+lMa8tLmxuXtr2CSCdDho5FwR/y96sjTd4y4Yt+ItPYcoW+iUm3l6HP8J/lP5danV1b3JkZ0cbEgmlzT9S1WGzijtI5zCowpRCR1/vSNPDLbzPDNGySoxVkYbhgcEfWrVcA8MwaVwdpNnf2SC6SANMGUEh2JYg/InFbzMJni3wIOLNIF3YJjWLND5GMDzl6mM/qD6/OkPTLmO00mxtYYiCkaxBG2wQACPnmpbIzTV4s4YOoMLzTUjS7U8zqTyibHTP8AN7/Xtii+t2Lgsrn2vkbjW6SSOxj81s/ExcgZ9AK5TXf2JYV8p3iduUd2U56Vys9RHIQP8ovORvlWVs7gjHUHPuOlE8/N5XlkNyvzsWBAJz29q85+8Zrz6CbWfixBbStheY80e/XAGMiuj3cN3avHco8YZfiJU7EdxjPz/CvHIXkl80FMkYIO3fPavPf3MFpAZr25igh8sqTI5Az6j1okpPEh6PfYamqgwXUmXjGSyqTlex+Rr3yTtzqsckKoyc4Z/wB4e24qKdX42t1u4TpLcwQKjySIQHGCDgeh+vtTp4f4mstYhRLOWMTooDQTfeBA3KjG49/rVsqHFbhFWJvNHXc3LQGJfK80upzy5HT/APeteN9XxkCBubPL67+mRtXAmRlgVpARGCCCMZBG+PlWnlt05l5PN5875G+cVT+JPGevT72e7uyHjkjRG5d12P0yK9sNwhijMrgM2T09KS4pZIOc+dyxcxc/ERjO+/al3hzhSW48m7v0Atz1hfIMozkE+g9u/fHeyuvyPERlPt9jZ4e4C/bfiBLxDcQldHhZZU5x/wCJmA7D+EEA56E/jUzVhVCrgAADYAdq2r1IrFhib16FYxWaK6cGhxBwcbzUn1LS5o7e4mGLiKQHy5iMAPtuHAGM9x16A0mDgTVpQ7Sa1bwn91YLTP1Zm3+gqQqwelVuqDetE1OSWJlRtS4u4j+0S20t0IHido3WKMLgg4O+M0gXEtxdSmW7meWRuruxY/nTv8V7W1tvEXXEiJjUzI/KibZaNGY9fUmmoVTADOVOcnCZ/rUlGMfSIuTfs4ci1lV5GDISrA5BB3Bp32Gm6FJZWJaTT3LopuHm1AxyKxPxfDkAY26ZpC1m30+HVruPTLvzLNZWELupPMvY5xvXdOClZ8c67aRqjyQ3Cr3mTfHzGKkngu04p17Qf2tNp9qbdi3kqshjmlA7qpHLjruWHSoetLSO7vLeIyhRNKsZABzuQNvrVyLK1hsrOC0to1jhgjWONFGAqgYAquVNcvgmrJL5GZwvwtdteC+12JIkjwbezDBjn+OQjbI7KCQOuScYfIG1FZqcYqKxEZScnrCiiipHAooooAoPSisMQFJNAVb8T05/EDiSVhny5Ux8+Vf7UyutPXxOz/024l/9Sm3+ytMkgnocUBnvRWu42oAPUmgFLRiFu7eTtHdQtn0+L/lVyQcjNU00z/SEKfhaNuvo2auNbn/JoD/CCKA7UUUUAUUUUAUUUUAVz+8+Oy/rWztge52HzoVcDGaAq54nHPF3EbjveBT+CrTKp5eJDf8AebX8979v1FM2gF7SdNjueEeItQdAXsntAjd153YH9KQak/g7S/tXgtxfKF3aZXB7kRBW/vUYUAq6ChmmMA6ySIo/E4q4ATlRQOqDaqh8Jb65ZL2a5gH/ANi1cHtQGFORkVmuY+BuXsdxXSgCiiigCiitHJ+6vU0BgfE/N2GwrftQoAGBWTQFW/FCLyeKtcQnP+fc31AP9aZNSJ4027W/GerMw2neGVfl5aL+qmo7PSgLC+FOnJceDt5BIDyXy3YbHoQU/pVeV+6PlVr/AA004WXh5o1oy8vPaB2HvJlz/wAVVa1O1+wald2Wc/Z53iz68rEf0oBQ4QGeILADqby3A/8AlWrg1UXgKMzcW6TGO97bn6Sqf6VbqgNXGV9+1CHK/LY1tXMnlfPY9aA6UUUUAVqAeck/hW1YyKAzQaxketNjjPVeJ9PiiThbQU1KWQNzyyTqiwnt8JILfUdKAhnx9uUk41EMTK3JaRCQKckHLnB9DuNvcVGiIZXSNTguwUH57VKGueHHFOphp00C7+2yMZJZrnVbdgWJy2FAH5mkePwk44Ei/wDZcSkEEE3kW3+9QFmrKFLayt4IxhIo1RQOwAwKqr4oaeNM4/1qBRhXuDOv/uAP+rGrWQcwt4xJgPyjmA9cb1BXiV4c8Wa9xjqOqafZQz20xQRMblFPKqAdCR3BoBh+Hc0UHGekyzSRxxpcozPIwVVAOSSTsNhVtVIIyOhqtmmeF/ENvHL+0+H9ReRhyq1nf23KQexVs/XNSjwnq/Hy6pb2WucNxx6X/h/aftCeZEoXZmwxDHbsB1oCQ6wwBBB6Gscwx1FHMPWgBAQuCcn1rasA5rNAFJH7LmGpzXQnAR84YA+YuVxgb4x36dhRRQHj/Y+oLFFHa3MFoq55/s6svMeUDJ33OxP03Pfre6LcXX2fFyvNCHAkfJYAt2PrjbPX37EooDT9j6m0bxPqJKNEUxzMcE5+L322x02z1rpc6I92LRru5Z3tYnTmwMu5ZCGyen3O2OvpRRQHGXQ9S8oRx6o4RCChLMSuDkd98dffp0pShtLtLMxNeN5uHAb72OY/Dudzy7fOiigE64sNURl5L4gPypymVzynPUHr0+vt3zcaJO5LQyQu/mvIGnBb7yBSD/KTuQMdvlRRQGIeH3yBcC3KAx/dGSQu5ztuSduwC7ADv5o+GruPdLiB2C8oEqkrjBzkd8k834YwetYooBzWkXkWsUP/AJaBfvZ6DHXvXaiigP/Z"/>
          <p:cNvSpPr>
            <a:spLocks noChangeAspect="1" noChangeArrowheads="1"/>
          </p:cNvSpPr>
          <p:nvPr/>
        </p:nvSpPr>
        <p:spPr bwMode="auto">
          <a:xfrm>
            <a:off x="1524000"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Imagen 6">
            <a:extLst>
              <a:ext uri="{FF2B5EF4-FFF2-40B4-BE49-F238E27FC236}">
                <a16:creationId xmlns:a16="http://schemas.microsoft.com/office/drawing/2014/main" id="{BEC48CEE-AE2A-FEB5-6216-233A96468FA5}"/>
              </a:ext>
            </a:extLst>
          </p:cNvPr>
          <p:cNvPicPr>
            <a:picLocks noChangeAspect="1"/>
          </p:cNvPicPr>
          <p:nvPr/>
        </p:nvPicPr>
        <p:blipFill>
          <a:blip r:embed="rId3"/>
          <a:stretch>
            <a:fillRect/>
          </a:stretch>
        </p:blipFill>
        <p:spPr>
          <a:xfrm>
            <a:off x="6095847" y="1385602"/>
            <a:ext cx="5325218" cy="408679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Imagen 9">
            <a:extLst>
              <a:ext uri="{FF2B5EF4-FFF2-40B4-BE49-F238E27FC236}">
                <a16:creationId xmlns:a16="http://schemas.microsoft.com/office/drawing/2014/main" id="{A357D8B9-7954-A587-F777-4DD93178AC1D}"/>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59808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3" name="Rectangle 24582">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4578" name="Picture 2" descr="Bomberos de Nuevo León – A prueba de fuego – Monterrey City Magazine">
            <a:extLst>
              <a:ext uri="{FF2B5EF4-FFF2-40B4-BE49-F238E27FC236}">
                <a16:creationId xmlns:a16="http://schemas.microsoft.com/office/drawing/2014/main" id="{50B4922A-9C8B-4027-AC15-CC09242F58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91" t="39484"/>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24585" name="Rectangle 24584">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50DE7514-61BE-432D-86B0-707C6084F1D2}"/>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s-MX" b="1" dirty="0">
                <a:latin typeface="Century Gothic" panose="020B0502020202020204" pitchFamily="34" charset="0"/>
              </a:rPr>
              <a:t>Recepción y atención de amenazas</a:t>
            </a:r>
          </a:p>
        </p:txBody>
      </p:sp>
      <p:sp>
        <p:nvSpPr>
          <p:cNvPr id="24590" name="Rectangle: Rounded Corners 24586">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Imagen 2">
            <a:extLst>
              <a:ext uri="{FF2B5EF4-FFF2-40B4-BE49-F238E27FC236}">
                <a16:creationId xmlns:a16="http://schemas.microsoft.com/office/drawing/2014/main" id="{BC34F839-BE5D-5246-36E8-E27D4765C4C2}"/>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6302794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vión en círculo rojo">
            <a:extLst>
              <a:ext uri="{FF2B5EF4-FFF2-40B4-BE49-F238E27FC236}">
                <a16:creationId xmlns:a16="http://schemas.microsoft.com/office/drawing/2014/main" id="{2EB6393D-B21D-683E-8B90-C097BD68F50D}"/>
              </a:ext>
            </a:extLst>
          </p:cNvPr>
          <p:cNvPicPr>
            <a:picLocks noChangeAspect="1"/>
          </p:cNvPicPr>
          <p:nvPr/>
        </p:nvPicPr>
        <p:blipFill rotWithShape="1">
          <a:blip r:embed="rId2"/>
          <a:srcRect l="252" r="1050"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Marcador de contenido 2">
            <a:extLst>
              <a:ext uri="{FF2B5EF4-FFF2-40B4-BE49-F238E27FC236}">
                <a16:creationId xmlns:a16="http://schemas.microsoft.com/office/drawing/2014/main" id="{C772E480-A4E7-467C-87D0-667DBD854D6E}"/>
              </a:ext>
            </a:extLst>
          </p:cNvPr>
          <p:cNvSpPr>
            <a:spLocks noGrp="1"/>
          </p:cNvSpPr>
          <p:nvPr>
            <p:ph idx="1"/>
          </p:nvPr>
        </p:nvSpPr>
        <p:spPr>
          <a:xfrm>
            <a:off x="7531610" y="2434201"/>
            <a:ext cx="3822189" cy="3742762"/>
          </a:xfrm>
        </p:spPr>
        <p:txBody>
          <a:bodyPr>
            <a:normAutofit/>
          </a:bodyPr>
          <a:lstStyle/>
          <a:p>
            <a:pPr marL="0" indent="0" algn="just">
              <a:buNone/>
            </a:pPr>
            <a:r>
              <a:rPr lang="es-MX" sz="2000" dirty="0">
                <a:solidFill>
                  <a:schemeClr val="tx1">
                    <a:lumMod val="75000"/>
                    <a:lumOff val="25000"/>
                  </a:schemeClr>
                </a:solidFill>
                <a:effectLst/>
                <a:latin typeface="Century Gothic" panose="020B0502020202020204" pitchFamily="34" charset="0"/>
                <a:ea typeface="Arial" panose="020B0604020202020204" pitchFamily="34" charset="0"/>
              </a:rPr>
              <a:t>Si personal de la empresa es notificado por cualquier medio de que en la aeronave que se encuentra en vuelo se le ha colocado una bomba en específico, estos deberán notificarlo al Gerente de Seguridad Aérea</a:t>
            </a:r>
            <a:endParaRPr lang="es-MX" sz="2000" dirty="0">
              <a:solidFill>
                <a:schemeClr val="tx1">
                  <a:lumMod val="75000"/>
                  <a:lumOff val="25000"/>
                </a:schemeClr>
              </a:solidFill>
              <a:latin typeface="Century Gothic" panose="020B0502020202020204" pitchFamily="34" charset="0"/>
            </a:endParaRPr>
          </a:p>
        </p:txBody>
      </p:sp>
      <p:pic>
        <p:nvPicPr>
          <p:cNvPr id="2" name="Imagen 1">
            <a:extLst>
              <a:ext uri="{FF2B5EF4-FFF2-40B4-BE49-F238E27FC236}">
                <a16:creationId xmlns:a16="http://schemas.microsoft.com/office/drawing/2014/main" id="{C17015BD-4C2C-9793-C8D4-8516435C1EFA}"/>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549674920"/>
      </p:ext>
    </p:extLst>
  </p:cSld>
  <p:clrMapOvr>
    <a:masterClrMapping/>
  </p:clrMapOvr>
  <p:transition spd="slow">
    <p:push dir="u"/>
  </p:transition>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1" name="Rectangle 266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3A429207-6506-4575-B0BC-9417B5963EAA}"/>
              </a:ext>
            </a:extLst>
          </p:cNvPr>
          <p:cNvSpPr>
            <a:spLocks noGrp="1"/>
          </p:cNvSpPr>
          <p:nvPr>
            <p:ph type="title"/>
          </p:nvPr>
        </p:nvSpPr>
        <p:spPr>
          <a:xfrm>
            <a:off x="640080" y="325369"/>
            <a:ext cx="4368602" cy="1956841"/>
          </a:xfrm>
        </p:spPr>
        <p:txBody>
          <a:bodyPr anchor="b">
            <a:normAutofit fontScale="90000"/>
          </a:bodyPr>
          <a:lstStyle/>
          <a:p>
            <a:r>
              <a:rPr lang="es-MX" sz="2200" dirty="0">
                <a:effectLst/>
                <a:latin typeface="Century Gothic" panose="020B0502020202020204" pitchFamily="34" charset="0"/>
                <a:ea typeface="Arial" panose="020B0604020202020204" pitchFamily="34" charset="0"/>
              </a:rPr>
              <a:t>Una vez que la amenaza de bomba ha sido recibida, debe ser evaluada inmediatamente.</a:t>
            </a:r>
            <a:br>
              <a:rPr lang="es-MX" sz="2200" dirty="0">
                <a:effectLst/>
                <a:latin typeface="Century Gothic" panose="020B0502020202020204" pitchFamily="34" charset="0"/>
                <a:ea typeface="Calibri" panose="020F0502020204030204" pitchFamily="34" charset="0"/>
              </a:rPr>
            </a:br>
            <a:endParaRPr lang="es-MX" sz="5400" dirty="0">
              <a:latin typeface="Century Gothic" panose="020B0502020202020204" pitchFamily="34" charset="0"/>
            </a:endParaRPr>
          </a:p>
        </p:txBody>
      </p:sp>
      <p:sp>
        <p:nvSpPr>
          <p:cNvPr id="266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Marcador de contenido 2">
            <a:extLst>
              <a:ext uri="{FF2B5EF4-FFF2-40B4-BE49-F238E27FC236}">
                <a16:creationId xmlns:a16="http://schemas.microsoft.com/office/drawing/2014/main" id="{BCE3EA8D-CE1A-4517-9E79-B81E4ADC0550}"/>
              </a:ext>
            </a:extLst>
          </p:cNvPr>
          <p:cNvSpPr>
            <a:spLocks noGrp="1"/>
          </p:cNvSpPr>
          <p:nvPr>
            <p:ph idx="1"/>
          </p:nvPr>
        </p:nvSpPr>
        <p:spPr>
          <a:xfrm>
            <a:off x="640080" y="2872899"/>
            <a:ext cx="4503420" cy="3320668"/>
          </a:xfrm>
        </p:spPr>
        <p:txBody>
          <a:bodyPr>
            <a:normAutofit/>
          </a:bodyPr>
          <a:lstStyle/>
          <a:p>
            <a:pPr marL="342900" lvl="0" indent="-342900" algn="just">
              <a:spcAft>
                <a:spcPts val="800"/>
              </a:spcAft>
              <a:buFont typeface="Arial" panose="020B0604020202020204" pitchFamily="34" charset="0"/>
              <a:buChar char="●"/>
            </a:pPr>
            <a:r>
              <a:rPr lang="es-MX" sz="1600" dirty="0">
                <a:effectLst/>
                <a:latin typeface="Century Gothic" panose="020B0502020202020204" pitchFamily="34" charset="0"/>
                <a:ea typeface="Arial" panose="020B0604020202020204" pitchFamily="34" charset="0"/>
                <a:cs typeface="Noto Sans Symbols"/>
              </a:rPr>
              <a:t>Todas las llamadas telefónicas recibidas serán consideradas seriamente, hasta que se compruebe comprobación la veracidad.</a:t>
            </a:r>
            <a:endParaRPr lang="es-MX" sz="1600" dirty="0">
              <a:latin typeface="Century Gothic" panose="020B0502020202020204" pitchFamily="34" charset="0"/>
              <a:ea typeface="Arial" panose="020B0604020202020204" pitchFamily="34" charset="0"/>
              <a:cs typeface="Noto Sans Symbols"/>
            </a:endParaRPr>
          </a:p>
          <a:p>
            <a:pPr marL="342900" lvl="0" indent="-342900" algn="just">
              <a:spcAft>
                <a:spcPts val="800"/>
              </a:spcAft>
              <a:buFont typeface="Arial" panose="020B0604020202020204" pitchFamily="34" charset="0"/>
              <a:buChar char="●"/>
            </a:pPr>
            <a:r>
              <a:rPr lang="es-MX" sz="1600" dirty="0">
                <a:effectLst/>
                <a:latin typeface="Century Gothic" panose="020B0502020202020204" pitchFamily="34" charset="0"/>
                <a:ea typeface="Arial" panose="020B0604020202020204" pitchFamily="34" charset="0"/>
              </a:rPr>
              <a:t>La persona que reciba la notificación deberá rellenar el formulario y actuar siguiendo las instrucciones contenidas en el PSPAII de la empresa.</a:t>
            </a:r>
            <a:endParaRPr lang="es-MX" sz="1600" dirty="0">
              <a:latin typeface="Century Gothic" panose="020B0502020202020204" pitchFamily="34" charset="0"/>
            </a:endParaRPr>
          </a:p>
        </p:txBody>
      </p:sp>
      <p:pic>
        <p:nvPicPr>
          <p:cNvPr id="26626" name="Picture 2" descr="Extorsiones en Edomex generan al año 60 mdp - Grupo Milenio">
            <a:extLst>
              <a:ext uri="{FF2B5EF4-FFF2-40B4-BE49-F238E27FC236}">
                <a16:creationId xmlns:a16="http://schemas.microsoft.com/office/drawing/2014/main" id="{0AB41297-4C38-464E-B895-4943C33B7B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900" r="11161"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pic>
        <p:nvPicPr>
          <p:cNvPr id="4" name="Imagen 3">
            <a:extLst>
              <a:ext uri="{FF2B5EF4-FFF2-40B4-BE49-F238E27FC236}">
                <a16:creationId xmlns:a16="http://schemas.microsoft.com/office/drawing/2014/main" id="{83B1B7C2-1014-D8D5-CF17-B6F7BA6361FA}"/>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4651825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7" name="Rectangle 25606">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5602" name="Picture 2" descr="Así es una torre de control por dentro">
            <a:extLst>
              <a:ext uri="{FF2B5EF4-FFF2-40B4-BE49-F238E27FC236}">
                <a16:creationId xmlns:a16="http://schemas.microsoft.com/office/drawing/2014/main" id="{1BA257C1-DE8D-4AB4-816D-635D1F762F23}"/>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t="2281" b="13449"/>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ítulo 1">
            <a:extLst>
              <a:ext uri="{FF2B5EF4-FFF2-40B4-BE49-F238E27FC236}">
                <a16:creationId xmlns:a16="http://schemas.microsoft.com/office/drawing/2014/main" id="{1F2458E3-8CD7-4514-BD1B-97BDC176052B}"/>
              </a:ext>
            </a:extLst>
          </p:cNvPr>
          <p:cNvSpPr txBox="1">
            <a:spLocks/>
          </p:cNvSpPr>
          <p:nvPr/>
        </p:nvSpPr>
        <p:spPr>
          <a:xfrm>
            <a:off x="838200" y="365125"/>
            <a:ext cx="8188569" cy="19780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s-MX" sz="4000" b="1" i="0" u="none" strike="noStrike" kern="1200" cap="none" spc="0" normalizeH="0" baseline="0" noProof="0" dirty="0">
                <a:ln>
                  <a:noFill/>
                </a:ln>
                <a:solidFill>
                  <a:srgbClr val="FFFFFF"/>
                </a:solidFill>
                <a:effectLst/>
                <a:uLnTx/>
                <a:uFillTx/>
                <a:latin typeface="Century Gothic" panose="020B0502020202020204" pitchFamily="34" charset="0"/>
                <a:ea typeface="+mj-ea"/>
                <a:cs typeface="+mj-cs"/>
              </a:rPr>
              <a:t>Cadena de comunicación en caso de recibir una amenaza de bomba en vuelo</a:t>
            </a:r>
          </a:p>
        </p:txBody>
      </p:sp>
      <p:sp>
        <p:nvSpPr>
          <p:cNvPr id="25609"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914399" y="2361481"/>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4" name="Marcador de contenido 3">
            <a:extLst>
              <a:ext uri="{FF2B5EF4-FFF2-40B4-BE49-F238E27FC236}">
                <a16:creationId xmlns:a16="http://schemas.microsoft.com/office/drawing/2014/main" id="{EBF82055-869D-417B-9B94-B3AB5845EDF5}"/>
              </a:ext>
            </a:extLst>
          </p:cNvPr>
          <p:cNvGraphicFramePr>
            <a:graphicFrameLocks noGrp="1"/>
          </p:cNvGraphicFramePr>
          <p:nvPr>
            <p:ph idx="1"/>
          </p:nvPr>
        </p:nvGraphicFramePr>
        <p:xfrm>
          <a:off x="838200" y="2004446"/>
          <a:ext cx="10515600" cy="4176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Imagen 1">
            <a:extLst>
              <a:ext uri="{FF2B5EF4-FFF2-40B4-BE49-F238E27FC236}">
                <a16:creationId xmlns:a16="http://schemas.microsoft.com/office/drawing/2014/main" id="{1628C2E7-EFED-4A77-81D1-2050D6C3D2EC}"/>
              </a:ext>
            </a:extLst>
          </p:cNvPr>
          <p:cNvPicPr>
            <a:picLocks noChangeAspect="1"/>
          </p:cNvPicPr>
          <p:nvPr/>
        </p:nvPicPr>
        <p:blipFill>
          <a:blip r:embed="rId8">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009040426"/>
      </p:ext>
    </p:extLst>
  </p:cSld>
  <p:clrMapOvr>
    <a:overrideClrMapping bg1="dk1" tx1="lt1" bg2="dk2" tx2="lt2" accent1="accent1" accent2="accent2" accent3="accent3" accent4="accent4" accent5="accent5" accent6="accent6" hlink="hlink" folHlink="folHlink"/>
  </p:clrMapOvr>
  <p:transition spd="slow">
    <p:wipe/>
  </p:transition>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image5.jpg" descr="amenaza de bomba avion viva aerobus aeropuerto cancun protocolo - El Sol de  México | Noticias, Deportes, Gossip, Columnas">
            <a:extLst>
              <a:ext uri="{FF2B5EF4-FFF2-40B4-BE49-F238E27FC236}">
                <a16:creationId xmlns:a16="http://schemas.microsoft.com/office/drawing/2014/main" id="{6ABA9B4D-E44B-4163-B14C-7102BE6F10BA}"/>
              </a:ext>
            </a:extLst>
          </p:cNvPr>
          <p:cNvPicPr/>
          <p:nvPr/>
        </p:nvPicPr>
        <p:blipFill rotWithShape="1">
          <a:blip r:embed="rId2"/>
          <a:srcRect l="11876"/>
          <a:stretch/>
        </p:blipFill>
        <p:spPr>
          <a:xfrm>
            <a:off x="1"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Marcador de contenido 2">
            <a:extLst>
              <a:ext uri="{FF2B5EF4-FFF2-40B4-BE49-F238E27FC236}">
                <a16:creationId xmlns:a16="http://schemas.microsoft.com/office/drawing/2014/main" id="{F5977E7A-148C-45C3-9BEA-BBBCEFC92E6C}"/>
              </a:ext>
            </a:extLst>
          </p:cNvPr>
          <p:cNvSpPr>
            <a:spLocks noGrp="1"/>
          </p:cNvSpPr>
          <p:nvPr>
            <p:ph idx="1"/>
          </p:nvPr>
        </p:nvSpPr>
        <p:spPr>
          <a:xfrm>
            <a:off x="7531610" y="2434201"/>
            <a:ext cx="3822189" cy="3742762"/>
          </a:xfrm>
        </p:spPr>
        <p:txBody>
          <a:bodyPr>
            <a:normAutofit/>
          </a:bodyPr>
          <a:lstStyle/>
          <a:p>
            <a:pPr marL="0" indent="0">
              <a:buNone/>
            </a:pPr>
            <a:r>
              <a:rPr lang="es-MX" sz="2000" dirty="0">
                <a:solidFill>
                  <a:schemeClr val="tx1">
                    <a:lumMod val="95000"/>
                    <a:lumOff val="5000"/>
                  </a:schemeClr>
                </a:solidFill>
                <a:effectLst/>
                <a:latin typeface="Century Gothic" panose="020B0502020202020204" pitchFamily="34" charset="0"/>
                <a:ea typeface="Arial" panose="020B0604020202020204" pitchFamily="34" charset="0"/>
              </a:rPr>
              <a:t>Una vez que la aeronave se encuentre en tierra se desalojará a los pasajeros con el apoyo del personal de seguridad, y se procederá a una inspección a fin de encontrar y poner fuera de peligro a los pasajeros.</a:t>
            </a:r>
            <a:endParaRPr lang="es-MX" sz="2000" dirty="0">
              <a:solidFill>
                <a:schemeClr val="tx1">
                  <a:lumMod val="95000"/>
                  <a:lumOff val="5000"/>
                </a:schemeClr>
              </a:solidFill>
              <a:latin typeface="Century Gothic" panose="020B0502020202020204" pitchFamily="34" charset="0"/>
            </a:endParaRPr>
          </a:p>
          <a:p>
            <a:pPr marL="0" indent="0">
              <a:buNone/>
            </a:pPr>
            <a:endParaRPr lang="es-MX" sz="2000" dirty="0"/>
          </a:p>
        </p:txBody>
      </p:sp>
      <p:pic>
        <p:nvPicPr>
          <p:cNvPr id="2" name="Imagen 1">
            <a:extLst>
              <a:ext uri="{FF2B5EF4-FFF2-40B4-BE49-F238E27FC236}">
                <a16:creationId xmlns:a16="http://schemas.microsoft.com/office/drawing/2014/main" id="{27EF7746-1F0B-920D-F872-5ED05F1B2D4D}"/>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51727238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Imagen 3">
            <a:extLst>
              <a:ext uri="{FF2B5EF4-FFF2-40B4-BE49-F238E27FC236}">
                <a16:creationId xmlns:a16="http://schemas.microsoft.com/office/drawing/2014/main" id="{1B5E6CF5-214B-4A9E-95B3-EBC70E5527A4}"/>
              </a:ext>
            </a:extLst>
          </p:cNvPr>
          <p:cNvPicPr>
            <a:picLocks noChangeAspect="1"/>
          </p:cNvPicPr>
          <p:nvPr/>
        </p:nvPicPr>
        <p:blipFill rotWithShape="1">
          <a:blip r:embed="rId2">
            <a:alphaModFix amt="50000"/>
            <a:extLst>
              <a:ext uri="{BEBA8EAE-BF5A-486C-A8C5-ECC9F3942E4B}">
                <a14:imgProps xmlns:a14="http://schemas.microsoft.com/office/drawing/2010/main">
                  <a14:imgLayer r:embed="rId3">
                    <a14:imgEffect>
                      <a14:sharpenSoften amount="-100000"/>
                    </a14:imgEffect>
                    <a14:imgEffect>
                      <a14:brightnessContrast bright="-60000" contrast="-20000"/>
                    </a14:imgEffect>
                  </a14:imgLayer>
                </a14:imgProps>
              </a:ext>
            </a:extLst>
          </a:blip>
          <a:srcRect t="7634" r="-1" b="13948"/>
          <a:stretch/>
        </p:blipFill>
        <p:spPr>
          <a:xfrm>
            <a:off x="20" y="10"/>
            <a:ext cx="12188931" cy="6857990"/>
          </a:xfrm>
          <a:prstGeom prst="rect">
            <a:avLst/>
          </a:prstGeom>
        </p:spPr>
      </p:pic>
      <p:sp>
        <p:nvSpPr>
          <p:cNvPr id="2" name="Título 1">
            <a:extLst>
              <a:ext uri="{FF2B5EF4-FFF2-40B4-BE49-F238E27FC236}">
                <a16:creationId xmlns:a16="http://schemas.microsoft.com/office/drawing/2014/main" id="{FA98BE21-6B45-47E6-B4F2-94FAD0CE3310}"/>
              </a:ext>
            </a:extLst>
          </p:cNvPr>
          <p:cNvSpPr>
            <a:spLocks noGrp="1"/>
          </p:cNvSpPr>
          <p:nvPr>
            <p:ph type="title"/>
          </p:nvPr>
        </p:nvSpPr>
        <p:spPr>
          <a:xfrm>
            <a:off x="1527048" y="1757756"/>
            <a:ext cx="9144000" cy="3063240"/>
          </a:xfrm>
        </p:spPr>
        <p:txBody>
          <a:bodyPr vert="horz" lIns="91440" tIns="45720" rIns="91440" bIns="45720" rtlCol="0" anchor="b">
            <a:normAutofit/>
          </a:bodyPr>
          <a:lstStyle/>
          <a:p>
            <a:pPr algn="ctr"/>
            <a:r>
              <a:rPr lang="es-MX" sz="6600" b="1" dirty="0">
                <a:solidFill>
                  <a:srgbClr val="FFFFFF"/>
                </a:solidFill>
                <a:latin typeface="Century Gothic" panose="020B0502020202020204" pitchFamily="34" charset="0"/>
              </a:rPr>
              <a:t>Comunicación interna y a las autoridades</a:t>
            </a:r>
          </a:p>
        </p:txBody>
      </p:sp>
      <p:sp>
        <p:nvSpPr>
          <p:cNvPr id="11"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flipV="1">
            <a:off x="1527048" y="1075746"/>
            <a:ext cx="9137904" cy="4706508"/>
          </a:xfrm>
          <a:custGeom>
            <a:avLst/>
            <a:gdLst>
              <a:gd name="connsiteX0" fmla="*/ 0 w 9137904"/>
              <a:gd name="connsiteY0" fmla="*/ 0 h 4706508"/>
              <a:gd name="connsiteX1" fmla="*/ 561328 w 9137904"/>
              <a:gd name="connsiteY1" fmla="*/ 0 h 4706508"/>
              <a:gd name="connsiteX2" fmla="*/ 939899 w 9137904"/>
              <a:gd name="connsiteY2" fmla="*/ 0 h 4706508"/>
              <a:gd name="connsiteX3" fmla="*/ 1775364 w 9137904"/>
              <a:gd name="connsiteY3" fmla="*/ 0 h 4706508"/>
              <a:gd name="connsiteX4" fmla="*/ 2336693 w 9137904"/>
              <a:gd name="connsiteY4" fmla="*/ 0 h 4706508"/>
              <a:gd name="connsiteX5" fmla="*/ 2898021 w 9137904"/>
              <a:gd name="connsiteY5" fmla="*/ 0 h 4706508"/>
              <a:gd name="connsiteX6" fmla="*/ 3733486 w 9137904"/>
              <a:gd name="connsiteY6" fmla="*/ 0 h 4706508"/>
              <a:gd name="connsiteX7" fmla="*/ 4203436 w 9137904"/>
              <a:gd name="connsiteY7" fmla="*/ 0 h 4706508"/>
              <a:gd name="connsiteX8" fmla="*/ 5038901 w 9137904"/>
              <a:gd name="connsiteY8" fmla="*/ 0 h 4706508"/>
              <a:gd name="connsiteX9" fmla="*/ 5874367 w 9137904"/>
              <a:gd name="connsiteY9" fmla="*/ 0 h 4706508"/>
              <a:gd name="connsiteX10" fmla="*/ 6527074 w 9137904"/>
              <a:gd name="connsiteY10" fmla="*/ 0 h 4706508"/>
              <a:gd name="connsiteX11" fmla="*/ 7362540 w 9137904"/>
              <a:gd name="connsiteY11" fmla="*/ 0 h 4706508"/>
              <a:gd name="connsiteX12" fmla="*/ 7923868 w 9137904"/>
              <a:gd name="connsiteY12" fmla="*/ 0 h 4706508"/>
              <a:gd name="connsiteX13" fmla="*/ 8485197 w 9137904"/>
              <a:gd name="connsiteY13" fmla="*/ 0 h 4706508"/>
              <a:gd name="connsiteX14" fmla="*/ 9137904 w 9137904"/>
              <a:gd name="connsiteY14" fmla="*/ 0 h 4706508"/>
              <a:gd name="connsiteX15" fmla="*/ 9137904 w 9137904"/>
              <a:gd name="connsiteY15" fmla="*/ 625293 h 4706508"/>
              <a:gd name="connsiteX16" fmla="*/ 9137904 w 9137904"/>
              <a:gd name="connsiteY16" fmla="*/ 1297651 h 4706508"/>
              <a:gd name="connsiteX17" fmla="*/ 9137904 w 9137904"/>
              <a:gd name="connsiteY17" fmla="*/ 2017075 h 4706508"/>
              <a:gd name="connsiteX18" fmla="*/ 9137904 w 9137904"/>
              <a:gd name="connsiteY18" fmla="*/ 2736498 h 4706508"/>
              <a:gd name="connsiteX19" fmla="*/ 9137904 w 9137904"/>
              <a:gd name="connsiteY19" fmla="*/ 3455922 h 4706508"/>
              <a:gd name="connsiteX20" fmla="*/ 9137904 w 9137904"/>
              <a:gd name="connsiteY20" fmla="*/ 3987085 h 4706508"/>
              <a:gd name="connsiteX21" fmla="*/ 9137904 w 9137904"/>
              <a:gd name="connsiteY21" fmla="*/ 4706508 h 4706508"/>
              <a:gd name="connsiteX22" fmla="*/ 8393818 w 9137904"/>
              <a:gd name="connsiteY22" fmla="*/ 4706508 h 4706508"/>
              <a:gd name="connsiteX23" fmla="*/ 7923868 w 9137904"/>
              <a:gd name="connsiteY23" fmla="*/ 4706508 h 4706508"/>
              <a:gd name="connsiteX24" fmla="*/ 7271161 w 9137904"/>
              <a:gd name="connsiteY24" fmla="*/ 4706508 h 4706508"/>
              <a:gd name="connsiteX25" fmla="*/ 6892590 w 9137904"/>
              <a:gd name="connsiteY25" fmla="*/ 4706508 h 4706508"/>
              <a:gd name="connsiteX26" fmla="*/ 6514020 w 9137904"/>
              <a:gd name="connsiteY26" fmla="*/ 4706508 h 4706508"/>
              <a:gd name="connsiteX27" fmla="*/ 5861313 w 9137904"/>
              <a:gd name="connsiteY27" fmla="*/ 4706508 h 4706508"/>
              <a:gd name="connsiteX28" fmla="*/ 5391363 w 9137904"/>
              <a:gd name="connsiteY28" fmla="*/ 4706508 h 4706508"/>
              <a:gd name="connsiteX29" fmla="*/ 4647277 w 9137904"/>
              <a:gd name="connsiteY29" fmla="*/ 4706508 h 4706508"/>
              <a:gd name="connsiteX30" fmla="*/ 4177328 w 9137904"/>
              <a:gd name="connsiteY30" fmla="*/ 4706508 h 4706508"/>
              <a:gd name="connsiteX31" fmla="*/ 3433241 w 9137904"/>
              <a:gd name="connsiteY31" fmla="*/ 4706508 h 4706508"/>
              <a:gd name="connsiteX32" fmla="*/ 3054671 w 9137904"/>
              <a:gd name="connsiteY32" fmla="*/ 4706508 h 4706508"/>
              <a:gd name="connsiteX33" fmla="*/ 2310584 w 9137904"/>
              <a:gd name="connsiteY33" fmla="*/ 4706508 h 4706508"/>
              <a:gd name="connsiteX34" fmla="*/ 1840635 w 9137904"/>
              <a:gd name="connsiteY34" fmla="*/ 4706508 h 4706508"/>
              <a:gd name="connsiteX35" fmla="*/ 1462065 w 9137904"/>
              <a:gd name="connsiteY35" fmla="*/ 4706508 h 4706508"/>
              <a:gd name="connsiteX36" fmla="*/ 992115 w 9137904"/>
              <a:gd name="connsiteY36" fmla="*/ 4706508 h 4706508"/>
              <a:gd name="connsiteX37" fmla="*/ 0 w 9137904"/>
              <a:gd name="connsiteY37" fmla="*/ 4706508 h 4706508"/>
              <a:gd name="connsiteX38" fmla="*/ 0 w 9137904"/>
              <a:gd name="connsiteY38" fmla="*/ 4128280 h 4706508"/>
              <a:gd name="connsiteX39" fmla="*/ 0 w 9137904"/>
              <a:gd name="connsiteY39" fmla="*/ 3597117 h 4706508"/>
              <a:gd name="connsiteX40" fmla="*/ 0 w 9137904"/>
              <a:gd name="connsiteY40" fmla="*/ 3065954 h 4706508"/>
              <a:gd name="connsiteX41" fmla="*/ 0 w 9137904"/>
              <a:gd name="connsiteY41" fmla="*/ 2346530 h 4706508"/>
              <a:gd name="connsiteX42" fmla="*/ 0 w 9137904"/>
              <a:gd name="connsiteY42" fmla="*/ 1815367 h 4706508"/>
              <a:gd name="connsiteX43" fmla="*/ 0 w 9137904"/>
              <a:gd name="connsiteY43" fmla="*/ 1143009 h 4706508"/>
              <a:gd name="connsiteX44" fmla="*/ 0 w 9137904"/>
              <a:gd name="connsiteY44" fmla="*/ 0 h 4706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9137904" h="4706508" extrusionOk="0">
                <a:moveTo>
                  <a:pt x="0" y="0"/>
                </a:moveTo>
                <a:cubicBezTo>
                  <a:pt x="189756" y="22505"/>
                  <a:pt x="308442" y="-23887"/>
                  <a:pt x="561328" y="0"/>
                </a:cubicBezTo>
                <a:cubicBezTo>
                  <a:pt x="814214" y="23887"/>
                  <a:pt x="806026" y="-16304"/>
                  <a:pt x="939899" y="0"/>
                </a:cubicBezTo>
                <a:cubicBezTo>
                  <a:pt x="1073772" y="16304"/>
                  <a:pt x="1411498" y="6620"/>
                  <a:pt x="1775364" y="0"/>
                </a:cubicBezTo>
                <a:cubicBezTo>
                  <a:pt x="2139230" y="-6620"/>
                  <a:pt x="2131587" y="-3504"/>
                  <a:pt x="2336693" y="0"/>
                </a:cubicBezTo>
                <a:cubicBezTo>
                  <a:pt x="2541799" y="3504"/>
                  <a:pt x="2652516" y="-8960"/>
                  <a:pt x="2898021" y="0"/>
                </a:cubicBezTo>
                <a:cubicBezTo>
                  <a:pt x="3143526" y="8960"/>
                  <a:pt x="3445477" y="-39489"/>
                  <a:pt x="3733486" y="0"/>
                </a:cubicBezTo>
                <a:cubicBezTo>
                  <a:pt x="4021495" y="39489"/>
                  <a:pt x="4016630" y="8885"/>
                  <a:pt x="4203436" y="0"/>
                </a:cubicBezTo>
                <a:cubicBezTo>
                  <a:pt x="4390242" y="-8885"/>
                  <a:pt x="4753964" y="-25281"/>
                  <a:pt x="5038901" y="0"/>
                </a:cubicBezTo>
                <a:cubicBezTo>
                  <a:pt x="5323839" y="25281"/>
                  <a:pt x="5639261" y="8243"/>
                  <a:pt x="5874367" y="0"/>
                </a:cubicBezTo>
                <a:cubicBezTo>
                  <a:pt x="6109473" y="-8243"/>
                  <a:pt x="6265527" y="7267"/>
                  <a:pt x="6527074" y="0"/>
                </a:cubicBezTo>
                <a:cubicBezTo>
                  <a:pt x="6788621" y="-7267"/>
                  <a:pt x="6996332" y="-6738"/>
                  <a:pt x="7362540" y="0"/>
                </a:cubicBezTo>
                <a:cubicBezTo>
                  <a:pt x="7728748" y="6738"/>
                  <a:pt x="7667772" y="23443"/>
                  <a:pt x="7923868" y="0"/>
                </a:cubicBezTo>
                <a:cubicBezTo>
                  <a:pt x="8179964" y="-23443"/>
                  <a:pt x="8364633" y="27766"/>
                  <a:pt x="8485197" y="0"/>
                </a:cubicBezTo>
                <a:cubicBezTo>
                  <a:pt x="8605761" y="-27766"/>
                  <a:pt x="8827321" y="-6627"/>
                  <a:pt x="9137904" y="0"/>
                </a:cubicBezTo>
                <a:cubicBezTo>
                  <a:pt x="9109880" y="233995"/>
                  <a:pt x="9143095" y="447067"/>
                  <a:pt x="9137904" y="625293"/>
                </a:cubicBezTo>
                <a:cubicBezTo>
                  <a:pt x="9132713" y="803519"/>
                  <a:pt x="9152198" y="998994"/>
                  <a:pt x="9137904" y="1297651"/>
                </a:cubicBezTo>
                <a:cubicBezTo>
                  <a:pt x="9123610" y="1596308"/>
                  <a:pt x="9147261" y="1660641"/>
                  <a:pt x="9137904" y="2017075"/>
                </a:cubicBezTo>
                <a:cubicBezTo>
                  <a:pt x="9128547" y="2373509"/>
                  <a:pt x="9103853" y="2448206"/>
                  <a:pt x="9137904" y="2736498"/>
                </a:cubicBezTo>
                <a:cubicBezTo>
                  <a:pt x="9171955" y="3024790"/>
                  <a:pt x="9159962" y="3152744"/>
                  <a:pt x="9137904" y="3455922"/>
                </a:cubicBezTo>
                <a:cubicBezTo>
                  <a:pt x="9115846" y="3759100"/>
                  <a:pt x="9141762" y="3876967"/>
                  <a:pt x="9137904" y="3987085"/>
                </a:cubicBezTo>
                <a:cubicBezTo>
                  <a:pt x="9134046" y="4097203"/>
                  <a:pt x="9135445" y="4486548"/>
                  <a:pt x="9137904" y="4706508"/>
                </a:cubicBezTo>
                <a:cubicBezTo>
                  <a:pt x="8849501" y="4677499"/>
                  <a:pt x="8691263" y="4695756"/>
                  <a:pt x="8393818" y="4706508"/>
                </a:cubicBezTo>
                <a:cubicBezTo>
                  <a:pt x="8096373" y="4717260"/>
                  <a:pt x="8138902" y="4702838"/>
                  <a:pt x="7923868" y="4706508"/>
                </a:cubicBezTo>
                <a:cubicBezTo>
                  <a:pt x="7708834" y="4710179"/>
                  <a:pt x="7575965" y="4711243"/>
                  <a:pt x="7271161" y="4706508"/>
                </a:cubicBezTo>
                <a:cubicBezTo>
                  <a:pt x="6966357" y="4701773"/>
                  <a:pt x="7006643" y="4701254"/>
                  <a:pt x="6892590" y="4706508"/>
                </a:cubicBezTo>
                <a:cubicBezTo>
                  <a:pt x="6778537" y="4711762"/>
                  <a:pt x="6609216" y="4704245"/>
                  <a:pt x="6514020" y="4706508"/>
                </a:cubicBezTo>
                <a:cubicBezTo>
                  <a:pt x="6418824" y="4708772"/>
                  <a:pt x="6072304" y="4686008"/>
                  <a:pt x="5861313" y="4706508"/>
                </a:cubicBezTo>
                <a:cubicBezTo>
                  <a:pt x="5650322" y="4727008"/>
                  <a:pt x="5607310" y="4684312"/>
                  <a:pt x="5391363" y="4706508"/>
                </a:cubicBezTo>
                <a:cubicBezTo>
                  <a:pt x="5175416" y="4728705"/>
                  <a:pt x="4796930" y="4696326"/>
                  <a:pt x="4647277" y="4706508"/>
                </a:cubicBezTo>
                <a:cubicBezTo>
                  <a:pt x="4497624" y="4716690"/>
                  <a:pt x="4300934" y="4729946"/>
                  <a:pt x="4177328" y="4706508"/>
                </a:cubicBezTo>
                <a:cubicBezTo>
                  <a:pt x="4053722" y="4683070"/>
                  <a:pt x="3658816" y="4703941"/>
                  <a:pt x="3433241" y="4706508"/>
                </a:cubicBezTo>
                <a:cubicBezTo>
                  <a:pt x="3207666" y="4709075"/>
                  <a:pt x="3155643" y="4712974"/>
                  <a:pt x="3054671" y="4706508"/>
                </a:cubicBezTo>
                <a:cubicBezTo>
                  <a:pt x="2953699" y="4700043"/>
                  <a:pt x="2514041" y="4693265"/>
                  <a:pt x="2310584" y="4706508"/>
                </a:cubicBezTo>
                <a:cubicBezTo>
                  <a:pt x="2107127" y="4719751"/>
                  <a:pt x="2033721" y="4687027"/>
                  <a:pt x="1840635" y="4706508"/>
                </a:cubicBezTo>
                <a:cubicBezTo>
                  <a:pt x="1647549" y="4725989"/>
                  <a:pt x="1615877" y="4721163"/>
                  <a:pt x="1462065" y="4706508"/>
                </a:cubicBezTo>
                <a:cubicBezTo>
                  <a:pt x="1308253" y="4691854"/>
                  <a:pt x="1133003" y="4728780"/>
                  <a:pt x="992115" y="4706508"/>
                </a:cubicBezTo>
                <a:cubicBezTo>
                  <a:pt x="851227" y="4684237"/>
                  <a:pt x="265962" y="4706946"/>
                  <a:pt x="0" y="4706508"/>
                </a:cubicBezTo>
                <a:cubicBezTo>
                  <a:pt x="-1586" y="4474127"/>
                  <a:pt x="16892" y="4295323"/>
                  <a:pt x="0" y="4128280"/>
                </a:cubicBezTo>
                <a:cubicBezTo>
                  <a:pt x="-16892" y="3961237"/>
                  <a:pt x="-6586" y="3850603"/>
                  <a:pt x="0" y="3597117"/>
                </a:cubicBezTo>
                <a:cubicBezTo>
                  <a:pt x="6586" y="3343631"/>
                  <a:pt x="-3054" y="3269348"/>
                  <a:pt x="0" y="3065954"/>
                </a:cubicBezTo>
                <a:cubicBezTo>
                  <a:pt x="3054" y="2862560"/>
                  <a:pt x="-25231" y="2692482"/>
                  <a:pt x="0" y="2346530"/>
                </a:cubicBezTo>
                <a:cubicBezTo>
                  <a:pt x="25231" y="2000578"/>
                  <a:pt x="21757" y="1960370"/>
                  <a:pt x="0" y="1815367"/>
                </a:cubicBezTo>
                <a:cubicBezTo>
                  <a:pt x="-21757" y="1670364"/>
                  <a:pt x="-2249" y="1346555"/>
                  <a:pt x="0" y="1143009"/>
                </a:cubicBezTo>
                <a:cubicBezTo>
                  <a:pt x="2249" y="939463"/>
                  <a:pt x="51633" y="526604"/>
                  <a:pt x="0" y="0"/>
                </a:cubicBezTo>
                <a:close/>
              </a:path>
            </a:pathLst>
          </a:custGeom>
          <a:noFill/>
          <a:ln w="47625" cap="rnd">
            <a:solidFill>
              <a:srgbClr val="FFFFFF">
                <a:alpha val="75000"/>
              </a:srgb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3974206" y="5263482"/>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rgbClr val="FFFFFF">
                <a:alpha val="75000"/>
              </a:srgb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Imagen 2">
            <a:extLst>
              <a:ext uri="{FF2B5EF4-FFF2-40B4-BE49-F238E27FC236}">
                <a16:creationId xmlns:a16="http://schemas.microsoft.com/office/drawing/2014/main" id="{25A80642-76A4-62D2-FF10-5FC035204915}"/>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7799588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21"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22"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3" name="Grupo 22">
            <a:extLst>
              <a:ext uri="{FF2B5EF4-FFF2-40B4-BE49-F238E27FC236}">
                <a16:creationId xmlns:a16="http://schemas.microsoft.com/office/drawing/2014/main" id="{A259BB68-32A9-4C43-8C62-BEC8AC568FF1}"/>
              </a:ext>
            </a:extLst>
          </p:cNvPr>
          <p:cNvGrpSpPr/>
          <p:nvPr/>
        </p:nvGrpSpPr>
        <p:grpSpPr>
          <a:xfrm>
            <a:off x="605643" y="2268187"/>
            <a:ext cx="11179220" cy="2731325"/>
            <a:chOff x="0" y="0"/>
            <a:chExt cx="7743175" cy="1533525"/>
          </a:xfrm>
        </p:grpSpPr>
        <p:grpSp>
          <p:nvGrpSpPr>
            <p:cNvPr id="24" name="Grupo 23">
              <a:extLst>
                <a:ext uri="{FF2B5EF4-FFF2-40B4-BE49-F238E27FC236}">
                  <a16:creationId xmlns:a16="http://schemas.microsoft.com/office/drawing/2014/main" id="{BD8A9414-7296-4F2C-98D0-CE7432AE92D4}"/>
                </a:ext>
              </a:extLst>
            </p:cNvPr>
            <p:cNvGrpSpPr/>
            <p:nvPr/>
          </p:nvGrpSpPr>
          <p:grpSpPr>
            <a:xfrm>
              <a:off x="0" y="0"/>
              <a:ext cx="7743175" cy="1533525"/>
              <a:chOff x="0" y="0"/>
              <a:chExt cx="7743175" cy="1533525"/>
            </a:xfrm>
          </p:grpSpPr>
          <p:sp>
            <p:nvSpPr>
              <p:cNvPr id="25" name="Rectángulo 24">
                <a:extLst>
                  <a:ext uri="{FF2B5EF4-FFF2-40B4-BE49-F238E27FC236}">
                    <a16:creationId xmlns:a16="http://schemas.microsoft.com/office/drawing/2014/main" id="{D3C95BDF-9563-4478-808A-F0FDFEF9BE34}"/>
                  </a:ext>
                </a:extLst>
              </p:cNvPr>
              <p:cNvSpPr/>
              <p:nvPr/>
            </p:nvSpPr>
            <p:spPr>
              <a:xfrm>
                <a:off x="0" y="0"/>
                <a:ext cx="7743175" cy="1533525"/>
              </a:xfrm>
              <a:prstGeom prst="rect">
                <a:avLst/>
              </a:pr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s-MX" sz="18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rPr>
                  <a:t> </a:t>
                </a:r>
              </a:p>
            </p:txBody>
          </p:sp>
          <p:sp>
            <p:nvSpPr>
              <p:cNvPr id="26" name="Flecha: cheurón 25">
                <a:extLst>
                  <a:ext uri="{FF2B5EF4-FFF2-40B4-BE49-F238E27FC236}">
                    <a16:creationId xmlns:a16="http://schemas.microsoft.com/office/drawing/2014/main" id="{B34AEF60-093D-4942-9A2B-92F2F1B0D0B9}"/>
                  </a:ext>
                </a:extLst>
              </p:cNvPr>
              <p:cNvSpPr/>
              <p:nvPr/>
            </p:nvSpPr>
            <p:spPr>
              <a:xfrm>
                <a:off x="510" y="247343"/>
                <a:ext cx="2193438" cy="1038837"/>
              </a:xfrm>
              <a:prstGeom prst="chevron">
                <a:avLst>
                  <a:gd name="adj" fmla="val 50000"/>
                </a:avLst>
              </a:prstGeom>
              <a:solidFill>
                <a:schemeClr val="lt1"/>
              </a:solidFill>
              <a:ln w="12700" cap="flat" cmpd="sng">
                <a:solidFill>
                  <a:srgbClr val="E6AD00"/>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s-MX" sz="18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rPr>
                  <a:t> </a:t>
                </a:r>
              </a:p>
            </p:txBody>
          </p:sp>
          <p:sp>
            <p:nvSpPr>
              <p:cNvPr id="27" name="Cuadro de texto 211">
                <a:extLst>
                  <a:ext uri="{FF2B5EF4-FFF2-40B4-BE49-F238E27FC236}">
                    <a16:creationId xmlns:a16="http://schemas.microsoft.com/office/drawing/2014/main" id="{7EE32F27-D57B-4F58-A267-19D240625ACC}"/>
                  </a:ext>
                </a:extLst>
              </p:cNvPr>
              <p:cNvSpPr txBox="1"/>
              <p:nvPr/>
            </p:nvSpPr>
            <p:spPr>
              <a:xfrm>
                <a:off x="519929" y="247343"/>
                <a:ext cx="1154601" cy="1038837"/>
              </a:xfrm>
              <a:prstGeom prst="rect">
                <a:avLst/>
              </a:prstGeom>
              <a:noFill/>
              <a:ln>
                <a:noFill/>
              </a:ln>
            </p:spPr>
            <p:txBody>
              <a:bodyPr spcFirstLastPara="1" wrap="square" lIns="40000" tIns="13325" rIns="13325" bIns="13325" anchor="ctr" anchorCtr="0">
                <a:noAutofit/>
              </a:bodyPr>
              <a:lstStyle/>
              <a:p>
                <a:pPr marL="0" marR="0" lvl="0" indent="0" algn="ctr" defTabSz="914400" rtl="0" eaLnBrk="1" fontAlgn="auto" latinLnBrk="0" hangingPunct="1">
                  <a:lnSpc>
                    <a:spcPct val="89000"/>
                  </a:lnSpc>
                  <a:spcBef>
                    <a:spcPts val="0"/>
                  </a:spcBef>
                  <a:spcAft>
                    <a:spcPts val="800"/>
                  </a:spcAft>
                  <a:buClrTx/>
                  <a:buSzTx/>
                  <a:buFontTx/>
                  <a:buNone/>
                  <a:tabLst/>
                  <a:defRPr/>
                </a:pPr>
                <a:r>
                  <a:rPr kumimoji="0" lang="es-MX" sz="1400" b="0"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Cualquier amenaza de bomba se deberá notificar de inmediato a la Gerencia de Seguridad</a:t>
                </a:r>
                <a:endParaRPr kumimoji="0" lang="es-MX" sz="18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p:txBody>
          </p:sp>
          <p:sp>
            <p:nvSpPr>
              <p:cNvPr id="28" name="Flecha: cheurón 27">
                <a:extLst>
                  <a:ext uri="{FF2B5EF4-FFF2-40B4-BE49-F238E27FC236}">
                    <a16:creationId xmlns:a16="http://schemas.microsoft.com/office/drawing/2014/main" id="{41490F9A-80C4-4F16-AD79-B11654CD392C}"/>
                  </a:ext>
                </a:extLst>
              </p:cNvPr>
              <p:cNvSpPr/>
              <p:nvPr/>
            </p:nvSpPr>
            <p:spPr>
              <a:xfrm>
                <a:off x="2011522" y="247343"/>
                <a:ext cx="2172295" cy="1038837"/>
              </a:xfrm>
              <a:prstGeom prst="chevron">
                <a:avLst>
                  <a:gd name="adj" fmla="val 50000"/>
                </a:avLst>
              </a:prstGeom>
              <a:solidFill>
                <a:schemeClr val="lt1"/>
              </a:solidFill>
              <a:ln w="12700" cap="flat" cmpd="sng">
                <a:solidFill>
                  <a:srgbClr val="E6AD00"/>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s-MX" sz="18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rPr>
                  <a:t> </a:t>
                </a:r>
              </a:p>
            </p:txBody>
          </p:sp>
          <p:sp>
            <p:nvSpPr>
              <p:cNvPr id="29" name="Cuadro de texto 217">
                <a:extLst>
                  <a:ext uri="{FF2B5EF4-FFF2-40B4-BE49-F238E27FC236}">
                    <a16:creationId xmlns:a16="http://schemas.microsoft.com/office/drawing/2014/main" id="{D58861CF-D366-42AD-B3F0-C3F28F52E22D}"/>
                  </a:ext>
                </a:extLst>
              </p:cNvPr>
              <p:cNvSpPr txBox="1"/>
              <p:nvPr/>
            </p:nvSpPr>
            <p:spPr>
              <a:xfrm>
                <a:off x="2530941" y="247343"/>
                <a:ext cx="1133458" cy="1038837"/>
              </a:xfrm>
              <a:prstGeom prst="rect">
                <a:avLst/>
              </a:prstGeom>
              <a:noFill/>
              <a:ln>
                <a:noFill/>
              </a:ln>
            </p:spPr>
            <p:txBody>
              <a:bodyPr spcFirstLastPara="1" wrap="square" lIns="40000" tIns="13325" rIns="13325" bIns="13325" anchor="ctr" anchorCtr="0">
                <a:noAutofit/>
              </a:bodyPr>
              <a:lstStyle/>
              <a:p>
                <a:pPr marL="0" marR="0" lvl="0" indent="0" algn="ctr" defTabSz="914400" rtl="0" eaLnBrk="1" fontAlgn="auto" latinLnBrk="0" hangingPunct="1">
                  <a:lnSpc>
                    <a:spcPct val="89000"/>
                  </a:lnSpc>
                  <a:spcBef>
                    <a:spcPts val="0"/>
                  </a:spcBef>
                  <a:spcAft>
                    <a:spcPts val="800"/>
                  </a:spcAft>
                  <a:buClrTx/>
                  <a:buSzTx/>
                  <a:buFontTx/>
                  <a:buNone/>
                  <a:tabLst/>
                  <a:defRPr/>
                </a:pPr>
                <a:r>
                  <a:rPr kumimoji="0" lang="es-MX" sz="1400" b="0"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El Gerente de Seguridad Aérea instruirá al personal en los procedimientos de atención </a:t>
                </a:r>
                <a:endParaRPr kumimoji="0" lang="es-MX" sz="18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p:txBody>
          </p:sp>
          <p:sp>
            <p:nvSpPr>
              <p:cNvPr id="30" name="Flecha: cheurón 29">
                <a:extLst>
                  <a:ext uri="{FF2B5EF4-FFF2-40B4-BE49-F238E27FC236}">
                    <a16:creationId xmlns:a16="http://schemas.microsoft.com/office/drawing/2014/main" id="{9C191EA5-C56F-4878-8E48-504E131F4188}"/>
                  </a:ext>
                </a:extLst>
              </p:cNvPr>
              <p:cNvSpPr/>
              <p:nvPr/>
            </p:nvSpPr>
            <p:spPr>
              <a:xfrm>
                <a:off x="4001391" y="255655"/>
                <a:ext cx="2099452" cy="1022214"/>
              </a:xfrm>
              <a:prstGeom prst="chevron">
                <a:avLst>
                  <a:gd name="adj" fmla="val 50000"/>
                </a:avLst>
              </a:prstGeom>
              <a:solidFill>
                <a:schemeClr val="lt1"/>
              </a:solidFill>
              <a:ln w="12700" cap="flat" cmpd="sng">
                <a:solidFill>
                  <a:srgbClr val="E6AD00"/>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s-MX" sz="18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rPr>
                  <a:t> </a:t>
                </a:r>
              </a:p>
            </p:txBody>
          </p:sp>
          <p:sp>
            <p:nvSpPr>
              <p:cNvPr id="31" name="Cuadro de texto 223">
                <a:extLst>
                  <a:ext uri="{FF2B5EF4-FFF2-40B4-BE49-F238E27FC236}">
                    <a16:creationId xmlns:a16="http://schemas.microsoft.com/office/drawing/2014/main" id="{12481955-2698-40D7-905B-0930BCE01BE1}"/>
                  </a:ext>
                </a:extLst>
              </p:cNvPr>
              <p:cNvSpPr txBox="1"/>
              <p:nvPr/>
            </p:nvSpPr>
            <p:spPr>
              <a:xfrm>
                <a:off x="4512498" y="255655"/>
                <a:ext cx="1077238" cy="1022214"/>
              </a:xfrm>
              <a:prstGeom prst="rect">
                <a:avLst/>
              </a:prstGeom>
              <a:noFill/>
              <a:ln>
                <a:noFill/>
              </a:ln>
            </p:spPr>
            <p:txBody>
              <a:bodyPr spcFirstLastPara="1" wrap="square" lIns="40000" tIns="13325" rIns="13325" bIns="13325" anchor="ctr" anchorCtr="0">
                <a:noAutofit/>
              </a:bodyPr>
              <a:lstStyle/>
              <a:p>
                <a:pPr marL="0" marR="0" lvl="0" indent="0" algn="ctr" defTabSz="914400" rtl="0" eaLnBrk="1" fontAlgn="auto" latinLnBrk="0" hangingPunct="1">
                  <a:lnSpc>
                    <a:spcPct val="89000"/>
                  </a:lnSpc>
                  <a:spcBef>
                    <a:spcPts val="0"/>
                  </a:spcBef>
                  <a:spcAft>
                    <a:spcPts val="800"/>
                  </a:spcAft>
                  <a:buClrTx/>
                  <a:buSzTx/>
                  <a:buFontTx/>
                  <a:buNone/>
                  <a:tabLst/>
                  <a:defRPr/>
                </a:pPr>
                <a:r>
                  <a:rPr kumimoji="0" lang="es-MX" sz="1400" b="0"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La tripulación de vuelo no tomará acciones que pongan en peligro la seguridad de los pasajeros.</a:t>
                </a:r>
                <a:endParaRPr kumimoji="0" lang="es-MX" sz="18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p:txBody>
          </p:sp>
          <p:sp>
            <p:nvSpPr>
              <p:cNvPr id="32" name="Flecha: cheurón 31">
                <a:extLst>
                  <a:ext uri="{FF2B5EF4-FFF2-40B4-BE49-F238E27FC236}">
                    <a16:creationId xmlns:a16="http://schemas.microsoft.com/office/drawing/2014/main" id="{97AC9F62-5210-4F9E-B6F5-1332FF570C15}"/>
                  </a:ext>
                </a:extLst>
              </p:cNvPr>
              <p:cNvSpPr/>
              <p:nvPr/>
            </p:nvSpPr>
            <p:spPr>
              <a:xfrm>
                <a:off x="5918417" y="272274"/>
                <a:ext cx="1824262" cy="988976"/>
              </a:xfrm>
              <a:prstGeom prst="chevron">
                <a:avLst>
                  <a:gd name="adj" fmla="val 50000"/>
                </a:avLst>
              </a:prstGeom>
              <a:solidFill>
                <a:schemeClr val="lt1"/>
              </a:solidFill>
              <a:ln w="12700" cap="flat" cmpd="sng">
                <a:solidFill>
                  <a:srgbClr val="E6AD00"/>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s-MX" sz="18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rPr>
                  <a:t> </a:t>
                </a:r>
              </a:p>
            </p:txBody>
          </p:sp>
          <p:sp>
            <p:nvSpPr>
              <p:cNvPr id="33" name="Cuadro de texto 234">
                <a:extLst>
                  <a:ext uri="{FF2B5EF4-FFF2-40B4-BE49-F238E27FC236}">
                    <a16:creationId xmlns:a16="http://schemas.microsoft.com/office/drawing/2014/main" id="{7871DB3E-85ED-4C23-8B45-98CEFE7A11D3}"/>
                  </a:ext>
                </a:extLst>
              </p:cNvPr>
              <p:cNvSpPr txBox="1"/>
              <p:nvPr/>
            </p:nvSpPr>
            <p:spPr>
              <a:xfrm>
                <a:off x="6412905" y="272274"/>
                <a:ext cx="835286" cy="988976"/>
              </a:xfrm>
              <a:prstGeom prst="rect">
                <a:avLst/>
              </a:prstGeom>
              <a:noFill/>
              <a:ln>
                <a:noFill/>
              </a:ln>
            </p:spPr>
            <p:txBody>
              <a:bodyPr spcFirstLastPara="1" wrap="square" lIns="40000" tIns="13325" rIns="13325" bIns="13325" anchor="ctr" anchorCtr="0">
                <a:noAutofit/>
              </a:bodyPr>
              <a:lstStyle/>
              <a:p>
                <a:pPr marL="0" marR="0" lvl="0" indent="0" algn="ctr" defTabSz="914400" rtl="0" eaLnBrk="1" fontAlgn="auto" latinLnBrk="0" hangingPunct="1">
                  <a:lnSpc>
                    <a:spcPct val="89000"/>
                  </a:lnSpc>
                  <a:spcBef>
                    <a:spcPts val="0"/>
                  </a:spcBef>
                  <a:spcAft>
                    <a:spcPts val="800"/>
                  </a:spcAft>
                  <a:buClrTx/>
                  <a:buSzTx/>
                  <a:buFontTx/>
                  <a:buNone/>
                  <a:tabLst/>
                  <a:defRPr/>
                </a:pPr>
                <a:r>
                  <a:rPr kumimoji="0" lang="es-MX" sz="1400" b="0" i="0" u="none" strike="noStrike" kern="1200" cap="none" spc="0" normalizeH="0" baseline="0" noProof="0" dirty="0">
                    <a:ln>
                      <a:noFill/>
                    </a:ln>
                    <a:solidFill>
                      <a:srgbClr val="000000"/>
                    </a:solidFill>
                    <a:effectLst/>
                    <a:uLnTx/>
                    <a:uFillTx/>
                    <a:latin typeface="Century Gothic" panose="020B0502020202020204" pitchFamily="34" charset="0"/>
                    <a:ea typeface="Arial" panose="020B0604020202020204" pitchFamily="34" charset="0"/>
                    <a:cs typeface="+mn-cs"/>
                  </a:rPr>
                  <a:t>Se utilizará y expondrá el uso de la tarjeta de Amenaza de Bomba</a:t>
                </a:r>
                <a:endParaRPr kumimoji="0" lang="es-MX" sz="1800" b="0" i="0" u="none" strike="noStrike" kern="1200" cap="none" spc="0" normalizeH="0" baseline="0" noProof="0" dirty="0">
                  <a:ln>
                    <a:noFill/>
                  </a:ln>
                  <a:solidFill>
                    <a:prstClr val="black"/>
                  </a:solidFill>
                  <a:effectLst/>
                  <a:uLnTx/>
                  <a:uFillTx/>
                  <a:latin typeface="Century Gothic" panose="020B0502020202020204" pitchFamily="34" charset="0"/>
                  <a:ea typeface="Calibri" panose="020F0502020204030204" pitchFamily="34" charset="0"/>
                  <a:cs typeface="+mn-cs"/>
                </a:endParaRPr>
              </a:p>
            </p:txBody>
          </p:sp>
        </p:grpSp>
      </p:grpSp>
      <p:sp>
        <p:nvSpPr>
          <p:cNvPr id="2" name="Título 1">
            <a:extLst>
              <a:ext uri="{FF2B5EF4-FFF2-40B4-BE49-F238E27FC236}">
                <a16:creationId xmlns:a16="http://schemas.microsoft.com/office/drawing/2014/main" id="{3319D116-7481-40C9-BAD3-05E619B5D78D}"/>
              </a:ext>
            </a:extLst>
          </p:cNvPr>
          <p:cNvSpPr>
            <a:spLocks noGrp="1"/>
          </p:cNvSpPr>
          <p:nvPr>
            <p:ph type="title"/>
          </p:nvPr>
        </p:nvSpPr>
        <p:spPr>
          <a:xfrm>
            <a:off x="688769" y="384601"/>
            <a:ext cx="8971046" cy="1297115"/>
          </a:xfrm>
        </p:spPr>
        <p:txBody>
          <a:bodyPr vert="horz" lIns="91440" tIns="45720" rIns="91440" bIns="45720" rtlCol="0" anchor="t">
            <a:normAutofit/>
          </a:bodyPr>
          <a:lstStyle/>
          <a:p>
            <a:pPr algn="ctr"/>
            <a:r>
              <a:rPr lang="es-MX" sz="4000" b="1" kern="1200" dirty="0">
                <a:solidFill>
                  <a:schemeClr val="tx1">
                    <a:lumMod val="75000"/>
                    <a:lumOff val="25000"/>
                  </a:schemeClr>
                </a:solidFill>
                <a:latin typeface="Century Gothic" panose="020B0502020202020204" pitchFamily="34" charset="0"/>
              </a:rPr>
              <a:t>Flujo de comunicación y acciones en caso de amenaza de bomba</a:t>
            </a:r>
          </a:p>
        </p:txBody>
      </p:sp>
      <p:pic>
        <p:nvPicPr>
          <p:cNvPr id="3" name="Imagen 2">
            <a:extLst>
              <a:ext uri="{FF2B5EF4-FFF2-40B4-BE49-F238E27FC236}">
                <a16:creationId xmlns:a16="http://schemas.microsoft.com/office/drawing/2014/main" id="{EF907609-A335-977A-45FA-D377986AFD2D}"/>
              </a:ext>
            </a:extLst>
          </p:cNvPr>
          <p:cNvPicPr>
            <a:picLocks noChangeAspect="1"/>
          </p:cNvPicPr>
          <p:nvPr/>
        </p:nvPicPr>
        <p:blipFill>
          <a:blip r:embed="rId2">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1552387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679" name="Rectangle 2867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8674" name="Picture 2" descr="Derechos Humanos: Qué son, Principios, Cuáles son y Ejemplos">
            <a:extLst>
              <a:ext uri="{FF2B5EF4-FFF2-40B4-BE49-F238E27FC236}">
                <a16:creationId xmlns:a16="http://schemas.microsoft.com/office/drawing/2014/main" id="{F57A7C9C-3CF6-40A2-B014-EC872E58FE31}"/>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10000"/>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ítulo 1">
            <a:extLst>
              <a:ext uri="{FF2B5EF4-FFF2-40B4-BE49-F238E27FC236}">
                <a16:creationId xmlns:a16="http://schemas.microsoft.com/office/drawing/2014/main" id="{56BB395E-C88D-4D11-B611-CC286820596D}"/>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s-MX" b="1" dirty="0">
                <a:solidFill>
                  <a:srgbClr val="FFFFFF"/>
                </a:solidFill>
                <a:latin typeface="Century Gothic" panose="020B0502020202020204" pitchFamily="34" charset="0"/>
              </a:rPr>
              <a:t>Derechos humanos</a:t>
            </a:r>
          </a:p>
        </p:txBody>
      </p:sp>
      <p:sp>
        <p:nvSpPr>
          <p:cNvPr id="3" name="Marcador de texto 2">
            <a:extLst>
              <a:ext uri="{FF2B5EF4-FFF2-40B4-BE49-F238E27FC236}">
                <a16:creationId xmlns:a16="http://schemas.microsoft.com/office/drawing/2014/main" id="{1D4A460A-C889-4CC6-BFAF-92BBAB3336A2}"/>
              </a:ext>
            </a:extLst>
          </p:cNvPr>
          <p:cNvSpPr>
            <a:spLocks noGrp="1"/>
          </p:cNvSpPr>
          <p:nvPr>
            <p:ph type="body" idx="1"/>
          </p:nvPr>
        </p:nvSpPr>
        <p:spPr>
          <a:xfrm>
            <a:off x="1524000" y="4159404"/>
            <a:ext cx="9144000" cy="1098395"/>
          </a:xfrm>
        </p:spPr>
        <p:txBody>
          <a:bodyPr vert="horz" lIns="91440" tIns="45720" rIns="91440" bIns="45720" rtlCol="0">
            <a:normAutofit/>
          </a:bodyPr>
          <a:lstStyle/>
          <a:p>
            <a:pPr algn="ctr"/>
            <a:r>
              <a:rPr lang="es-MX" dirty="0">
                <a:solidFill>
                  <a:srgbClr val="FFFFFF"/>
                </a:solidFill>
                <a:latin typeface="Century Gothic" panose="020B0502020202020204" pitchFamily="34" charset="0"/>
              </a:rPr>
              <a:t>Aplicación de los Derechos Humanos en la aviación</a:t>
            </a:r>
          </a:p>
        </p:txBody>
      </p:sp>
      <p:pic>
        <p:nvPicPr>
          <p:cNvPr id="4" name="Imagen 3">
            <a:extLst>
              <a:ext uri="{FF2B5EF4-FFF2-40B4-BE49-F238E27FC236}">
                <a16:creationId xmlns:a16="http://schemas.microsoft.com/office/drawing/2014/main" id="{FB02231E-6B34-89E1-0D7B-28525A9C47A7}"/>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91301989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C01C4DF6-B8CE-4D32-84E3-183661DE4B9F}"/>
              </a:ext>
            </a:extLst>
          </p:cNvPr>
          <p:cNvSpPr>
            <a:spLocks noGrp="1"/>
          </p:cNvSpPr>
          <p:nvPr>
            <p:ph type="title"/>
          </p:nvPr>
        </p:nvSpPr>
        <p:spPr>
          <a:xfrm>
            <a:off x="804672" y="802955"/>
            <a:ext cx="4977976" cy="1454051"/>
          </a:xfrm>
        </p:spPr>
        <p:txBody>
          <a:bodyPr>
            <a:normAutofit fontScale="90000"/>
          </a:bodyPr>
          <a:lstStyle/>
          <a:p>
            <a:r>
              <a:rPr lang="es-MX" b="1" dirty="0">
                <a:solidFill>
                  <a:schemeClr val="tx1">
                    <a:lumMod val="75000"/>
                    <a:lumOff val="25000"/>
                  </a:schemeClr>
                </a:solidFill>
                <a:latin typeface="Century Gothic" panose="020B0502020202020204" pitchFamily="34" charset="0"/>
              </a:rPr>
              <a:t>Introducción a los derechos humanos</a:t>
            </a:r>
            <a:r>
              <a:rPr lang="es-MX" sz="3600" dirty="0">
                <a:solidFill>
                  <a:schemeClr val="tx2"/>
                </a:solidFill>
              </a:rPr>
              <a:t>		</a:t>
            </a:r>
          </a:p>
        </p:txBody>
      </p:sp>
      <p:sp>
        <p:nvSpPr>
          <p:cNvPr id="3" name="Marcador de contenido 2">
            <a:extLst>
              <a:ext uri="{FF2B5EF4-FFF2-40B4-BE49-F238E27FC236}">
                <a16:creationId xmlns:a16="http://schemas.microsoft.com/office/drawing/2014/main" id="{DE221E29-2B96-4C15-BB28-9EA2D44F61BB}"/>
              </a:ext>
            </a:extLst>
          </p:cNvPr>
          <p:cNvSpPr>
            <a:spLocks noGrp="1"/>
          </p:cNvSpPr>
          <p:nvPr>
            <p:ph idx="1"/>
          </p:nvPr>
        </p:nvSpPr>
        <p:spPr>
          <a:xfrm>
            <a:off x="804672" y="2421682"/>
            <a:ext cx="4977578" cy="3639289"/>
          </a:xfrm>
        </p:spPr>
        <p:txBody>
          <a:bodyPr anchor="ctr">
            <a:normAutofit/>
          </a:bodyPr>
          <a:lstStyle/>
          <a:p>
            <a:pPr marL="0" indent="0">
              <a:buNone/>
            </a:pPr>
            <a:r>
              <a:rPr lang="es-MX" sz="2000" dirty="0">
                <a:solidFill>
                  <a:schemeClr val="tx1">
                    <a:lumMod val="75000"/>
                    <a:lumOff val="25000"/>
                  </a:schemeClr>
                </a:solidFill>
                <a:latin typeface="Century Gothic" panose="020B0502020202020204" pitchFamily="34" charset="0"/>
              </a:rPr>
              <a:t>Conjunto de prerrogativas de carácter universal e igualitario, inherentes a la naturaleza de todas las personas, los cuales deben de ser reconocidos y garantizados por el Estado sin distinción alguna de raza, origen, condición, religión, opinión política o de cualquier otra índole, las cuales tienen por objeto garantizar la dignidad humana. </a:t>
            </a:r>
          </a:p>
          <a:p>
            <a:pPr marL="0" indent="0">
              <a:buNone/>
            </a:pPr>
            <a:endParaRPr lang="es-MX" sz="1800" dirty="0">
              <a:solidFill>
                <a:schemeClr val="tx2"/>
              </a:solidFill>
            </a:endParaRPr>
          </a:p>
        </p:txBody>
      </p:sp>
      <p:grpSp>
        <p:nvGrpSpPr>
          <p:cNvPr id="21"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5" name="Gráfico 4" descr="Pesos desiguales con relleno sólido">
            <a:extLst>
              <a:ext uri="{FF2B5EF4-FFF2-40B4-BE49-F238E27FC236}">
                <a16:creationId xmlns:a16="http://schemas.microsoft.com/office/drawing/2014/main" id="{E7363B59-2D4E-4D99-8AD4-B83D9AD256B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pic>
        <p:nvPicPr>
          <p:cNvPr id="4" name="Imagen 3">
            <a:extLst>
              <a:ext uri="{FF2B5EF4-FFF2-40B4-BE49-F238E27FC236}">
                <a16:creationId xmlns:a16="http://schemas.microsoft.com/office/drawing/2014/main" id="{ADF8534D-D797-EBE0-694C-553761CF291F}"/>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288012035"/>
      </p:ext>
    </p:extLst>
  </p:cSld>
  <p:clrMapOvr>
    <a:masterClrMapping/>
  </p:clrMapOvr>
  <p:transition spd="slow">
    <p:push dir="u"/>
  </p:transition>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8AC8E79-ECD6-4F34-BE5A-9F5E850E8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10">
            <a:extLst>
              <a:ext uri="{FF2B5EF4-FFF2-40B4-BE49-F238E27FC236}">
                <a16:creationId xmlns:a16="http://schemas.microsoft.com/office/drawing/2014/main" id="{7D2BE1BB-2AB2-4D7E-9E27-8D245181B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22A1615C-2156-4B15-BF3E-39794B37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97691"/>
            <a:ext cx="5378624" cy="6402614"/>
            <a:chOff x="-19221" y="197691"/>
            <a:chExt cx="5378624" cy="6402614"/>
          </a:xfrm>
        </p:grpSpPr>
        <p:sp>
          <p:nvSpPr>
            <p:cNvPr id="8" name="Freeform: Shape 13">
              <a:extLst>
                <a:ext uri="{FF2B5EF4-FFF2-40B4-BE49-F238E27FC236}">
                  <a16:creationId xmlns:a16="http://schemas.microsoft.com/office/drawing/2014/main" id="{D0AAA4B8-4E08-4663-9835-BA403F00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4">
              <a:extLst>
                <a:ext uri="{FF2B5EF4-FFF2-40B4-BE49-F238E27FC236}">
                  <a16:creationId xmlns:a16="http://schemas.microsoft.com/office/drawing/2014/main" id="{CB4869D1-3E13-4881-A292-2F38ECC07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Freeform: Shape 15">
              <a:extLst>
                <a:ext uri="{FF2B5EF4-FFF2-40B4-BE49-F238E27FC236}">
                  <a16:creationId xmlns:a16="http://schemas.microsoft.com/office/drawing/2014/main" id="{3FEDB7CE-BB3D-4A0D-A73F-3117044F3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A6E0C6E1-7FBF-471E-849C-A54AF1D41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B2BFAA38-D910-41AD-BBED-0608E4AE7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97691"/>
              <a:ext cx="5378623" cy="6402614"/>
            </a:xfrm>
            <a:custGeom>
              <a:avLst/>
              <a:gdLst>
                <a:gd name="connsiteX0" fmla="*/ 2220349 w 5378623"/>
                <a:gd name="connsiteY0" fmla="*/ 67 h 6402614"/>
                <a:gd name="connsiteX1" fmla="*/ 3018161 w 5378623"/>
                <a:gd name="connsiteY1" fmla="*/ 108191 h 6402614"/>
                <a:gd name="connsiteX2" fmla="*/ 5265831 w 5378623"/>
                <a:gd name="connsiteY2" fmla="*/ 4066338 h 6402614"/>
                <a:gd name="connsiteX3" fmla="*/ 2912752 w 5378623"/>
                <a:gd name="connsiteY3" fmla="*/ 6386691 h 6402614"/>
                <a:gd name="connsiteX4" fmla="*/ 2840648 w 5378623"/>
                <a:gd name="connsiteY4" fmla="*/ 6402614 h 6402614"/>
                <a:gd name="connsiteX5" fmla="*/ 1474249 w 5378623"/>
                <a:gd name="connsiteY5" fmla="*/ 6402614 h 6402614"/>
                <a:gd name="connsiteX6" fmla="*/ 1340218 w 5378623"/>
                <a:gd name="connsiteY6" fmla="*/ 6370360 h 6402614"/>
                <a:gd name="connsiteX7" fmla="*/ 204687 w 5378623"/>
                <a:gd name="connsiteY7" fmla="*/ 5802379 h 6402614"/>
                <a:gd name="connsiteX8" fmla="*/ 0 w 5378623"/>
                <a:gd name="connsiteY8" fmla="*/ 5624181 h 6402614"/>
                <a:gd name="connsiteX9" fmla="*/ 0 w 5378623"/>
                <a:gd name="connsiteY9" fmla="*/ 5197118 h 6402614"/>
                <a:gd name="connsiteX10" fmla="*/ 120950 w 5378623"/>
                <a:gd name="connsiteY10" fmla="*/ 5327736 h 6402614"/>
                <a:gd name="connsiteX11" fmla="*/ 553277 w 5378623"/>
                <a:gd name="connsiteY11" fmla="*/ 5674143 h 6402614"/>
                <a:gd name="connsiteX12" fmla="*/ 1048951 w 5378623"/>
                <a:gd name="connsiteY12" fmla="*/ 5913372 h 6402614"/>
                <a:gd name="connsiteX13" fmla="*/ 1114406 w 5378623"/>
                <a:gd name="connsiteY13" fmla="*/ 5935664 h 6402614"/>
                <a:gd name="connsiteX14" fmla="*/ 1180375 w 5378623"/>
                <a:gd name="connsiteY14" fmla="*/ 5956470 h 6402614"/>
                <a:gd name="connsiteX15" fmla="*/ 1247107 w 5378623"/>
                <a:gd name="connsiteY15" fmla="*/ 5975278 h 6402614"/>
                <a:gd name="connsiteX16" fmla="*/ 1313053 w 5378623"/>
                <a:gd name="connsiteY16" fmla="*/ 5991905 h 6402614"/>
                <a:gd name="connsiteX17" fmla="*/ 1578771 w 5378623"/>
                <a:gd name="connsiteY17" fmla="*/ 6035400 h 6402614"/>
                <a:gd name="connsiteX18" fmla="*/ 2116969 w 5378623"/>
                <a:gd name="connsiteY18" fmla="*/ 6005033 h 6402614"/>
                <a:gd name="connsiteX19" fmla="*/ 2648341 w 5378623"/>
                <a:gd name="connsiteY19" fmla="*/ 5837212 h 6402614"/>
                <a:gd name="connsiteX20" fmla="*/ 3166862 w 5378623"/>
                <a:gd name="connsiteY20" fmla="*/ 5582136 h 6402614"/>
                <a:gd name="connsiteX21" fmla="*/ 3295551 w 5378623"/>
                <a:gd name="connsiteY21" fmla="*/ 5510900 h 6402614"/>
                <a:gd name="connsiteX22" fmla="*/ 3426292 w 5378623"/>
                <a:gd name="connsiteY22" fmla="*/ 5437546 h 6402614"/>
                <a:gd name="connsiteX23" fmla="*/ 3693498 w 5378623"/>
                <a:gd name="connsiteY23" fmla="*/ 5296779 h 6402614"/>
                <a:gd name="connsiteX24" fmla="*/ 3957511 w 5378623"/>
                <a:gd name="connsiteY24" fmla="*/ 5162806 h 6402614"/>
                <a:gd name="connsiteX25" fmla="*/ 4212170 w 5378623"/>
                <a:gd name="connsiteY25" fmla="*/ 5024936 h 6402614"/>
                <a:gd name="connsiteX26" fmla="*/ 4449651 w 5378623"/>
                <a:gd name="connsiteY26" fmla="*/ 4870986 h 6402614"/>
                <a:gd name="connsiteX27" fmla="*/ 4659728 w 5378623"/>
                <a:gd name="connsiteY27" fmla="*/ 4689640 h 6402614"/>
                <a:gd name="connsiteX28" fmla="*/ 4830457 w 5378623"/>
                <a:gd name="connsiteY28" fmla="*/ 4472596 h 6402614"/>
                <a:gd name="connsiteX29" fmla="*/ 4955705 w 5378623"/>
                <a:gd name="connsiteY29" fmla="*/ 4222268 h 6402614"/>
                <a:gd name="connsiteX30" fmla="*/ 4968352 w 5378623"/>
                <a:gd name="connsiteY30" fmla="*/ 4189141 h 6402614"/>
                <a:gd name="connsiteX31" fmla="*/ 4979564 w 5378623"/>
                <a:gd name="connsiteY31" fmla="*/ 4155400 h 6402614"/>
                <a:gd name="connsiteX32" fmla="*/ 4990913 w 5378623"/>
                <a:gd name="connsiteY32" fmla="*/ 4121577 h 6402614"/>
                <a:gd name="connsiteX33" fmla="*/ 5000865 w 5378623"/>
                <a:gd name="connsiteY33" fmla="*/ 4086570 h 6402614"/>
                <a:gd name="connsiteX34" fmla="*/ 5020612 w 5378623"/>
                <a:gd name="connsiteY34" fmla="*/ 4016281 h 6402614"/>
                <a:gd name="connsiteX35" fmla="*/ 5030486 w 5378623"/>
                <a:gd name="connsiteY35" fmla="*/ 3981137 h 6402614"/>
                <a:gd name="connsiteX36" fmla="*/ 5035423 w 5378623"/>
                <a:gd name="connsiteY36" fmla="*/ 3963565 h 6402614"/>
                <a:gd name="connsiteX37" fmla="*/ 5039507 w 5378623"/>
                <a:gd name="connsiteY37" fmla="*/ 3945765 h 6402614"/>
                <a:gd name="connsiteX38" fmla="*/ 5071597 w 5378623"/>
                <a:gd name="connsiteY38" fmla="*/ 3802972 h 6402614"/>
                <a:gd name="connsiteX39" fmla="*/ 5096108 w 5378623"/>
                <a:gd name="connsiteY39" fmla="*/ 3658610 h 6402614"/>
                <a:gd name="connsiteX40" fmla="*/ 5113299 w 5378623"/>
                <a:gd name="connsiteY40" fmla="*/ 3512985 h 6402614"/>
                <a:gd name="connsiteX41" fmla="*/ 5115328 w 5378623"/>
                <a:gd name="connsiteY41" fmla="*/ 3494749 h 6402614"/>
                <a:gd name="connsiteX42" fmla="*/ 5116446 w 5378623"/>
                <a:gd name="connsiteY42" fmla="*/ 3476502 h 6402614"/>
                <a:gd name="connsiteX43" fmla="*/ 5118711 w 5378623"/>
                <a:gd name="connsiteY43" fmla="*/ 3439898 h 6402614"/>
                <a:gd name="connsiteX44" fmla="*/ 5123270 w 5378623"/>
                <a:gd name="connsiteY44" fmla="*/ 3366583 h 6402614"/>
                <a:gd name="connsiteX45" fmla="*/ 5121172 w 5378623"/>
                <a:gd name="connsiteY45" fmla="*/ 3072860 h 6402614"/>
                <a:gd name="connsiteX46" fmla="*/ 5119473 w 5378623"/>
                <a:gd name="connsiteY46" fmla="*/ 3036121 h 6402614"/>
                <a:gd name="connsiteX47" fmla="*/ 5116244 w 5378623"/>
                <a:gd name="connsiteY47" fmla="*/ 2999552 h 6402614"/>
                <a:gd name="connsiteX48" fmla="*/ 5109221 w 5378623"/>
                <a:gd name="connsiteY48" fmla="*/ 2926379 h 6402614"/>
                <a:gd name="connsiteX49" fmla="*/ 5089643 w 5378623"/>
                <a:gd name="connsiteY49" fmla="*/ 2780639 h 6402614"/>
                <a:gd name="connsiteX50" fmla="*/ 5084078 w 5378623"/>
                <a:gd name="connsiteY50" fmla="*/ 2744255 h 6402614"/>
                <a:gd name="connsiteX51" fmla="*/ 5077785 w 5378623"/>
                <a:gd name="connsiteY51" fmla="*/ 2708026 h 6402614"/>
                <a:gd name="connsiteX52" fmla="*/ 5063128 w 5378623"/>
                <a:gd name="connsiteY52" fmla="*/ 2636053 h 6402614"/>
                <a:gd name="connsiteX53" fmla="*/ 5047530 w 5378623"/>
                <a:gd name="connsiteY53" fmla="*/ 2564176 h 6402614"/>
                <a:gd name="connsiteX54" fmla="*/ 5028967 w 5378623"/>
                <a:gd name="connsiteY54" fmla="*/ 2493127 h 6402614"/>
                <a:gd name="connsiteX55" fmla="*/ 4822623 w 5378623"/>
                <a:gd name="connsiteY55" fmla="*/ 1944830 h 6402614"/>
                <a:gd name="connsiteX56" fmla="*/ 4108183 w 5378623"/>
                <a:gd name="connsiteY56" fmla="*/ 1038170 h 6402614"/>
                <a:gd name="connsiteX57" fmla="*/ 3638213 w 5378623"/>
                <a:gd name="connsiteY57" fmla="*/ 712395 h 6402614"/>
                <a:gd name="connsiteX58" fmla="*/ 3575480 w 5378623"/>
                <a:gd name="connsiteY58" fmla="*/ 678662 h 6402614"/>
                <a:gd name="connsiteX59" fmla="*/ 3512574 w 5378623"/>
                <a:gd name="connsiteY59" fmla="*/ 645577 h 6402614"/>
                <a:gd name="connsiteX60" fmla="*/ 3448603 w 5378623"/>
                <a:gd name="connsiteY60" fmla="*/ 614757 h 6402614"/>
                <a:gd name="connsiteX61" fmla="*/ 3416617 w 5378623"/>
                <a:gd name="connsiteY61" fmla="*/ 599347 h 6402614"/>
                <a:gd name="connsiteX62" fmla="*/ 3384352 w 5378623"/>
                <a:gd name="connsiteY62" fmla="*/ 584559 h 6402614"/>
                <a:gd name="connsiteX63" fmla="*/ 3254088 w 5378623"/>
                <a:gd name="connsiteY63" fmla="*/ 529021 h 6402614"/>
                <a:gd name="connsiteX64" fmla="*/ 3121640 w 5378623"/>
                <a:gd name="connsiteY64" fmla="*/ 479505 h 6402614"/>
                <a:gd name="connsiteX65" fmla="*/ 2987193 w 5378623"/>
                <a:gd name="connsiteY65" fmla="*/ 436176 h 6402614"/>
                <a:gd name="connsiteX66" fmla="*/ 2851296 w 5378623"/>
                <a:gd name="connsiteY66" fmla="*/ 398256 h 6402614"/>
                <a:gd name="connsiteX67" fmla="*/ 2573611 w 5378623"/>
                <a:gd name="connsiteY67" fmla="*/ 336717 h 6402614"/>
                <a:gd name="connsiteX68" fmla="*/ 2014208 w 5378623"/>
                <a:gd name="connsiteY68" fmla="*/ 276896 h 6402614"/>
                <a:gd name="connsiteX69" fmla="*/ 1457097 w 5378623"/>
                <a:gd name="connsiteY69" fmla="*/ 322828 h 6402614"/>
                <a:gd name="connsiteX70" fmla="*/ 914684 w 5378623"/>
                <a:gd name="connsiteY70" fmla="*/ 486648 h 6402614"/>
                <a:gd name="connsiteX71" fmla="*/ 848661 w 5378623"/>
                <a:gd name="connsiteY71" fmla="*/ 515093 h 6402614"/>
                <a:gd name="connsiteX72" fmla="*/ 782834 w 5378623"/>
                <a:gd name="connsiteY72" fmla="*/ 544519 h 6402614"/>
                <a:gd name="connsiteX73" fmla="*/ 717715 w 5378623"/>
                <a:gd name="connsiteY73" fmla="*/ 575988 h 6402614"/>
                <a:gd name="connsiteX74" fmla="*/ 653112 w 5378623"/>
                <a:gd name="connsiteY74" fmla="*/ 608523 h 6402614"/>
                <a:gd name="connsiteX75" fmla="*/ 406671 w 5378623"/>
                <a:gd name="connsiteY75" fmla="*/ 756246 h 6402614"/>
                <a:gd name="connsiteX76" fmla="*/ 191033 w 5378623"/>
                <a:gd name="connsiteY76" fmla="*/ 942131 h 6402614"/>
                <a:gd name="connsiteX77" fmla="*/ 143339 w 5378623"/>
                <a:gd name="connsiteY77" fmla="*/ 996006 h 6402614"/>
                <a:gd name="connsiteX78" fmla="*/ 98848 w 5378623"/>
                <a:gd name="connsiteY78" fmla="*/ 1053288 h 6402614"/>
                <a:gd name="connsiteX79" fmla="*/ 56083 w 5378623"/>
                <a:gd name="connsiteY79" fmla="*/ 1112657 h 6402614"/>
                <a:gd name="connsiteX80" fmla="*/ 14889 w 5378623"/>
                <a:gd name="connsiteY80" fmla="*/ 1173837 h 6402614"/>
                <a:gd name="connsiteX81" fmla="*/ 0 w 5378623"/>
                <a:gd name="connsiteY81" fmla="*/ 1198088 h 6402614"/>
                <a:gd name="connsiteX82" fmla="*/ 0 w 5378623"/>
                <a:gd name="connsiteY82" fmla="*/ 888809 h 6402614"/>
                <a:gd name="connsiteX83" fmla="*/ 88781 w 5378623"/>
                <a:gd name="connsiteY83" fmla="*/ 802825 h 6402614"/>
                <a:gd name="connsiteX84" fmla="*/ 2220349 w 5378623"/>
                <a:gd name="connsiteY84" fmla="*/ 67 h 640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378623" h="6402614">
                  <a:moveTo>
                    <a:pt x="2220349" y="67"/>
                  </a:moveTo>
                  <a:cubicBezTo>
                    <a:pt x="2484151" y="1784"/>
                    <a:pt x="2751801" y="36820"/>
                    <a:pt x="3018161" y="108191"/>
                  </a:cubicBezTo>
                  <a:cubicBezTo>
                    <a:pt x="4722867" y="564965"/>
                    <a:pt x="5729192" y="2337049"/>
                    <a:pt x="5265831" y="4066338"/>
                  </a:cubicBezTo>
                  <a:cubicBezTo>
                    <a:pt x="4947269" y="5255224"/>
                    <a:pt x="4017004" y="6114300"/>
                    <a:pt x="2912752" y="6386691"/>
                  </a:cubicBezTo>
                  <a:lnTo>
                    <a:pt x="2840648" y="6402614"/>
                  </a:lnTo>
                  <a:lnTo>
                    <a:pt x="1474249" y="6402614"/>
                  </a:lnTo>
                  <a:lnTo>
                    <a:pt x="1340218" y="6370360"/>
                  </a:lnTo>
                  <a:cubicBezTo>
                    <a:pt x="914042" y="6256167"/>
                    <a:pt x="531514" y="6059766"/>
                    <a:pt x="204687" y="5802379"/>
                  </a:cubicBezTo>
                  <a:lnTo>
                    <a:pt x="0" y="5624181"/>
                  </a:lnTo>
                  <a:lnTo>
                    <a:pt x="0" y="5197118"/>
                  </a:lnTo>
                  <a:lnTo>
                    <a:pt x="120950" y="5327736"/>
                  </a:lnTo>
                  <a:cubicBezTo>
                    <a:pt x="253827" y="5458395"/>
                    <a:pt x="397634" y="5575985"/>
                    <a:pt x="553277" y="5674143"/>
                  </a:cubicBezTo>
                  <a:cubicBezTo>
                    <a:pt x="708978" y="5772084"/>
                    <a:pt x="875421" y="5851690"/>
                    <a:pt x="1048951" y="5913372"/>
                  </a:cubicBezTo>
                  <a:cubicBezTo>
                    <a:pt x="1070860" y="5920750"/>
                    <a:pt x="1092382" y="5928719"/>
                    <a:pt x="1114406" y="5935664"/>
                  </a:cubicBezTo>
                  <a:lnTo>
                    <a:pt x="1180375" y="5956470"/>
                  </a:lnTo>
                  <a:lnTo>
                    <a:pt x="1247107" y="5975278"/>
                  </a:lnTo>
                  <a:cubicBezTo>
                    <a:pt x="1269462" y="5981848"/>
                    <a:pt x="1291029" y="5986236"/>
                    <a:pt x="1313053" y="5991905"/>
                  </a:cubicBezTo>
                  <a:cubicBezTo>
                    <a:pt x="1400808" y="6012869"/>
                    <a:pt x="1489584" y="6027036"/>
                    <a:pt x="1578771" y="6035400"/>
                  </a:cubicBezTo>
                  <a:cubicBezTo>
                    <a:pt x="1757312" y="6051941"/>
                    <a:pt x="1937844" y="6040152"/>
                    <a:pt x="2116969" y="6005033"/>
                  </a:cubicBezTo>
                  <a:cubicBezTo>
                    <a:pt x="2296104" y="5969454"/>
                    <a:pt x="2473717" y="5910978"/>
                    <a:pt x="2648341" y="5837212"/>
                  </a:cubicBezTo>
                  <a:cubicBezTo>
                    <a:pt x="2823148" y="5763610"/>
                    <a:pt x="2995347" y="5675863"/>
                    <a:pt x="3166862" y="5582136"/>
                  </a:cubicBezTo>
                  <a:cubicBezTo>
                    <a:pt x="3209843" y="5558645"/>
                    <a:pt x="3252667" y="5534880"/>
                    <a:pt x="3295551" y="5510900"/>
                  </a:cubicBezTo>
                  <a:lnTo>
                    <a:pt x="3426292" y="5437546"/>
                  </a:lnTo>
                  <a:cubicBezTo>
                    <a:pt x="3515217" y="5388460"/>
                    <a:pt x="3604599" y="5341930"/>
                    <a:pt x="3693498" y="5296779"/>
                  </a:cubicBezTo>
                  <a:lnTo>
                    <a:pt x="3957511" y="5162806"/>
                  </a:lnTo>
                  <a:cubicBezTo>
                    <a:pt x="4044259" y="5118005"/>
                    <a:pt x="4129592" y="5072941"/>
                    <a:pt x="4212170" y="5024936"/>
                  </a:cubicBezTo>
                  <a:cubicBezTo>
                    <a:pt x="4294563" y="4976766"/>
                    <a:pt x="4374532" y="4926554"/>
                    <a:pt x="4449651" y="4870986"/>
                  </a:cubicBezTo>
                  <a:cubicBezTo>
                    <a:pt x="4524973" y="4815937"/>
                    <a:pt x="4596075" y="4756163"/>
                    <a:pt x="4659728" y="4689640"/>
                  </a:cubicBezTo>
                  <a:cubicBezTo>
                    <a:pt x="4723566" y="4623283"/>
                    <a:pt x="4780828" y="4550758"/>
                    <a:pt x="4830457" y="4472596"/>
                  </a:cubicBezTo>
                  <a:cubicBezTo>
                    <a:pt x="4880087" y="4394434"/>
                    <a:pt x="4921716" y="4310302"/>
                    <a:pt x="4955705" y="4222268"/>
                  </a:cubicBezTo>
                  <a:lnTo>
                    <a:pt x="4968352" y="4189141"/>
                  </a:lnTo>
                  <a:lnTo>
                    <a:pt x="4979564" y="4155400"/>
                  </a:lnTo>
                  <a:lnTo>
                    <a:pt x="4990913" y="4121577"/>
                  </a:lnTo>
                  <a:cubicBezTo>
                    <a:pt x="4994441" y="4110119"/>
                    <a:pt x="4997522" y="4098194"/>
                    <a:pt x="5000865" y="4086570"/>
                  </a:cubicBezTo>
                  <a:lnTo>
                    <a:pt x="5020612" y="4016281"/>
                  </a:lnTo>
                  <a:lnTo>
                    <a:pt x="5030486" y="3981137"/>
                  </a:lnTo>
                  <a:lnTo>
                    <a:pt x="5035423" y="3963565"/>
                  </a:lnTo>
                  <a:lnTo>
                    <a:pt x="5039507" y="3945765"/>
                  </a:lnTo>
                  <a:cubicBezTo>
                    <a:pt x="5050088" y="3898175"/>
                    <a:pt x="5061308" y="3850756"/>
                    <a:pt x="5071597" y="3802972"/>
                  </a:cubicBezTo>
                  <a:lnTo>
                    <a:pt x="5096108" y="3658610"/>
                  </a:lnTo>
                  <a:cubicBezTo>
                    <a:pt x="5102684" y="3610180"/>
                    <a:pt x="5107604" y="3561536"/>
                    <a:pt x="5113299" y="3512985"/>
                  </a:cubicBezTo>
                  <a:lnTo>
                    <a:pt x="5115328" y="3494749"/>
                  </a:lnTo>
                  <a:lnTo>
                    <a:pt x="5116446" y="3476502"/>
                  </a:lnTo>
                  <a:lnTo>
                    <a:pt x="5118711" y="3439898"/>
                  </a:lnTo>
                  <a:lnTo>
                    <a:pt x="5123270" y="3366583"/>
                  </a:lnTo>
                  <a:cubicBezTo>
                    <a:pt x="5126606" y="3268829"/>
                    <a:pt x="5127431" y="3170634"/>
                    <a:pt x="5121172" y="3072860"/>
                  </a:cubicBezTo>
                  <a:lnTo>
                    <a:pt x="5119473" y="3036121"/>
                  </a:lnTo>
                  <a:cubicBezTo>
                    <a:pt x="5118968" y="3023930"/>
                    <a:pt x="5117310" y="3011778"/>
                    <a:pt x="5116244" y="2999552"/>
                  </a:cubicBezTo>
                  <a:lnTo>
                    <a:pt x="5109221" y="2926379"/>
                  </a:lnTo>
                  <a:cubicBezTo>
                    <a:pt x="5105544" y="2877404"/>
                    <a:pt x="5096760" y="2829145"/>
                    <a:pt x="5089643" y="2780639"/>
                  </a:cubicBezTo>
                  <a:lnTo>
                    <a:pt x="5084078" y="2744255"/>
                  </a:lnTo>
                  <a:cubicBezTo>
                    <a:pt x="5082420" y="2732104"/>
                    <a:pt x="5080412" y="2719974"/>
                    <a:pt x="5077785" y="2708026"/>
                  </a:cubicBezTo>
                  <a:lnTo>
                    <a:pt x="5063128" y="2636053"/>
                  </a:lnTo>
                  <a:cubicBezTo>
                    <a:pt x="5057902" y="2612048"/>
                    <a:pt x="5053511" y="2587920"/>
                    <a:pt x="5047530" y="2564176"/>
                  </a:cubicBezTo>
                  <a:lnTo>
                    <a:pt x="5028967" y="2493127"/>
                  </a:lnTo>
                  <a:cubicBezTo>
                    <a:pt x="4979424" y="2303537"/>
                    <a:pt x="4909775" y="2119458"/>
                    <a:pt x="4822623" y="1944830"/>
                  </a:cubicBezTo>
                  <a:cubicBezTo>
                    <a:pt x="4648947" y="1594931"/>
                    <a:pt x="4401749" y="1285261"/>
                    <a:pt x="4108183" y="1038170"/>
                  </a:cubicBezTo>
                  <a:cubicBezTo>
                    <a:pt x="3961444" y="914460"/>
                    <a:pt x="3803854" y="805232"/>
                    <a:pt x="3638213" y="712395"/>
                  </a:cubicBezTo>
                  <a:lnTo>
                    <a:pt x="3575480" y="678662"/>
                  </a:lnTo>
                  <a:cubicBezTo>
                    <a:pt x="3554450" y="667578"/>
                    <a:pt x="3534194" y="655311"/>
                    <a:pt x="3512574" y="645577"/>
                  </a:cubicBezTo>
                  <a:lnTo>
                    <a:pt x="3448603" y="614757"/>
                  </a:lnTo>
                  <a:lnTo>
                    <a:pt x="3416617" y="599347"/>
                  </a:lnTo>
                  <a:cubicBezTo>
                    <a:pt x="3406000" y="594185"/>
                    <a:pt x="3395413" y="588913"/>
                    <a:pt x="3384352" y="584559"/>
                  </a:cubicBezTo>
                  <a:cubicBezTo>
                    <a:pt x="3340850" y="566062"/>
                    <a:pt x="3297707" y="547083"/>
                    <a:pt x="3254088" y="529021"/>
                  </a:cubicBezTo>
                  <a:cubicBezTo>
                    <a:pt x="3209736" y="512847"/>
                    <a:pt x="3165607" y="496270"/>
                    <a:pt x="3121640" y="479505"/>
                  </a:cubicBezTo>
                  <a:lnTo>
                    <a:pt x="2987193" y="436176"/>
                  </a:lnTo>
                  <a:cubicBezTo>
                    <a:pt x="2942116" y="422708"/>
                    <a:pt x="2896575" y="410968"/>
                    <a:pt x="2851296" y="398256"/>
                  </a:cubicBezTo>
                  <a:cubicBezTo>
                    <a:pt x="2759507" y="375285"/>
                    <a:pt x="2666373" y="353923"/>
                    <a:pt x="2573611" y="336717"/>
                  </a:cubicBezTo>
                  <a:cubicBezTo>
                    <a:pt x="2387776" y="301762"/>
                    <a:pt x="2200839" y="280304"/>
                    <a:pt x="2014208" y="276896"/>
                  </a:cubicBezTo>
                  <a:cubicBezTo>
                    <a:pt x="1827605" y="273381"/>
                    <a:pt x="1641223" y="288238"/>
                    <a:pt x="1457097" y="322828"/>
                  </a:cubicBezTo>
                  <a:cubicBezTo>
                    <a:pt x="1272912" y="357634"/>
                    <a:pt x="1091595" y="413727"/>
                    <a:pt x="914684" y="486648"/>
                  </a:cubicBezTo>
                  <a:lnTo>
                    <a:pt x="848661" y="515093"/>
                  </a:lnTo>
                  <a:cubicBezTo>
                    <a:pt x="826573" y="524592"/>
                    <a:pt x="804281" y="533573"/>
                    <a:pt x="782834" y="544519"/>
                  </a:cubicBezTo>
                  <a:lnTo>
                    <a:pt x="717715" y="575988"/>
                  </a:lnTo>
                  <a:cubicBezTo>
                    <a:pt x="696005" y="586632"/>
                    <a:pt x="673986" y="596729"/>
                    <a:pt x="653112" y="608523"/>
                  </a:cubicBezTo>
                  <a:cubicBezTo>
                    <a:pt x="568070" y="653782"/>
                    <a:pt x="483901" y="700897"/>
                    <a:pt x="406671" y="756246"/>
                  </a:cubicBezTo>
                  <a:cubicBezTo>
                    <a:pt x="327441" y="809669"/>
                    <a:pt x="256836" y="872706"/>
                    <a:pt x="191033" y="942131"/>
                  </a:cubicBezTo>
                  <a:cubicBezTo>
                    <a:pt x="175048" y="959988"/>
                    <a:pt x="159064" y="977846"/>
                    <a:pt x="143339" y="996006"/>
                  </a:cubicBezTo>
                  <a:lnTo>
                    <a:pt x="98848" y="1053288"/>
                  </a:lnTo>
                  <a:cubicBezTo>
                    <a:pt x="83542" y="1072023"/>
                    <a:pt x="70312" y="1092822"/>
                    <a:pt x="56083" y="1112657"/>
                  </a:cubicBezTo>
                  <a:cubicBezTo>
                    <a:pt x="42010" y="1132765"/>
                    <a:pt x="27965" y="1152765"/>
                    <a:pt x="14889" y="1173837"/>
                  </a:cubicBezTo>
                  <a:lnTo>
                    <a:pt x="0" y="1198088"/>
                  </a:lnTo>
                  <a:lnTo>
                    <a:pt x="0" y="888809"/>
                  </a:lnTo>
                  <a:lnTo>
                    <a:pt x="88781" y="802825"/>
                  </a:lnTo>
                  <a:cubicBezTo>
                    <a:pt x="672175" y="289643"/>
                    <a:pt x="1428944" y="-5083"/>
                    <a:pt x="2220349" y="6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 name="Título 1">
            <a:extLst>
              <a:ext uri="{FF2B5EF4-FFF2-40B4-BE49-F238E27FC236}">
                <a16:creationId xmlns:a16="http://schemas.microsoft.com/office/drawing/2014/main" id="{4DEC2810-1A20-4884-A0B8-A3F4DA9051E2}"/>
              </a:ext>
            </a:extLst>
          </p:cNvPr>
          <p:cNvSpPr>
            <a:spLocks noGrp="1"/>
          </p:cNvSpPr>
          <p:nvPr>
            <p:ph type="title"/>
          </p:nvPr>
        </p:nvSpPr>
        <p:spPr>
          <a:xfrm>
            <a:off x="427511" y="367195"/>
            <a:ext cx="9677782" cy="1770363"/>
          </a:xfrm>
        </p:spPr>
        <p:txBody>
          <a:bodyPr vert="horz" lIns="91440" tIns="45720" rIns="91440" bIns="45720" rtlCol="0" anchor="t">
            <a:normAutofit/>
          </a:bodyPr>
          <a:lstStyle/>
          <a:p>
            <a:pPr algn="ctr"/>
            <a:r>
              <a:rPr lang="es-MX" sz="4000" b="1" kern="1200" dirty="0">
                <a:solidFill>
                  <a:schemeClr val="tx1">
                    <a:lumMod val="75000"/>
                    <a:lumOff val="25000"/>
                  </a:schemeClr>
                </a:solidFill>
                <a:latin typeface="Century Gothic" panose="020B0502020202020204" pitchFamily="34" charset="0"/>
              </a:rPr>
              <a:t>Constitución nominativa de los derechos humanos por generaciones</a:t>
            </a:r>
          </a:p>
        </p:txBody>
      </p:sp>
      <p:grpSp>
        <p:nvGrpSpPr>
          <p:cNvPr id="22" name="Google Shape;686;p65">
            <a:extLst>
              <a:ext uri="{FF2B5EF4-FFF2-40B4-BE49-F238E27FC236}">
                <a16:creationId xmlns:a16="http://schemas.microsoft.com/office/drawing/2014/main" id="{76101532-18E0-46E3-BC71-102BFDFE6315}"/>
              </a:ext>
            </a:extLst>
          </p:cNvPr>
          <p:cNvGrpSpPr/>
          <p:nvPr/>
        </p:nvGrpSpPr>
        <p:grpSpPr>
          <a:xfrm rot="16200000">
            <a:off x="5494273" y="-1770513"/>
            <a:ext cx="1121372" cy="11254895"/>
            <a:chOff x="1116029" y="-609043"/>
            <a:chExt cx="607529" cy="5592547"/>
          </a:xfrm>
        </p:grpSpPr>
        <p:sp>
          <p:nvSpPr>
            <p:cNvPr id="24" name="Google Shape;688;p65">
              <a:extLst>
                <a:ext uri="{FF2B5EF4-FFF2-40B4-BE49-F238E27FC236}">
                  <a16:creationId xmlns:a16="http://schemas.microsoft.com/office/drawing/2014/main" id="{3D64D7AB-0C22-46BA-B21B-5D51D4ADA498}"/>
                </a:ext>
              </a:extLst>
            </p:cNvPr>
            <p:cNvSpPr txBox="1"/>
            <p:nvPr/>
          </p:nvSpPr>
          <p:spPr>
            <a:xfrm rot="5400000">
              <a:off x="652674" y="-125304"/>
              <a:ext cx="1549910" cy="582431"/>
            </a:xfrm>
            <a:prstGeom prst="rect">
              <a:avLst/>
            </a:prstGeom>
            <a:solidFill>
              <a:srgbClr val="FDAF64"/>
            </a:solidFill>
            <a:ln>
              <a:noFill/>
            </a:ln>
          </p:spPr>
          <p:txBody>
            <a:bodyPr spcFirstLastPara="1" wrap="square" lIns="60950" tIns="60950" rIns="60950" bIns="60950" anchor="ctr" anchorCtr="0">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s-MX" sz="1600" b="0" i="0" u="none" strike="noStrike" kern="1200" cap="none" spc="0" normalizeH="0" baseline="0" noProof="0" dirty="0">
                  <a:ln>
                    <a:noFill/>
                  </a:ln>
                  <a:solidFill>
                    <a:srgbClr val="000000"/>
                  </a:solidFill>
                  <a:effectLst/>
                  <a:uLnTx/>
                  <a:uFillTx/>
                  <a:latin typeface="Century Gothic" panose="020B0502020202020204" pitchFamily="34" charset="0"/>
                  <a:ea typeface="Calibri"/>
                  <a:cs typeface="Calibri"/>
                  <a:sym typeface="Calibri"/>
                </a:rPr>
                <a:t>Primera generación </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s-MX" sz="1600" b="0" i="0" u="none" strike="noStrike" kern="1200" cap="none" spc="0" normalizeH="0" baseline="0" noProof="0" dirty="0">
                  <a:ln>
                    <a:noFill/>
                  </a:ln>
                  <a:solidFill>
                    <a:srgbClr val="000000"/>
                  </a:solidFill>
                  <a:effectLst/>
                  <a:uLnTx/>
                  <a:uFillTx/>
                  <a:latin typeface="Century Gothic" panose="020B0502020202020204" pitchFamily="34" charset="0"/>
                  <a:ea typeface="Calibri"/>
                  <a:cs typeface="Calibri"/>
                  <a:sym typeface="Calibri"/>
                </a:rPr>
                <a:t>Derechos civiles y políticos.</a:t>
              </a:r>
            </a:p>
          </p:txBody>
        </p:sp>
        <p:sp>
          <p:nvSpPr>
            <p:cNvPr id="25" name="Google Shape;689;p65">
              <a:extLst>
                <a:ext uri="{FF2B5EF4-FFF2-40B4-BE49-F238E27FC236}">
                  <a16:creationId xmlns:a16="http://schemas.microsoft.com/office/drawing/2014/main" id="{73F114F2-E86D-4C42-BD26-3DA59B7DFAF6}"/>
                </a:ext>
              </a:extLst>
            </p:cNvPr>
            <p:cNvSpPr/>
            <p:nvPr/>
          </p:nvSpPr>
          <p:spPr>
            <a:xfrm rot="5400000">
              <a:off x="1240421" y="969672"/>
              <a:ext cx="401838" cy="482206"/>
            </a:xfrm>
            <a:prstGeom prst="rightArrow">
              <a:avLst>
                <a:gd name="adj1" fmla="val 60000"/>
                <a:gd name="adj2" fmla="val 50000"/>
              </a:avLst>
            </a:prstGeom>
            <a:solidFill>
              <a:schemeClr val="accent1">
                <a:lumMod val="75000"/>
              </a:schemeClr>
            </a:soli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26" name="Google Shape;692;p65">
              <a:extLst>
                <a:ext uri="{FF2B5EF4-FFF2-40B4-BE49-F238E27FC236}">
                  <a16:creationId xmlns:a16="http://schemas.microsoft.com/office/drawing/2014/main" id="{483B91C5-3B88-4380-BED9-C7C7B3DDB0B7}"/>
                </a:ext>
              </a:extLst>
            </p:cNvPr>
            <p:cNvSpPr txBox="1"/>
            <p:nvPr/>
          </p:nvSpPr>
          <p:spPr>
            <a:xfrm rot="5400000">
              <a:off x="631914" y="1895809"/>
              <a:ext cx="1550829" cy="582600"/>
            </a:xfrm>
            <a:prstGeom prst="rect">
              <a:avLst/>
            </a:prstGeom>
            <a:solidFill>
              <a:schemeClr val="accent1">
                <a:lumMod val="40000"/>
                <a:lumOff val="60000"/>
              </a:schemeClr>
            </a:solidFill>
            <a:ln>
              <a:noFill/>
            </a:ln>
          </p:spPr>
          <p:txBody>
            <a:bodyPr spcFirstLastPara="1" wrap="square" lIns="60950" tIns="60950" rIns="60950" bIns="60950" anchor="ctr" anchorCtr="0">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s-MX" sz="1600" b="0" i="0" u="none" strike="noStrike" kern="1200" cap="none" spc="0" normalizeH="0" baseline="0" noProof="0" dirty="0">
                  <a:ln>
                    <a:noFill/>
                  </a:ln>
                  <a:solidFill>
                    <a:srgbClr val="000000"/>
                  </a:solidFill>
                  <a:effectLst/>
                  <a:uLnTx/>
                  <a:uFillTx/>
                  <a:latin typeface="Century Gothic" panose="020B0502020202020204" pitchFamily="34" charset="0"/>
                  <a:ea typeface="Calibri"/>
                  <a:cs typeface="Calibri"/>
                  <a:sym typeface="Calibri"/>
                </a:rPr>
                <a:t>Segunda generación </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s-MX" sz="1600" b="0" i="0" u="none" strike="noStrike" kern="1200" cap="none" spc="0" normalizeH="0" baseline="0" noProof="0" dirty="0">
                  <a:ln>
                    <a:noFill/>
                  </a:ln>
                  <a:solidFill>
                    <a:srgbClr val="000000"/>
                  </a:solidFill>
                  <a:effectLst/>
                  <a:uLnTx/>
                  <a:uFillTx/>
                  <a:latin typeface="Century Gothic" panose="020B0502020202020204" pitchFamily="34" charset="0"/>
                  <a:ea typeface="Calibri"/>
                  <a:cs typeface="Calibri"/>
                  <a:sym typeface="Calibri"/>
                </a:rPr>
                <a:t>Derechos económicos, sociales y culturales.</a:t>
              </a:r>
            </a:p>
          </p:txBody>
        </p:sp>
        <p:sp>
          <p:nvSpPr>
            <p:cNvPr id="27" name="Google Shape;693;p65">
              <a:extLst>
                <a:ext uri="{FF2B5EF4-FFF2-40B4-BE49-F238E27FC236}">
                  <a16:creationId xmlns:a16="http://schemas.microsoft.com/office/drawing/2014/main" id="{F50394AB-20B2-4A30-9D3D-2183ABB8E2DD}"/>
                </a:ext>
              </a:extLst>
            </p:cNvPr>
            <p:cNvSpPr/>
            <p:nvPr/>
          </p:nvSpPr>
          <p:spPr>
            <a:xfrm rot="5400000">
              <a:off x="1197681" y="2991329"/>
              <a:ext cx="401838" cy="482206"/>
            </a:xfrm>
            <a:prstGeom prst="rightArrow">
              <a:avLst>
                <a:gd name="adj1" fmla="val 60000"/>
                <a:gd name="adj2" fmla="val 50000"/>
              </a:avLst>
            </a:prstGeom>
            <a:solidFill>
              <a:schemeClr val="accent1">
                <a:lumMod val="75000"/>
              </a:schemeClr>
            </a:soli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28" name="Google Shape;696;p65">
              <a:extLst>
                <a:ext uri="{FF2B5EF4-FFF2-40B4-BE49-F238E27FC236}">
                  <a16:creationId xmlns:a16="http://schemas.microsoft.com/office/drawing/2014/main" id="{1CB969AA-921A-4FE0-9417-AADAF4EC0DF9}"/>
                </a:ext>
              </a:extLst>
            </p:cNvPr>
            <p:cNvSpPr txBox="1"/>
            <p:nvPr/>
          </p:nvSpPr>
          <p:spPr>
            <a:xfrm rot="5400000">
              <a:off x="652553" y="3912499"/>
              <a:ext cx="1550153" cy="591857"/>
            </a:xfrm>
            <a:prstGeom prst="rect">
              <a:avLst/>
            </a:prstGeom>
            <a:solidFill>
              <a:srgbClr val="FFC768"/>
            </a:solidFill>
            <a:ln>
              <a:noFill/>
            </a:ln>
          </p:spPr>
          <p:txBody>
            <a:bodyPr spcFirstLastPara="1" wrap="square" lIns="60950" tIns="60950" rIns="60950" bIns="60950" anchor="ctr" anchorCtr="0">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s-MX" sz="1600" b="0" i="0" u="none" strike="noStrike" kern="1200" cap="none" spc="0" normalizeH="0" baseline="0" noProof="0" dirty="0">
                  <a:ln>
                    <a:noFill/>
                  </a:ln>
                  <a:solidFill>
                    <a:srgbClr val="000000"/>
                  </a:solidFill>
                  <a:effectLst/>
                  <a:uLnTx/>
                  <a:uFillTx/>
                  <a:latin typeface="Century Gothic" panose="020B0502020202020204" pitchFamily="34" charset="0"/>
                  <a:ea typeface="Calibri"/>
                  <a:cs typeface="Calibri"/>
                  <a:sym typeface="Calibri"/>
                </a:rPr>
                <a:t>Tercera Generación.</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s-MX" sz="1600" b="0" i="0" u="none" strike="noStrike" kern="1200" cap="none" spc="0" normalizeH="0" baseline="0" noProof="0" dirty="0">
                  <a:ln>
                    <a:noFill/>
                  </a:ln>
                  <a:solidFill>
                    <a:srgbClr val="000000"/>
                  </a:solidFill>
                  <a:effectLst/>
                  <a:uLnTx/>
                  <a:uFillTx/>
                  <a:latin typeface="Century Gothic" panose="020B0502020202020204" pitchFamily="34" charset="0"/>
                  <a:ea typeface="Calibri"/>
                  <a:cs typeface="Calibri"/>
                  <a:sym typeface="Calibri"/>
                </a:rPr>
                <a:t>Solidaridad de los pueblos.</a:t>
              </a:r>
            </a:p>
          </p:txBody>
        </p:sp>
      </p:grpSp>
      <p:pic>
        <p:nvPicPr>
          <p:cNvPr id="10" name="Imagen 9">
            <a:extLst>
              <a:ext uri="{FF2B5EF4-FFF2-40B4-BE49-F238E27FC236}">
                <a16:creationId xmlns:a16="http://schemas.microsoft.com/office/drawing/2014/main" id="{2E7E9531-C8DC-0C38-4A37-3512C0C71CE9}"/>
              </a:ext>
            </a:extLst>
          </p:cNvPr>
          <p:cNvPicPr>
            <a:picLocks noChangeAspect="1"/>
          </p:cNvPicPr>
          <p:nvPr/>
        </p:nvPicPr>
        <p:blipFill>
          <a:blip r:embed="rId2">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683061196"/>
      </p:ext>
    </p:extLst>
  </p:cSld>
  <p:clrMapOvr>
    <a:masterClrMapping/>
  </p:clrMapOvr>
  <p:transition spd="slow">
    <p:cover/>
  </p:transition>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9D96E3F-159B-4733-BE61-1AAB43A59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5202B2A-E3B3-4965-8D55-B58E5405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TextBox 3">
            <a:extLst>
              <a:ext uri="{FF2B5EF4-FFF2-40B4-BE49-F238E27FC236}">
                <a16:creationId xmlns:a16="http://schemas.microsoft.com/office/drawing/2014/main" id="{90CB51CB-A33C-46C3-87C7-223A97C8707A}"/>
              </a:ext>
            </a:extLst>
          </p:cNvPr>
          <p:cNvSpPr txBox="1"/>
          <p:nvPr/>
        </p:nvSpPr>
        <p:spPr>
          <a:xfrm>
            <a:off x="804672" y="940392"/>
            <a:ext cx="10021446" cy="1006128"/>
          </a:xfrm>
          <a:prstGeom prst="rect">
            <a:avLst/>
          </a:prstGeom>
        </p:spPr>
        <p:txBody>
          <a:bodyPr vert="horz" lIns="91440" tIns="45720" rIns="91440" bIns="45720" rtlCol="0" anchor="b">
            <a:normAutofit fontScale="77500" lnSpcReduction="20000"/>
          </a:bodyPr>
          <a:lstStyle>
            <a:defPPr>
              <a:defRPr lang="es-MX"/>
            </a:defPPr>
            <a:lvl1pPr>
              <a:defRPr sz="2800" b="1" spc="50">
                <a:ln w="0"/>
                <a:solidFill>
                  <a:srgbClr val="0070C0"/>
                </a:solidFill>
                <a:effectLst>
                  <a:innerShdw blurRad="63500" dist="50800" dir="13500000">
                    <a:srgbClr val="000000">
                      <a:alpha val="50000"/>
                    </a:srgbClr>
                  </a:innerShdw>
                </a:effectLst>
                <a:latin typeface="Avenir Medium"/>
              </a:defRPr>
            </a:lvl1p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s-MX" sz="52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Aplicación de los Derechos Humanos en la Aviación</a:t>
            </a:r>
          </a:p>
        </p:txBody>
      </p:sp>
      <p:grpSp>
        <p:nvGrpSpPr>
          <p:cNvPr id="16" name="Group 15">
            <a:extLst>
              <a:ext uri="{FF2B5EF4-FFF2-40B4-BE49-F238E27FC236}">
                <a16:creationId xmlns:a16="http://schemas.microsoft.com/office/drawing/2014/main" id="{EC505F6D-25F2-479B-AEEE-66F34B3FB1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298"/>
            <a:ext cx="2514948" cy="2174333"/>
            <a:chOff x="-305" y="-4155"/>
            <a:chExt cx="2514948" cy="2174333"/>
          </a:xfrm>
        </p:grpSpPr>
        <p:sp>
          <p:nvSpPr>
            <p:cNvPr id="17" name="Freeform: Shape 16">
              <a:extLst>
                <a:ext uri="{FF2B5EF4-FFF2-40B4-BE49-F238E27FC236}">
                  <a16:creationId xmlns:a16="http://schemas.microsoft.com/office/drawing/2014/main" id="{95C49ED7-EC50-4D2C-A945-D4907F081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29A8266C-3886-4618-B2EB-EA7FE32CE6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AB4610CF-D689-4B1B-A7FB-1CE14209E6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8DA7C44F-B555-41AC-95A7-645015293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2" name="Group 21">
            <a:extLst>
              <a:ext uri="{FF2B5EF4-FFF2-40B4-BE49-F238E27FC236}">
                <a16:creationId xmlns:a16="http://schemas.microsoft.com/office/drawing/2014/main" id="{6C0A542E-DBAB-412E-9F06-247CFE5FB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8304973" y="939510"/>
            <a:ext cx="4826538" cy="2947516"/>
            <a:chOff x="6867015" y="-1"/>
            <a:chExt cx="5324985" cy="3251912"/>
          </a:xfrm>
          <a:solidFill>
            <a:schemeClr val="accent5">
              <a:alpha val="5000"/>
            </a:schemeClr>
          </a:solidFill>
        </p:grpSpPr>
        <p:sp>
          <p:nvSpPr>
            <p:cNvPr id="23" name="Freeform: Shape 22">
              <a:extLst>
                <a:ext uri="{FF2B5EF4-FFF2-40B4-BE49-F238E27FC236}">
                  <a16:creationId xmlns:a16="http://schemas.microsoft.com/office/drawing/2014/main" id="{B41E2FAC-3A8F-4977-ACC1-92B455FD4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5264E774-D8C6-4806-9911-955DD8039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8450CBAC-6145-4598-BA48-1EB500923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C1451637-F91B-479F-8251-660E22819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7" name="Grupo 26">
            <a:extLst>
              <a:ext uri="{FF2B5EF4-FFF2-40B4-BE49-F238E27FC236}">
                <a16:creationId xmlns:a16="http://schemas.microsoft.com/office/drawing/2014/main" id="{D1207A39-C0E7-4DD2-B45A-85906040BA3E}"/>
              </a:ext>
            </a:extLst>
          </p:cNvPr>
          <p:cNvGrpSpPr/>
          <p:nvPr/>
        </p:nvGrpSpPr>
        <p:grpSpPr>
          <a:xfrm>
            <a:off x="1395394" y="2582234"/>
            <a:ext cx="8586806" cy="3009209"/>
            <a:chOff x="1480830" y="1868556"/>
            <a:chExt cx="8586806" cy="3009209"/>
          </a:xfrm>
        </p:grpSpPr>
        <p:sp>
          <p:nvSpPr>
            <p:cNvPr id="28" name="Rectángulo: esquinas redondeadas 2">
              <a:extLst>
                <a:ext uri="{FF2B5EF4-FFF2-40B4-BE49-F238E27FC236}">
                  <a16:creationId xmlns:a16="http://schemas.microsoft.com/office/drawing/2014/main" id="{F59DF214-26E0-41FA-BA49-6896BA0DF2C0}"/>
                </a:ext>
              </a:extLst>
            </p:cNvPr>
            <p:cNvSpPr/>
            <p:nvPr/>
          </p:nvSpPr>
          <p:spPr>
            <a:xfrm>
              <a:off x="1480830" y="4254912"/>
              <a:ext cx="2623328" cy="622853"/>
            </a:xfrm>
            <a:prstGeom prst="roundRect">
              <a:avLst/>
            </a:prstGeom>
            <a:solidFill>
              <a:srgbClr val="FFC7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2000" b="1" i="0" u="none" strike="noStrike" kern="1200" cap="none" spc="0" normalizeH="0" baseline="0" noProof="0" dirty="0">
                  <a:ln>
                    <a:noFill/>
                  </a:ln>
                  <a:solidFill>
                    <a:prstClr val="black">
                      <a:lumMod val="75000"/>
                      <a:lumOff val="25000"/>
                    </a:prstClr>
                  </a:solidFill>
                  <a:effectLst/>
                  <a:uLnTx/>
                  <a:uFillTx/>
                  <a:latin typeface="DOSIS" panose="02010503020202060003" pitchFamily="2" charset="0"/>
                  <a:ea typeface="+mn-ea"/>
                  <a:cs typeface="+mn-cs"/>
                </a:rPr>
                <a:t>1. TRATO A PASAJEROS</a:t>
              </a:r>
            </a:p>
          </p:txBody>
        </p:sp>
        <p:sp>
          <p:nvSpPr>
            <p:cNvPr id="29" name="Rectángulo: esquinas redondeadas 4">
              <a:extLst>
                <a:ext uri="{FF2B5EF4-FFF2-40B4-BE49-F238E27FC236}">
                  <a16:creationId xmlns:a16="http://schemas.microsoft.com/office/drawing/2014/main" id="{7A3D71A1-9654-4E0B-9C94-E4CE3BE6286D}"/>
                </a:ext>
              </a:extLst>
            </p:cNvPr>
            <p:cNvSpPr/>
            <p:nvPr/>
          </p:nvSpPr>
          <p:spPr>
            <a:xfrm>
              <a:off x="4552020" y="4254912"/>
              <a:ext cx="2623328" cy="622853"/>
            </a:xfrm>
            <a:prstGeom prst="roundRect">
              <a:avLst/>
            </a:prstGeom>
            <a:solidFill>
              <a:srgbClr val="FDAF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2000" b="1" i="0" u="none" strike="noStrike" kern="1200" cap="none" spc="0" normalizeH="0" baseline="0" noProof="0" dirty="0">
                  <a:ln>
                    <a:noFill/>
                  </a:ln>
                  <a:solidFill>
                    <a:prstClr val="black">
                      <a:lumMod val="75000"/>
                      <a:lumOff val="25000"/>
                    </a:prstClr>
                  </a:solidFill>
                  <a:effectLst/>
                  <a:uLnTx/>
                  <a:uFillTx/>
                  <a:latin typeface="DOSIS" panose="02010503020202060003" pitchFamily="2" charset="0"/>
                  <a:ea typeface="+mn-ea"/>
                  <a:cs typeface="+mn-cs"/>
                </a:rPr>
                <a:t>2. INFORMACIÓN</a:t>
              </a:r>
            </a:p>
          </p:txBody>
        </p:sp>
        <p:sp>
          <p:nvSpPr>
            <p:cNvPr id="30" name="Rectángulo: esquinas redondeadas 5">
              <a:extLst>
                <a:ext uri="{FF2B5EF4-FFF2-40B4-BE49-F238E27FC236}">
                  <a16:creationId xmlns:a16="http://schemas.microsoft.com/office/drawing/2014/main" id="{E9047953-DACB-4965-BF32-49483C1F0EB9}"/>
                </a:ext>
              </a:extLst>
            </p:cNvPr>
            <p:cNvSpPr/>
            <p:nvPr/>
          </p:nvSpPr>
          <p:spPr>
            <a:xfrm>
              <a:off x="7444308" y="4254912"/>
              <a:ext cx="2623328" cy="622853"/>
            </a:xfrm>
            <a:prstGeom prst="roundRect">
              <a:avLst/>
            </a:prstGeom>
            <a:solidFill>
              <a:srgbClr val="EECD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2000" b="1" i="0" u="none" strike="noStrike" kern="1200" cap="none" spc="0" normalizeH="0" baseline="0" noProof="0" dirty="0">
                  <a:ln>
                    <a:noFill/>
                  </a:ln>
                  <a:solidFill>
                    <a:prstClr val="black">
                      <a:lumMod val="75000"/>
                      <a:lumOff val="25000"/>
                    </a:prstClr>
                  </a:solidFill>
                  <a:effectLst/>
                  <a:uLnTx/>
                  <a:uFillTx/>
                  <a:latin typeface="DOSIS" panose="02010503020202060003" pitchFamily="2" charset="0"/>
                  <a:ea typeface="+mn-ea"/>
                  <a:cs typeface="+mn-cs"/>
                </a:rPr>
                <a:t>3. REVISIÓN A PASAJEROS</a:t>
              </a:r>
            </a:p>
          </p:txBody>
        </p:sp>
        <p:pic>
          <p:nvPicPr>
            <p:cNvPr id="31" name="Imagen 30">
              <a:extLst>
                <a:ext uri="{FF2B5EF4-FFF2-40B4-BE49-F238E27FC236}">
                  <a16:creationId xmlns:a16="http://schemas.microsoft.com/office/drawing/2014/main" id="{97713E6D-0516-4800-8A5F-3BCE3F7FDDAD}"/>
                </a:ext>
              </a:extLst>
            </p:cNvPr>
            <p:cNvPicPr>
              <a:picLocks noChangeAspect="1"/>
            </p:cNvPicPr>
            <p:nvPr/>
          </p:nvPicPr>
          <p:blipFill rotWithShape="1">
            <a:blip r:embed="rId3"/>
            <a:srcRect r="8262" b="7692"/>
            <a:stretch/>
          </p:blipFill>
          <p:spPr>
            <a:xfrm>
              <a:off x="1770269" y="1868557"/>
              <a:ext cx="1922872" cy="1934817"/>
            </a:xfrm>
            <a:prstGeom prst="teardrop">
              <a:avLst/>
            </a:prstGeom>
            <a:ln>
              <a:solidFill>
                <a:schemeClr val="bg1">
                  <a:lumMod val="75000"/>
                </a:schemeClr>
              </a:solidFill>
            </a:ln>
          </p:spPr>
        </p:pic>
        <p:pic>
          <p:nvPicPr>
            <p:cNvPr id="32" name="Imagen 31">
              <a:extLst>
                <a:ext uri="{FF2B5EF4-FFF2-40B4-BE49-F238E27FC236}">
                  <a16:creationId xmlns:a16="http://schemas.microsoft.com/office/drawing/2014/main" id="{2717A2A7-A027-4F29-BC72-AEF153AEA362}"/>
                </a:ext>
              </a:extLst>
            </p:cNvPr>
            <p:cNvPicPr>
              <a:picLocks noChangeAspect="1"/>
            </p:cNvPicPr>
            <p:nvPr/>
          </p:nvPicPr>
          <p:blipFill rotWithShape="1">
            <a:blip r:embed="rId4"/>
            <a:srcRect l="15217" r="15603"/>
            <a:stretch/>
          </p:blipFill>
          <p:spPr>
            <a:xfrm>
              <a:off x="4875295" y="1868556"/>
              <a:ext cx="1922872" cy="1934817"/>
            </a:xfrm>
            <a:prstGeom prst="teardrop">
              <a:avLst/>
            </a:prstGeom>
            <a:ln>
              <a:solidFill>
                <a:schemeClr val="bg1">
                  <a:lumMod val="75000"/>
                </a:schemeClr>
              </a:solidFill>
            </a:ln>
          </p:spPr>
        </p:pic>
        <p:pic>
          <p:nvPicPr>
            <p:cNvPr id="33" name="Picture 2" descr="http://www.aiq.com.mx/images/tip1.png">
              <a:extLst>
                <a:ext uri="{FF2B5EF4-FFF2-40B4-BE49-F238E27FC236}">
                  <a16:creationId xmlns:a16="http://schemas.microsoft.com/office/drawing/2014/main" id="{A81B862D-329E-4B51-9898-B91C134F14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21401" y="1868558"/>
              <a:ext cx="1922872" cy="1934816"/>
            </a:xfrm>
            <a:prstGeom prst="teardrop">
              <a:avLst/>
            </a:prstGeom>
            <a:noFill/>
            <a:ln>
              <a:solidFill>
                <a:schemeClr val="bg1">
                  <a:lumMod val="75000"/>
                </a:schemeClr>
              </a:solidFill>
            </a:ln>
            <a:extLst>
              <a:ext uri="{909E8E84-426E-40dd-AFC4-6F175D3DCCD1}">
                <a14:hiddenFill xmlns:a14="http://schemas.microsoft.com/office/drawing/2010/main" xmlns="">
                  <a:solidFill>
                    <a:srgbClr val="FFFFFF"/>
                  </a:solidFill>
                </a14:hiddenFill>
              </a:ext>
            </a:extLst>
          </p:spPr>
        </p:pic>
      </p:grpSp>
      <p:pic>
        <p:nvPicPr>
          <p:cNvPr id="3" name="Imagen 2">
            <a:extLst>
              <a:ext uri="{FF2B5EF4-FFF2-40B4-BE49-F238E27FC236}">
                <a16:creationId xmlns:a16="http://schemas.microsoft.com/office/drawing/2014/main" id="{A21A7C2C-CA9F-BDF5-F4DA-BED58A254231}"/>
              </a:ext>
            </a:extLst>
          </p:cNvPr>
          <p:cNvPicPr>
            <a:picLocks noChangeAspect="1"/>
          </p:cNvPicPr>
          <p:nvPr/>
        </p:nvPicPr>
        <p:blipFill>
          <a:blip r:embed="rId6">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06047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F9D96E3F-159B-4733-BE61-1AAB43A59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1" name="Group 15">
            <a:extLst>
              <a:ext uri="{FF2B5EF4-FFF2-40B4-BE49-F238E27FC236}">
                <a16:creationId xmlns:a16="http://schemas.microsoft.com/office/drawing/2014/main" id="{EC505F6D-25F2-479B-AEEE-66F34B3FB1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298"/>
            <a:ext cx="2514948" cy="2174333"/>
            <a:chOff x="-305" y="-4155"/>
            <a:chExt cx="2514948" cy="2174333"/>
          </a:xfrm>
        </p:grpSpPr>
        <p:sp>
          <p:nvSpPr>
            <p:cNvPr id="21" name="Freeform: Shape 16">
              <a:extLst>
                <a:ext uri="{FF2B5EF4-FFF2-40B4-BE49-F238E27FC236}">
                  <a16:creationId xmlns:a16="http://schemas.microsoft.com/office/drawing/2014/main" id="{95C49ED7-EC50-4D2C-A945-D4907F081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Freeform: Shape 17">
              <a:extLst>
                <a:ext uri="{FF2B5EF4-FFF2-40B4-BE49-F238E27FC236}">
                  <a16:creationId xmlns:a16="http://schemas.microsoft.com/office/drawing/2014/main" id="{29A8266C-3886-4618-B2EB-EA7FE32CE6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Freeform: Shape 18">
              <a:extLst>
                <a:ext uri="{FF2B5EF4-FFF2-40B4-BE49-F238E27FC236}">
                  <a16:creationId xmlns:a16="http://schemas.microsoft.com/office/drawing/2014/main" id="{AB4610CF-D689-4B1B-A7FB-1CE14209E6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9" name="Freeform: Shape 19">
              <a:extLst>
                <a:ext uri="{FF2B5EF4-FFF2-40B4-BE49-F238E27FC236}">
                  <a16:creationId xmlns:a16="http://schemas.microsoft.com/office/drawing/2014/main" id="{8DA7C44F-B555-41AC-95A7-645015293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2" name="Group 21">
            <a:extLst>
              <a:ext uri="{FF2B5EF4-FFF2-40B4-BE49-F238E27FC236}">
                <a16:creationId xmlns:a16="http://schemas.microsoft.com/office/drawing/2014/main" id="{6C0A542E-DBAB-412E-9F06-247CFE5FB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8304973" y="939510"/>
            <a:ext cx="4826538" cy="2947516"/>
            <a:chOff x="6867015" y="-1"/>
            <a:chExt cx="5324985" cy="3251912"/>
          </a:xfrm>
          <a:solidFill>
            <a:schemeClr val="accent5">
              <a:alpha val="5000"/>
            </a:schemeClr>
          </a:solidFill>
        </p:grpSpPr>
        <p:sp>
          <p:nvSpPr>
            <p:cNvPr id="23" name="Freeform: Shape 22">
              <a:extLst>
                <a:ext uri="{FF2B5EF4-FFF2-40B4-BE49-F238E27FC236}">
                  <a16:creationId xmlns:a16="http://schemas.microsoft.com/office/drawing/2014/main" id="{B41E2FAC-3A8F-4977-ACC1-92B455FD4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5264E774-D8C6-4806-9911-955DD8039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8450CBAC-6145-4598-BA48-1EB500923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C1451637-F91B-479F-8251-660E22819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30" name="Grupo 29">
            <a:extLst>
              <a:ext uri="{FF2B5EF4-FFF2-40B4-BE49-F238E27FC236}">
                <a16:creationId xmlns:a16="http://schemas.microsoft.com/office/drawing/2014/main" id="{97D2E8C5-3208-41F6-9058-52826292E51B}"/>
              </a:ext>
            </a:extLst>
          </p:cNvPr>
          <p:cNvGrpSpPr/>
          <p:nvPr/>
        </p:nvGrpSpPr>
        <p:grpSpPr>
          <a:xfrm>
            <a:off x="1160804" y="2550657"/>
            <a:ext cx="9780916" cy="2957025"/>
            <a:chOff x="1232055" y="1915138"/>
            <a:chExt cx="9780916" cy="2957025"/>
          </a:xfrm>
        </p:grpSpPr>
        <p:sp>
          <p:nvSpPr>
            <p:cNvPr id="31" name="Rectángulo: esquinas redondeadas 2">
              <a:extLst>
                <a:ext uri="{FF2B5EF4-FFF2-40B4-BE49-F238E27FC236}">
                  <a16:creationId xmlns:a16="http://schemas.microsoft.com/office/drawing/2014/main" id="{DE48F30C-5E0D-4AD1-ABCE-1D28AC478705}"/>
                </a:ext>
              </a:extLst>
            </p:cNvPr>
            <p:cNvSpPr/>
            <p:nvPr/>
          </p:nvSpPr>
          <p:spPr>
            <a:xfrm>
              <a:off x="1232055" y="4218257"/>
              <a:ext cx="1762540" cy="622853"/>
            </a:xfrm>
            <a:prstGeom prst="roundRect">
              <a:avLst/>
            </a:prstGeom>
            <a:solidFill>
              <a:srgbClr val="FDAF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1600" b="1" i="0" u="none" strike="noStrike" kern="1200" cap="none" spc="0" normalizeH="0" baseline="0" noProof="0" dirty="0">
                  <a:ln>
                    <a:noFill/>
                  </a:ln>
                  <a:solidFill>
                    <a:prstClr val="black">
                      <a:lumMod val="75000"/>
                      <a:lumOff val="25000"/>
                    </a:prstClr>
                  </a:solidFill>
                  <a:effectLst/>
                  <a:uLnTx/>
                  <a:uFillTx/>
                  <a:latin typeface="DOSIS" panose="02010503020202060003" pitchFamily="2" charset="0"/>
                  <a:ea typeface="+mn-ea"/>
                  <a:cs typeface="+mn-cs"/>
                </a:rPr>
                <a:t>4. REVISIÓN DE EQUIPAJE</a:t>
              </a:r>
            </a:p>
          </p:txBody>
        </p:sp>
        <p:sp>
          <p:nvSpPr>
            <p:cNvPr id="32" name="Rectángulo: esquinas redondeadas 4">
              <a:extLst>
                <a:ext uri="{FF2B5EF4-FFF2-40B4-BE49-F238E27FC236}">
                  <a16:creationId xmlns:a16="http://schemas.microsoft.com/office/drawing/2014/main" id="{8250117D-CDC3-4D1F-9E6E-3E0BE02BAFB1}"/>
                </a:ext>
              </a:extLst>
            </p:cNvPr>
            <p:cNvSpPr/>
            <p:nvPr/>
          </p:nvSpPr>
          <p:spPr>
            <a:xfrm>
              <a:off x="3850968" y="4249310"/>
              <a:ext cx="1762540" cy="622853"/>
            </a:xfrm>
            <a:prstGeom prst="roundRect">
              <a:avLst/>
            </a:prstGeom>
            <a:solidFill>
              <a:srgbClr val="FDAF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1600" b="1" i="0" u="none" strike="noStrike" kern="1200" cap="none" spc="0" normalizeH="0" baseline="0" noProof="0" dirty="0">
                  <a:ln>
                    <a:noFill/>
                  </a:ln>
                  <a:solidFill>
                    <a:prstClr val="black">
                      <a:lumMod val="75000"/>
                      <a:lumOff val="25000"/>
                    </a:prstClr>
                  </a:solidFill>
                  <a:effectLst/>
                  <a:uLnTx/>
                  <a:uFillTx/>
                  <a:latin typeface="DOSIS" panose="02010503020202060003" pitchFamily="2" charset="0"/>
                  <a:ea typeface="+mn-ea"/>
                  <a:cs typeface="+mn-cs"/>
                </a:rPr>
                <a:t>5. QUEJAS</a:t>
              </a:r>
            </a:p>
          </p:txBody>
        </p:sp>
        <p:sp>
          <p:nvSpPr>
            <p:cNvPr id="33" name="Rectángulo: esquinas redondeadas 5">
              <a:extLst>
                <a:ext uri="{FF2B5EF4-FFF2-40B4-BE49-F238E27FC236}">
                  <a16:creationId xmlns:a16="http://schemas.microsoft.com/office/drawing/2014/main" id="{73928FE9-3FE3-4676-827C-8D9BEDFE2220}"/>
                </a:ext>
              </a:extLst>
            </p:cNvPr>
            <p:cNvSpPr/>
            <p:nvPr/>
          </p:nvSpPr>
          <p:spPr>
            <a:xfrm>
              <a:off x="6516062" y="4218257"/>
              <a:ext cx="1762540" cy="622853"/>
            </a:xfrm>
            <a:prstGeom prst="roundRect">
              <a:avLst/>
            </a:prstGeom>
            <a:solidFill>
              <a:srgbClr val="FFC7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1600" b="1" i="0" u="none" strike="noStrike" kern="1200" cap="none" spc="0" normalizeH="0" baseline="0" noProof="0" dirty="0">
                  <a:ln>
                    <a:noFill/>
                  </a:ln>
                  <a:solidFill>
                    <a:prstClr val="black">
                      <a:lumMod val="75000"/>
                      <a:lumOff val="25000"/>
                    </a:prstClr>
                  </a:solidFill>
                  <a:effectLst/>
                  <a:uLnTx/>
                  <a:uFillTx/>
                  <a:latin typeface="DOSIS" panose="02010503020202060003" pitchFamily="2" charset="0"/>
                  <a:ea typeface="+mn-ea"/>
                  <a:cs typeface="+mn-cs"/>
                </a:rPr>
                <a:t>6. DERECHOS HUMANOS</a:t>
              </a:r>
            </a:p>
          </p:txBody>
        </p:sp>
        <p:sp>
          <p:nvSpPr>
            <p:cNvPr id="34" name="Rectángulo: esquinas redondeadas 6">
              <a:extLst>
                <a:ext uri="{FF2B5EF4-FFF2-40B4-BE49-F238E27FC236}">
                  <a16:creationId xmlns:a16="http://schemas.microsoft.com/office/drawing/2014/main" id="{578ABBE4-BE86-4B7E-8B83-9595C910EEAC}"/>
                </a:ext>
              </a:extLst>
            </p:cNvPr>
            <p:cNvSpPr/>
            <p:nvPr/>
          </p:nvSpPr>
          <p:spPr>
            <a:xfrm>
              <a:off x="9250430" y="4225707"/>
              <a:ext cx="1762540" cy="622853"/>
            </a:xfrm>
            <a:prstGeom prst="roundRect">
              <a:avLst/>
            </a:prstGeom>
            <a:solidFill>
              <a:srgbClr val="FDAF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1600" b="1" i="0" u="none" strike="noStrike" kern="1200" cap="none" spc="0" normalizeH="0" baseline="0" noProof="0" dirty="0">
                  <a:ln>
                    <a:noFill/>
                  </a:ln>
                  <a:solidFill>
                    <a:prstClr val="black">
                      <a:lumMod val="75000"/>
                      <a:lumOff val="25000"/>
                    </a:prstClr>
                  </a:solidFill>
                  <a:effectLst/>
                  <a:uLnTx/>
                  <a:uFillTx/>
                  <a:latin typeface="DOSIS" panose="02010503020202060003" pitchFamily="2" charset="0"/>
                  <a:ea typeface="+mn-ea"/>
                  <a:cs typeface="+mn-cs"/>
                </a:rPr>
                <a:t>7. DATOS PERSONALES</a:t>
              </a:r>
            </a:p>
          </p:txBody>
        </p:sp>
        <p:pic>
          <p:nvPicPr>
            <p:cNvPr id="35" name="Imagen 34">
              <a:extLst>
                <a:ext uri="{FF2B5EF4-FFF2-40B4-BE49-F238E27FC236}">
                  <a16:creationId xmlns:a16="http://schemas.microsoft.com/office/drawing/2014/main" id="{0B0C2CAB-F060-42CB-A903-F1D773B3AC7B}"/>
                </a:ext>
              </a:extLst>
            </p:cNvPr>
            <p:cNvPicPr>
              <a:picLocks noChangeAspect="1"/>
            </p:cNvPicPr>
            <p:nvPr/>
          </p:nvPicPr>
          <p:blipFill rotWithShape="1">
            <a:blip r:embed="rId3"/>
            <a:srcRect l="55845" t="46396" r="29040" b="3789"/>
            <a:stretch/>
          </p:blipFill>
          <p:spPr>
            <a:xfrm>
              <a:off x="1232055" y="1915140"/>
              <a:ext cx="1762540" cy="1736035"/>
            </a:xfrm>
            <a:prstGeom prst="teardrop">
              <a:avLst/>
            </a:prstGeom>
            <a:ln>
              <a:solidFill>
                <a:schemeClr val="bg1">
                  <a:lumMod val="75000"/>
                </a:schemeClr>
              </a:solidFill>
            </a:ln>
          </p:spPr>
        </p:pic>
        <p:pic>
          <p:nvPicPr>
            <p:cNvPr id="36" name="Imagen 35">
              <a:extLst>
                <a:ext uri="{FF2B5EF4-FFF2-40B4-BE49-F238E27FC236}">
                  <a16:creationId xmlns:a16="http://schemas.microsoft.com/office/drawing/2014/main" id="{E5397E36-FD13-4B4F-94B5-C2B2DD096361}"/>
                </a:ext>
              </a:extLst>
            </p:cNvPr>
            <p:cNvPicPr>
              <a:picLocks noChangeAspect="1"/>
            </p:cNvPicPr>
            <p:nvPr/>
          </p:nvPicPr>
          <p:blipFill rotWithShape="1">
            <a:blip r:embed="rId4"/>
            <a:srcRect r="51432"/>
            <a:stretch/>
          </p:blipFill>
          <p:spPr>
            <a:xfrm>
              <a:off x="3850968" y="1915139"/>
              <a:ext cx="1762540" cy="1736035"/>
            </a:xfrm>
            <a:prstGeom prst="teardrop">
              <a:avLst/>
            </a:prstGeom>
            <a:ln>
              <a:solidFill>
                <a:schemeClr val="bg1">
                  <a:lumMod val="75000"/>
                </a:schemeClr>
              </a:solidFill>
            </a:ln>
          </p:spPr>
        </p:pic>
        <p:pic>
          <p:nvPicPr>
            <p:cNvPr id="37" name="Imagen 36">
              <a:extLst>
                <a:ext uri="{FF2B5EF4-FFF2-40B4-BE49-F238E27FC236}">
                  <a16:creationId xmlns:a16="http://schemas.microsoft.com/office/drawing/2014/main" id="{63F65FCB-A23D-43F3-9A8D-548835473A27}"/>
                </a:ext>
              </a:extLst>
            </p:cNvPr>
            <p:cNvPicPr>
              <a:picLocks noChangeAspect="1"/>
            </p:cNvPicPr>
            <p:nvPr/>
          </p:nvPicPr>
          <p:blipFill rotWithShape="1">
            <a:blip r:embed="rId5"/>
            <a:srcRect l="18568" r="18732" b="4403"/>
            <a:stretch/>
          </p:blipFill>
          <p:spPr>
            <a:xfrm>
              <a:off x="6516062" y="1915138"/>
              <a:ext cx="1762540" cy="1736036"/>
            </a:xfrm>
            <a:prstGeom prst="teardrop">
              <a:avLst/>
            </a:prstGeom>
            <a:ln>
              <a:solidFill>
                <a:schemeClr val="bg1">
                  <a:lumMod val="75000"/>
                </a:schemeClr>
              </a:solidFill>
            </a:ln>
          </p:spPr>
        </p:pic>
        <p:pic>
          <p:nvPicPr>
            <p:cNvPr id="38" name="Imagen 37">
              <a:extLst>
                <a:ext uri="{FF2B5EF4-FFF2-40B4-BE49-F238E27FC236}">
                  <a16:creationId xmlns:a16="http://schemas.microsoft.com/office/drawing/2014/main" id="{8C0D0C0C-6C15-4421-9906-AB90452B670B}"/>
                </a:ext>
              </a:extLst>
            </p:cNvPr>
            <p:cNvPicPr>
              <a:picLocks noChangeAspect="1"/>
            </p:cNvPicPr>
            <p:nvPr/>
          </p:nvPicPr>
          <p:blipFill rotWithShape="1">
            <a:blip r:embed="rId6"/>
            <a:srcRect l="8068" t="8309" r="6715" b="7895"/>
            <a:stretch/>
          </p:blipFill>
          <p:spPr>
            <a:xfrm>
              <a:off x="9250430" y="1932615"/>
              <a:ext cx="1762541" cy="1736036"/>
            </a:xfrm>
            <a:prstGeom prst="teardrop">
              <a:avLst/>
            </a:prstGeom>
            <a:ln>
              <a:solidFill>
                <a:schemeClr val="bg1">
                  <a:lumMod val="75000"/>
                </a:schemeClr>
              </a:solidFill>
            </a:ln>
          </p:spPr>
        </p:pic>
      </p:grpSp>
      <p:pic>
        <p:nvPicPr>
          <p:cNvPr id="3" name="Imagen 2">
            <a:extLst>
              <a:ext uri="{FF2B5EF4-FFF2-40B4-BE49-F238E27FC236}">
                <a16:creationId xmlns:a16="http://schemas.microsoft.com/office/drawing/2014/main" id="{EDF54139-61E1-696A-62D6-3A552B002F58}"/>
              </a:ext>
            </a:extLst>
          </p:cNvPr>
          <p:cNvPicPr>
            <a:picLocks noChangeAspect="1"/>
          </p:cNvPicPr>
          <p:nvPr/>
        </p:nvPicPr>
        <p:blipFill>
          <a:blip r:embed="rId7">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
        <p:nvSpPr>
          <p:cNvPr id="4" name="TextBox 3">
            <a:extLst>
              <a:ext uri="{FF2B5EF4-FFF2-40B4-BE49-F238E27FC236}">
                <a16:creationId xmlns:a16="http://schemas.microsoft.com/office/drawing/2014/main" id="{1E0B693C-E175-E6C6-F197-C8FFEDF06C78}"/>
              </a:ext>
            </a:extLst>
          </p:cNvPr>
          <p:cNvSpPr txBox="1"/>
          <p:nvPr/>
        </p:nvSpPr>
        <p:spPr>
          <a:xfrm>
            <a:off x="804672" y="940392"/>
            <a:ext cx="10021446" cy="1006128"/>
          </a:xfrm>
          <a:prstGeom prst="rect">
            <a:avLst/>
          </a:prstGeom>
        </p:spPr>
        <p:txBody>
          <a:bodyPr vert="horz" lIns="91440" tIns="45720" rIns="91440" bIns="45720" rtlCol="0" anchor="b">
            <a:normAutofit fontScale="77500" lnSpcReduction="20000"/>
          </a:bodyPr>
          <a:lstStyle>
            <a:defPPr>
              <a:defRPr lang="es-MX"/>
            </a:defPPr>
            <a:lvl1pPr>
              <a:defRPr sz="2800" b="1" spc="50">
                <a:ln w="0"/>
                <a:solidFill>
                  <a:srgbClr val="0070C0"/>
                </a:solidFill>
                <a:effectLst>
                  <a:innerShdw blurRad="63500" dist="50800" dir="13500000">
                    <a:srgbClr val="000000">
                      <a:alpha val="50000"/>
                    </a:srgbClr>
                  </a:innerShdw>
                </a:effectLst>
                <a:latin typeface="Avenir Medium"/>
              </a:defRPr>
            </a:lvl1p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s-MX" sz="52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Aplicación de los Derechos Humanos en la Aviación</a:t>
            </a:r>
          </a:p>
        </p:txBody>
      </p:sp>
    </p:spTree>
    <p:extLst>
      <p:ext uri="{BB962C8B-B14F-4D97-AF65-F5344CB8AC3E}">
        <p14:creationId xmlns:p14="http://schemas.microsoft.com/office/powerpoint/2010/main" val="3786041257"/>
      </p:ext>
    </p:extLst>
  </p:cSld>
  <p:clrMapOvr>
    <a:masterClrMapping/>
  </p:clrMapOvr>
  <p:transition spd="slow">
    <p:push dir="u"/>
  </p:transition>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mspaii"/>
          <p:cNvPicPr>
            <a:picLocks noGrp="1" noRot="1" noChangeAspect="1" noMove="1" noResize="1" noEditPoints="1" noAdjustHandles="1" noChangeArrowheads="1" noChangeShapeType="1" noCrop="1"/>
          </p:cNvPicPr>
          <p:nvPr>
            <p:ph sz="half" idx="2"/>
          </p:nvPr>
        </p:nvPicPr>
        <p:blipFill rotWithShape="1">
          <a:blip r:embed="rId2">
            <a:extLst>
              <a:ext uri="{28A0092B-C50C-407E-A947-70E740481C1C}">
                <a14:useLocalDpi xmlns:a14="http://schemas.microsoft.com/office/drawing/2010/main" val="0"/>
              </a:ext>
            </a:extLst>
          </a:blip>
          <a:srcRect l="30736" r="6064"/>
          <a:stretch/>
        </p:blipFill>
        <p:spPr bwMode="auto">
          <a:xfrm>
            <a:off x="20" y="10"/>
            <a:ext cx="866849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6" name="Rectangle 1045">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ítulo 1"/>
          <p:cNvSpPr>
            <a:spLocks noGrp="1"/>
          </p:cNvSpPr>
          <p:nvPr>
            <p:ph type="title"/>
          </p:nvPr>
        </p:nvSpPr>
        <p:spPr>
          <a:xfrm>
            <a:off x="6630761" y="1272156"/>
            <a:ext cx="2542745" cy="536765"/>
          </a:xfrm>
        </p:spPr>
        <p:txBody>
          <a:bodyPr vert="horz" lIns="91440" tIns="45720" rIns="91440" bIns="45720" rtlCol="0" anchor="b">
            <a:normAutofit/>
          </a:bodyPr>
          <a:lstStyle/>
          <a:p>
            <a:r>
              <a:rPr lang="es-MX" sz="2700" b="1" dirty="0"/>
              <a:t>CO – SA 17.1/10</a:t>
            </a:r>
            <a:endParaRPr lang="es-MX" sz="1100" dirty="0"/>
          </a:p>
        </p:txBody>
      </p:sp>
      <p:sp>
        <p:nvSpPr>
          <p:cNvPr id="1048" name="Rectangle 104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5400000">
            <a:off x="6945286" y="90286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50" name="Rectangle 104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830167" y="317235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Marcador de contenido 2"/>
          <p:cNvSpPr>
            <a:spLocks noGrp="1"/>
          </p:cNvSpPr>
          <p:nvPr>
            <p:ph sz="half" idx="1"/>
          </p:nvPr>
        </p:nvSpPr>
        <p:spPr>
          <a:xfrm>
            <a:off x="6590749" y="3473427"/>
            <a:ext cx="5256694" cy="2575272"/>
          </a:xfrm>
        </p:spPr>
        <p:txBody>
          <a:bodyPr vert="horz" lIns="91440" tIns="45720" rIns="91440" bIns="45720" rtlCol="0" anchor="t">
            <a:normAutofit/>
          </a:bodyPr>
          <a:lstStyle/>
          <a:p>
            <a:pPr marL="0" algn="just"/>
            <a:r>
              <a:rPr lang="es-MX" sz="2400" dirty="0"/>
              <a:t>Establece los conceptos en materia de seguridad en aviación civil para preparar, presentar y mantener actualizado el </a:t>
            </a:r>
            <a:r>
              <a:rPr lang="es-MX" sz="2400" b="1" dirty="0"/>
              <a:t>Manual</a:t>
            </a:r>
            <a:r>
              <a:rPr lang="es-MX" sz="2400" dirty="0"/>
              <a:t> de Seguridad para la Prevención de Actos de interferencia Ilícita de los permisionarios y concesionarios del transporte aéreo.</a:t>
            </a:r>
          </a:p>
        </p:txBody>
      </p:sp>
      <p:sp>
        <p:nvSpPr>
          <p:cNvPr id="6" name="Título 1">
            <a:extLst>
              <a:ext uri="{FF2B5EF4-FFF2-40B4-BE49-F238E27FC236}">
                <a16:creationId xmlns:a16="http://schemas.microsoft.com/office/drawing/2014/main" id="{A3E1A27F-26CD-BF91-F6F3-A6ED81F1980D}"/>
              </a:ext>
            </a:extLst>
          </p:cNvPr>
          <p:cNvSpPr txBox="1">
            <a:spLocks/>
          </p:cNvSpPr>
          <p:nvPr/>
        </p:nvSpPr>
        <p:spPr>
          <a:xfrm>
            <a:off x="6637389" y="1979973"/>
            <a:ext cx="5210054" cy="1015014"/>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s-MX" sz="1800" b="0" i="0" u="none" strike="noStrike" kern="1200" cap="none" spc="0" normalizeH="0" baseline="0" noProof="0" dirty="0">
                <a:ln>
                  <a:noFill/>
                </a:ln>
                <a:solidFill>
                  <a:prstClr val="black"/>
                </a:solidFill>
                <a:effectLst/>
                <a:uLnTx/>
                <a:uFillTx/>
                <a:latin typeface="Calibri Light" panose="020F0302020204030204"/>
                <a:ea typeface="+mj-ea"/>
                <a:cs typeface="+mj-cs"/>
              </a:rPr>
              <a:t>QUE ESTABLECE EL CONTENIDO DEL MANUAL DE  SEGURIDAD PARA LA PREVENCIÓN DE ACTOS DE INTERFERENCIA ILÍCITA.</a:t>
            </a:r>
            <a:br>
              <a:rPr kumimoji="0" lang="es-MX" sz="1100" b="0" i="0" u="none" strike="noStrike" kern="1200" cap="none" spc="0" normalizeH="0" baseline="0" noProof="0" dirty="0">
                <a:ln>
                  <a:noFill/>
                </a:ln>
                <a:solidFill>
                  <a:prstClr val="black"/>
                </a:solidFill>
                <a:effectLst/>
                <a:uLnTx/>
                <a:uFillTx/>
                <a:latin typeface="Calibri Light" panose="020F0302020204030204"/>
                <a:ea typeface="+mj-ea"/>
                <a:cs typeface="+mj-cs"/>
              </a:rPr>
            </a:br>
            <a:endParaRPr kumimoji="0" lang="es-MX" sz="1100" b="0" i="0"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pic>
        <p:nvPicPr>
          <p:cNvPr id="5" name="Imagen 4">
            <a:extLst>
              <a:ext uri="{FF2B5EF4-FFF2-40B4-BE49-F238E27FC236}">
                <a16:creationId xmlns:a16="http://schemas.microsoft.com/office/drawing/2014/main" id="{68EC9E88-AF6D-7425-A4A8-2C1F985EE0D8}"/>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15573784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4EA6B2D-37AE-4345-B37B-5B856EF05184}"/>
              </a:ext>
            </a:extLst>
          </p:cNvPr>
          <p:cNvSpPr>
            <a:spLocks noGrp="1"/>
          </p:cNvSpPr>
          <p:nvPr>
            <p:ph type="title"/>
          </p:nvPr>
        </p:nvSpPr>
        <p:spPr>
          <a:xfrm>
            <a:off x="1537252" y="519504"/>
            <a:ext cx="9117496" cy="1325563"/>
          </a:xfrm>
        </p:spPr>
        <p:txBody>
          <a:bodyPr>
            <a:normAutofit fontScale="90000"/>
          </a:bodyPr>
          <a:lstStyle/>
          <a:p>
            <a:pPr algn="ctr"/>
            <a:r>
              <a:rPr lang="es-MX" dirty="0">
                <a:solidFill>
                  <a:schemeClr val="tx1">
                    <a:lumMod val="75000"/>
                    <a:lumOff val="25000"/>
                  </a:schemeClr>
                </a:solidFill>
                <a:latin typeface="Century Gothic" panose="020B0502020202020204" pitchFamily="34" charset="0"/>
              </a:rPr>
              <a:t>Contenido </a:t>
            </a:r>
            <a:r>
              <a:rPr lang="es-MX">
                <a:solidFill>
                  <a:schemeClr val="tx1">
                    <a:lumMod val="75000"/>
                    <a:lumOff val="25000"/>
                  </a:schemeClr>
                </a:solidFill>
                <a:latin typeface="Century Gothic" panose="020B0502020202020204" pitchFamily="34" charset="0"/>
              </a:rPr>
              <a:t>del Programa </a:t>
            </a:r>
            <a:r>
              <a:rPr lang="es-MX" dirty="0">
                <a:solidFill>
                  <a:schemeClr val="tx1">
                    <a:lumMod val="75000"/>
                    <a:lumOff val="25000"/>
                  </a:schemeClr>
                </a:solidFill>
                <a:latin typeface="Century Gothic" panose="020B0502020202020204" pitchFamily="34" charset="0"/>
              </a:rPr>
              <a:t>de Seguridad para la Prevención de Actos de interferencia Ilícita</a:t>
            </a:r>
            <a:br>
              <a:rPr lang="es-MX" dirty="0">
                <a:latin typeface="Century Gothic" panose="020B0502020202020204" pitchFamily="34" charset="0"/>
              </a:rPr>
            </a:br>
            <a:endParaRPr lang="es-MX" dirty="0">
              <a:latin typeface="Century Gothic" panose="020B0502020202020204" pitchFamily="34" charset="0"/>
            </a:endParaRPr>
          </a:p>
        </p:txBody>
      </p:sp>
      <p:graphicFrame>
        <p:nvGraphicFramePr>
          <p:cNvPr id="5" name="Marcador de contenido 4">
            <a:extLst>
              <a:ext uri="{FF2B5EF4-FFF2-40B4-BE49-F238E27FC236}">
                <a16:creationId xmlns:a16="http://schemas.microsoft.com/office/drawing/2014/main" id="{34855BD0-67A7-4141-BEF4-0470F624D2A1}"/>
              </a:ext>
            </a:extLst>
          </p:cNvPr>
          <p:cNvGraphicFramePr>
            <a:graphicFrameLocks noGrp="1"/>
          </p:cNvGraphicFramePr>
          <p:nvPr>
            <p:ph sz="half" idx="1"/>
          </p:nvPr>
        </p:nvGraphicFramePr>
        <p:xfrm>
          <a:off x="838200" y="1542168"/>
          <a:ext cx="10851995" cy="5140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Imagen 3">
            <a:extLst>
              <a:ext uri="{FF2B5EF4-FFF2-40B4-BE49-F238E27FC236}">
                <a16:creationId xmlns:a16="http://schemas.microsoft.com/office/drawing/2014/main" id="{EC679384-524E-6AF9-ACE9-586A0911C99C}"/>
              </a:ext>
            </a:extLst>
          </p:cNvPr>
          <p:cNvPicPr>
            <a:picLocks noChangeAspect="1"/>
          </p:cNvPicPr>
          <p:nvPr/>
        </p:nvPicPr>
        <p:blipFill>
          <a:blip r:embed="rId7">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64449764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17727CC5-BDF1-46A8-8903-2F09BE960889}"/>
              </a:ext>
            </a:extLst>
          </p:cNvPr>
          <p:cNvSpPr/>
          <p:nvPr/>
        </p:nvSpPr>
        <p:spPr>
          <a:xfrm>
            <a:off x="1524003" y="1999615"/>
            <a:ext cx="9144000" cy="2764028"/>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s-MX" sz="72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Circular Obligatoria</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s-MX" sz="72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17.2/10 R3</a:t>
            </a:r>
          </a:p>
        </p:txBody>
      </p:sp>
      <p:sp>
        <p:nvSpPr>
          <p:cNvPr id="15" name="Rectangle 14">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Imagen 1">
            <a:extLst>
              <a:ext uri="{FF2B5EF4-FFF2-40B4-BE49-F238E27FC236}">
                <a16:creationId xmlns:a16="http://schemas.microsoft.com/office/drawing/2014/main" id="{945801CE-F80F-63C2-379A-9F6D40C09172}"/>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899411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39C83B4-CCB6-412E-B7FF-BA0CF31B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D1BA989C-D286-48D4-B3F1-84F3CBF09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5">
            <a:extLst>
              <a:ext uri="{FF2B5EF4-FFF2-40B4-BE49-F238E27FC236}">
                <a16:creationId xmlns:a16="http://schemas.microsoft.com/office/drawing/2014/main" id="{E58AD350-FB16-47C6-BF86-25CB7717B0A0}"/>
              </a:ext>
            </a:extLst>
          </p:cNvPr>
          <p:cNvSpPr txBox="1"/>
          <p:nvPr/>
        </p:nvSpPr>
        <p:spPr>
          <a:xfrm>
            <a:off x="2387293" y="339164"/>
            <a:ext cx="7417108" cy="1328927"/>
          </a:xfrm>
          <a:prstGeom prst="rect">
            <a:avLst/>
          </a:prstGeom>
        </p:spPr>
        <p:txBody>
          <a:bodyPr vert="horz" lIns="91440" tIns="45720" rIns="91440" bIns="45720" rtlCol="0" anchor="ctr">
            <a:normAutofit/>
          </a:bodyPr>
          <a:lstStyle>
            <a:defPPr>
              <a:defRPr lang="es-MX"/>
            </a:defPPr>
            <a:lvl1pPr>
              <a:defRPr sz="2800" b="1" spc="50">
                <a:ln w="0"/>
                <a:solidFill>
                  <a:srgbClr val="0070C0"/>
                </a:solidFill>
                <a:effectLst>
                  <a:innerShdw blurRad="63500" dist="50800" dir="13500000">
                    <a:srgbClr val="000000">
                      <a:alpha val="50000"/>
                    </a:srgbClr>
                  </a:innerShdw>
                </a:effectLst>
                <a:latin typeface="Avenir Medium"/>
              </a:defRPr>
            </a:lvl1p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0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ARTICULOS PROHIBIDOS EN CABINA DE PASAJEROS </a:t>
            </a:r>
          </a:p>
        </p:txBody>
      </p:sp>
      <p:grpSp>
        <p:nvGrpSpPr>
          <p:cNvPr id="35" name="Group 34">
            <a:extLst>
              <a:ext uri="{FF2B5EF4-FFF2-40B4-BE49-F238E27FC236}">
                <a16:creationId xmlns:a16="http://schemas.microsoft.com/office/drawing/2014/main" id="{98925B56-689F-4DFB-8FD0-9BB9D8DE8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179493" cy="2385844"/>
            <a:chOff x="-305" y="-1"/>
            <a:chExt cx="3832880" cy="2876136"/>
          </a:xfrm>
        </p:grpSpPr>
        <p:sp>
          <p:nvSpPr>
            <p:cNvPr id="36" name="Freeform: Shape 35">
              <a:extLst>
                <a:ext uri="{FF2B5EF4-FFF2-40B4-BE49-F238E27FC236}">
                  <a16:creationId xmlns:a16="http://schemas.microsoft.com/office/drawing/2014/main" id="{B9233DCD-C902-4E2F-ABB5-F2498FBB5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725B7C80-EAF5-443A-8461-946150B5C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Freeform: Shape 37">
              <a:extLst>
                <a:ext uri="{FF2B5EF4-FFF2-40B4-BE49-F238E27FC236}">
                  <a16:creationId xmlns:a16="http://schemas.microsoft.com/office/drawing/2014/main" id="{68CD3602-8169-45DE-B122-457CF0F10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873D416A-6D94-4560-9975-67C1FD20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41" name="Group 40">
            <a:extLst>
              <a:ext uri="{FF2B5EF4-FFF2-40B4-BE49-F238E27FC236}">
                <a16:creationId xmlns:a16="http://schemas.microsoft.com/office/drawing/2014/main" id="{A7EE5FDC-1EEC-4871-BD9E-EF321D5F89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53321" y="4487852"/>
            <a:ext cx="2747353" cy="2375262"/>
            <a:chOff x="-305" y="-4155"/>
            <a:chExt cx="2514948" cy="2174333"/>
          </a:xfrm>
        </p:grpSpPr>
        <p:sp>
          <p:nvSpPr>
            <p:cNvPr id="42" name="Freeform: Shape 41">
              <a:extLst>
                <a:ext uri="{FF2B5EF4-FFF2-40B4-BE49-F238E27FC236}">
                  <a16:creationId xmlns:a16="http://schemas.microsoft.com/office/drawing/2014/main" id="{6DE1D26D-7254-43D9-9405-A77E66782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758F69F4-6E29-4950-A92E-ADD768EC8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Freeform: Shape 43">
              <a:extLst>
                <a:ext uri="{FF2B5EF4-FFF2-40B4-BE49-F238E27FC236}">
                  <a16:creationId xmlns:a16="http://schemas.microsoft.com/office/drawing/2014/main" id="{BA0AEE0D-D2B5-4616-8383-D61A58F0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2EA69949-F890-4A2C-84CB-7F0EAF6BD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18" name="Grupo 17">
            <a:extLst>
              <a:ext uri="{FF2B5EF4-FFF2-40B4-BE49-F238E27FC236}">
                <a16:creationId xmlns:a16="http://schemas.microsoft.com/office/drawing/2014/main" id="{94DD9431-6C59-4444-AD5D-B19BBDC96835}"/>
              </a:ext>
            </a:extLst>
          </p:cNvPr>
          <p:cNvGrpSpPr/>
          <p:nvPr/>
        </p:nvGrpSpPr>
        <p:grpSpPr>
          <a:xfrm>
            <a:off x="1351833" y="2037375"/>
            <a:ext cx="9488026" cy="4273629"/>
            <a:chOff x="865410" y="1814118"/>
            <a:chExt cx="9525500" cy="4290514"/>
          </a:xfrm>
        </p:grpSpPr>
        <p:sp>
          <p:nvSpPr>
            <p:cNvPr id="19" name="Rectángulo: esquinas redondeadas 10">
              <a:extLst>
                <a:ext uri="{FF2B5EF4-FFF2-40B4-BE49-F238E27FC236}">
                  <a16:creationId xmlns:a16="http://schemas.microsoft.com/office/drawing/2014/main" id="{1EBB4444-15FC-4976-86EA-81CBBE534F32}"/>
                </a:ext>
              </a:extLst>
            </p:cNvPr>
            <p:cNvSpPr/>
            <p:nvPr/>
          </p:nvSpPr>
          <p:spPr>
            <a:xfrm>
              <a:off x="1287770" y="1824864"/>
              <a:ext cx="2914775" cy="653196"/>
            </a:xfrm>
            <a:prstGeom prst="roundRect">
              <a:avLst/>
            </a:prstGeom>
            <a:solidFill>
              <a:srgbClr val="FDAF64"/>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548640" rtl="0" eaLnBrk="1" fontAlgn="auto" latinLnBrk="0" hangingPunct="1">
                <a:lnSpc>
                  <a:spcPct val="100000"/>
                </a:lnSpc>
                <a:spcBef>
                  <a:spcPts val="0"/>
                </a:spcBef>
                <a:spcAft>
                  <a:spcPts val="600"/>
                </a:spcAft>
                <a:buClrTx/>
                <a:buSzTx/>
                <a:buFontTx/>
                <a:buNone/>
                <a:tabLst/>
                <a:defRPr/>
              </a:pPr>
              <a:r>
                <a:rPr kumimoji="0" lang="es-MX" sz="1800" b="1"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1. ARMAS DE FUEGO LIGERAS*</a:t>
              </a:r>
            </a:p>
          </p:txBody>
        </p:sp>
        <p:sp>
          <p:nvSpPr>
            <p:cNvPr id="20" name="Rectángulo: esquinas redondeadas 11">
              <a:extLst>
                <a:ext uri="{FF2B5EF4-FFF2-40B4-BE49-F238E27FC236}">
                  <a16:creationId xmlns:a16="http://schemas.microsoft.com/office/drawing/2014/main" id="{DEC7D6D7-B9DB-48EA-AC0A-84418B41028A}"/>
                </a:ext>
              </a:extLst>
            </p:cNvPr>
            <p:cNvSpPr/>
            <p:nvPr/>
          </p:nvSpPr>
          <p:spPr>
            <a:xfrm>
              <a:off x="7194426" y="1814118"/>
              <a:ext cx="3196484" cy="653196"/>
            </a:xfrm>
            <a:prstGeom prst="roundRect">
              <a:avLst/>
            </a:prstGeom>
            <a:solidFill>
              <a:srgbClr val="EECDA6"/>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548640" rtl="0" eaLnBrk="1" fontAlgn="auto" latinLnBrk="0" hangingPunct="1">
                <a:lnSpc>
                  <a:spcPct val="100000"/>
                </a:lnSpc>
                <a:spcBef>
                  <a:spcPts val="0"/>
                </a:spcBef>
                <a:spcAft>
                  <a:spcPts val="600"/>
                </a:spcAft>
                <a:buClrTx/>
                <a:buSzTx/>
                <a:buFontTx/>
                <a:buNone/>
                <a:tabLst/>
                <a:defRPr/>
              </a:pPr>
              <a:r>
                <a:rPr kumimoji="0" lang="es-MX" sz="1800" b="1"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2. DISPOSITIVOS PARALIZANTES</a:t>
              </a:r>
            </a:p>
          </p:txBody>
        </p:sp>
        <p:pic>
          <p:nvPicPr>
            <p:cNvPr id="21" name="Imagen 20" descr="Un dibujo de una señal de alto&#10;&#10;Descripción generada automáticamente con confianza media">
              <a:extLst>
                <a:ext uri="{FF2B5EF4-FFF2-40B4-BE49-F238E27FC236}">
                  <a16:creationId xmlns:a16="http://schemas.microsoft.com/office/drawing/2014/main" id="{B041EC17-DAC2-4F1D-A80C-D9EA8F131D2B}"/>
                </a:ext>
              </a:extLst>
            </p:cNvPr>
            <p:cNvPicPr>
              <a:picLocks noChangeAspect="1"/>
            </p:cNvPicPr>
            <p:nvPr/>
          </p:nvPicPr>
          <p:blipFill>
            <a:blip r:embed="rId3"/>
            <a:stretch>
              <a:fillRect/>
            </a:stretch>
          </p:blipFill>
          <p:spPr>
            <a:xfrm>
              <a:off x="1345555" y="2792611"/>
              <a:ext cx="1255889" cy="1248161"/>
            </a:xfrm>
            <a:prstGeom prst="rect">
              <a:avLst/>
            </a:prstGeom>
          </p:spPr>
        </p:pic>
        <p:pic>
          <p:nvPicPr>
            <p:cNvPr id="22" name="Imagen 21" descr="Un dibujo de una pistola&#10;&#10;Descripción generada automáticamente con confianza baja">
              <a:extLst>
                <a:ext uri="{FF2B5EF4-FFF2-40B4-BE49-F238E27FC236}">
                  <a16:creationId xmlns:a16="http://schemas.microsoft.com/office/drawing/2014/main" id="{001301A8-74F1-4B97-BE67-FBEECDA5F467}"/>
                </a:ext>
              </a:extLst>
            </p:cNvPr>
            <p:cNvPicPr>
              <a:picLocks noChangeAspect="1"/>
            </p:cNvPicPr>
            <p:nvPr/>
          </p:nvPicPr>
          <p:blipFill>
            <a:blip r:embed="rId4"/>
            <a:stretch>
              <a:fillRect/>
            </a:stretch>
          </p:blipFill>
          <p:spPr>
            <a:xfrm>
              <a:off x="3292704" y="3430317"/>
              <a:ext cx="1202635" cy="767014"/>
            </a:xfrm>
            <a:prstGeom prst="rect">
              <a:avLst/>
            </a:prstGeom>
          </p:spPr>
        </p:pic>
        <p:pic>
          <p:nvPicPr>
            <p:cNvPr id="23" name="Imagen 22" descr="Dibujo de una pistola de juguete&#10;&#10;Descripción generada automáticamente con confianza baja">
              <a:extLst>
                <a:ext uri="{FF2B5EF4-FFF2-40B4-BE49-F238E27FC236}">
                  <a16:creationId xmlns:a16="http://schemas.microsoft.com/office/drawing/2014/main" id="{87160681-AC58-4755-B58F-C94C0564DCED}"/>
                </a:ext>
              </a:extLst>
            </p:cNvPr>
            <p:cNvPicPr>
              <a:picLocks noChangeAspect="1"/>
            </p:cNvPicPr>
            <p:nvPr/>
          </p:nvPicPr>
          <p:blipFill>
            <a:blip r:embed="rId5"/>
            <a:stretch>
              <a:fillRect/>
            </a:stretch>
          </p:blipFill>
          <p:spPr>
            <a:xfrm>
              <a:off x="3203893" y="4954416"/>
              <a:ext cx="1380259" cy="1150216"/>
            </a:xfrm>
            <a:prstGeom prst="rect">
              <a:avLst/>
            </a:prstGeom>
          </p:spPr>
        </p:pic>
        <p:pic>
          <p:nvPicPr>
            <p:cNvPr id="24" name="Imagen 23" descr="Un dibujo de una persona&#10;&#10;Descripción generada automáticamente con confianza baja">
              <a:extLst>
                <a:ext uri="{FF2B5EF4-FFF2-40B4-BE49-F238E27FC236}">
                  <a16:creationId xmlns:a16="http://schemas.microsoft.com/office/drawing/2014/main" id="{40153BD7-49BE-4128-B9A3-193DB4A6DB8A}"/>
                </a:ext>
              </a:extLst>
            </p:cNvPr>
            <p:cNvPicPr>
              <a:picLocks noChangeAspect="1"/>
            </p:cNvPicPr>
            <p:nvPr/>
          </p:nvPicPr>
          <p:blipFill rotWithShape="1">
            <a:blip r:embed="rId6"/>
            <a:srcRect l="24678" r="26626"/>
            <a:stretch/>
          </p:blipFill>
          <p:spPr>
            <a:xfrm>
              <a:off x="865410" y="4353663"/>
              <a:ext cx="1987826" cy="1224643"/>
            </a:xfrm>
            <a:prstGeom prst="rect">
              <a:avLst/>
            </a:prstGeom>
          </p:spPr>
        </p:pic>
        <p:pic>
          <p:nvPicPr>
            <p:cNvPr id="25" name="Imagen 24" descr="Una imagen de un videojuego&#10;&#10;Descripción generada automáticamente con confianza baja">
              <a:extLst>
                <a:ext uri="{FF2B5EF4-FFF2-40B4-BE49-F238E27FC236}">
                  <a16:creationId xmlns:a16="http://schemas.microsoft.com/office/drawing/2014/main" id="{A5922498-9EBF-48CC-ABA6-76035B2A8DB1}"/>
                </a:ext>
              </a:extLst>
            </p:cNvPr>
            <p:cNvPicPr>
              <a:picLocks noChangeAspect="1"/>
            </p:cNvPicPr>
            <p:nvPr/>
          </p:nvPicPr>
          <p:blipFill>
            <a:blip r:embed="rId7"/>
            <a:stretch>
              <a:fillRect/>
            </a:stretch>
          </p:blipFill>
          <p:spPr>
            <a:xfrm>
              <a:off x="7379152" y="2780553"/>
              <a:ext cx="2369337" cy="1392911"/>
            </a:xfrm>
            <a:prstGeom prst="rect">
              <a:avLst/>
            </a:prstGeom>
          </p:spPr>
        </p:pic>
        <p:pic>
          <p:nvPicPr>
            <p:cNvPr id="26" name="Imagen 25" descr="Botella de plástico&#10;&#10;Descripción generada automáticamente con confianza media">
              <a:extLst>
                <a:ext uri="{FF2B5EF4-FFF2-40B4-BE49-F238E27FC236}">
                  <a16:creationId xmlns:a16="http://schemas.microsoft.com/office/drawing/2014/main" id="{385FCD64-6951-43EC-8B53-D71516227D02}"/>
                </a:ext>
              </a:extLst>
            </p:cNvPr>
            <p:cNvPicPr>
              <a:picLocks noChangeAspect="1"/>
            </p:cNvPicPr>
            <p:nvPr/>
          </p:nvPicPr>
          <p:blipFill>
            <a:blip r:embed="rId8">
              <a:clrChange>
                <a:clrFrom>
                  <a:srgbClr val="FFFFFF"/>
                </a:clrFrom>
                <a:clrTo>
                  <a:srgbClr val="FFFFFF">
                    <a:alpha val="0"/>
                  </a:srgbClr>
                </a:clrTo>
              </a:clrChange>
            </a:blip>
            <a:stretch>
              <a:fillRect/>
            </a:stretch>
          </p:blipFill>
          <p:spPr>
            <a:xfrm>
              <a:off x="8051097" y="4471899"/>
              <a:ext cx="1907498" cy="1472971"/>
            </a:xfrm>
            <a:prstGeom prst="rect">
              <a:avLst/>
            </a:prstGeom>
          </p:spPr>
        </p:pic>
      </p:grpSp>
      <p:pic>
        <p:nvPicPr>
          <p:cNvPr id="2" name="Imagen 1">
            <a:extLst>
              <a:ext uri="{FF2B5EF4-FFF2-40B4-BE49-F238E27FC236}">
                <a16:creationId xmlns:a16="http://schemas.microsoft.com/office/drawing/2014/main" id="{C3B04933-BE76-1DDE-AE87-C5DF542FC4C2}"/>
              </a:ext>
            </a:extLst>
          </p:cNvPr>
          <p:cNvPicPr>
            <a:picLocks noChangeAspect="1"/>
          </p:cNvPicPr>
          <p:nvPr/>
        </p:nvPicPr>
        <p:blipFill>
          <a:blip r:embed="rId9">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091854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39C83B4-CCB6-412E-B7FF-BA0CF31B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D1BA989C-D286-48D4-B3F1-84F3CBF09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5" name="Group 34">
            <a:extLst>
              <a:ext uri="{FF2B5EF4-FFF2-40B4-BE49-F238E27FC236}">
                <a16:creationId xmlns:a16="http://schemas.microsoft.com/office/drawing/2014/main" id="{98925B56-689F-4DFB-8FD0-9BB9D8DE8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179493" cy="2385844"/>
            <a:chOff x="-305" y="-1"/>
            <a:chExt cx="3832880" cy="2876136"/>
          </a:xfrm>
        </p:grpSpPr>
        <p:sp>
          <p:nvSpPr>
            <p:cNvPr id="36" name="Freeform: Shape 35">
              <a:extLst>
                <a:ext uri="{FF2B5EF4-FFF2-40B4-BE49-F238E27FC236}">
                  <a16:creationId xmlns:a16="http://schemas.microsoft.com/office/drawing/2014/main" id="{B9233DCD-C902-4E2F-ABB5-F2498FBB5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725B7C80-EAF5-443A-8461-946150B5C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Freeform: Shape 37">
              <a:extLst>
                <a:ext uri="{FF2B5EF4-FFF2-40B4-BE49-F238E27FC236}">
                  <a16:creationId xmlns:a16="http://schemas.microsoft.com/office/drawing/2014/main" id="{68CD3602-8169-45DE-B122-457CF0F10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873D416A-6D94-4560-9975-67C1FD20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41" name="Group 40">
            <a:extLst>
              <a:ext uri="{FF2B5EF4-FFF2-40B4-BE49-F238E27FC236}">
                <a16:creationId xmlns:a16="http://schemas.microsoft.com/office/drawing/2014/main" id="{A7EE5FDC-1EEC-4871-BD9E-EF321D5F89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53321" y="4487852"/>
            <a:ext cx="2747353" cy="2375262"/>
            <a:chOff x="-305" y="-4155"/>
            <a:chExt cx="2514948" cy="2174333"/>
          </a:xfrm>
        </p:grpSpPr>
        <p:sp>
          <p:nvSpPr>
            <p:cNvPr id="42" name="Freeform: Shape 41">
              <a:extLst>
                <a:ext uri="{FF2B5EF4-FFF2-40B4-BE49-F238E27FC236}">
                  <a16:creationId xmlns:a16="http://schemas.microsoft.com/office/drawing/2014/main" id="{6DE1D26D-7254-43D9-9405-A77E66782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758F69F4-6E29-4950-A92E-ADD768EC8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Freeform: Shape 43">
              <a:extLst>
                <a:ext uri="{FF2B5EF4-FFF2-40B4-BE49-F238E27FC236}">
                  <a16:creationId xmlns:a16="http://schemas.microsoft.com/office/drawing/2014/main" id="{BA0AEE0D-D2B5-4616-8383-D61A58F0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2EA69949-F890-4A2C-84CB-7F0EAF6BD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 name="Grupo 1">
            <a:extLst>
              <a:ext uri="{FF2B5EF4-FFF2-40B4-BE49-F238E27FC236}">
                <a16:creationId xmlns:a16="http://schemas.microsoft.com/office/drawing/2014/main" id="{A940739D-388B-47E0-9599-F5D2F3A43635}"/>
              </a:ext>
            </a:extLst>
          </p:cNvPr>
          <p:cNvGrpSpPr/>
          <p:nvPr/>
        </p:nvGrpSpPr>
        <p:grpSpPr>
          <a:xfrm>
            <a:off x="1659836" y="1605980"/>
            <a:ext cx="8872019" cy="4448550"/>
            <a:chOff x="769833" y="1824864"/>
            <a:chExt cx="8872019" cy="4448550"/>
          </a:xfrm>
        </p:grpSpPr>
        <p:sp>
          <p:nvSpPr>
            <p:cNvPr id="27" name="Rectángulo: esquinas redondeadas 12">
              <a:extLst>
                <a:ext uri="{FF2B5EF4-FFF2-40B4-BE49-F238E27FC236}">
                  <a16:creationId xmlns:a16="http://schemas.microsoft.com/office/drawing/2014/main" id="{A33BA4CB-3C2A-445E-AD9C-F67293663DB1}"/>
                </a:ext>
              </a:extLst>
            </p:cNvPr>
            <p:cNvSpPr/>
            <p:nvPr/>
          </p:nvSpPr>
          <p:spPr>
            <a:xfrm>
              <a:off x="1541772" y="1824864"/>
              <a:ext cx="2730046" cy="653196"/>
            </a:xfrm>
            <a:prstGeom prst="roundRect">
              <a:avLst/>
            </a:prstGeom>
            <a:solidFill>
              <a:srgbClr val="FDAF64"/>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1800" b="1" i="0" u="none" strike="noStrike" kern="1200" cap="none" spc="0" normalizeH="0" baseline="0" noProof="0" dirty="0">
                  <a:ln>
                    <a:noFill/>
                  </a:ln>
                  <a:solidFill>
                    <a:prstClr val="black">
                      <a:lumMod val="75000"/>
                      <a:lumOff val="25000"/>
                    </a:prstClr>
                  </a:solidFill>
                  <a:effectLst/>
                  <a:uLnTx/>
                  <a:uFillTx/>
                  <a:latin typeface="DOSIS" panose="02010503020202060003" pitchFamily="2" charset="0"/>
                  <a:ea typeface="+mn-ea"/>
                  <a:cs typeface="+mn-cs"/>
                </a:rPr>
                <a:t>3. OBJETOS PUNZANTES </a:t>
              </a:r>
            </a:p>
          </p:txBody>
        </p:sp>
        <p:sp>
          <p:nvSpPr>
            <p:cNvPr id="28" name="Rectángulo: esquinas redondeadas 13">
              <a:extLst>
                <a:ext uri="{FF2B5EF4-FFF2-40B4-BE49-F238E27FC236}">
                  <a16:creationId xmlns:a16="http://schemas.microsoft.com/office/drawing/2014/main" id="{35234608-D251-49D9-AB43-C3185875E831}"/>
                </a:ext>
              </a:extLst>
            </p:cNvPr>
            <p:cNvSpPr/>
            <p:nvPr/>
          </p:nvSpPr>
          <p:spPr>
            <a:xfrm>
              <a:off x="6570971" y="1824864"/>
              <a:ext cx="2919393" cy="653196"/>
            </a:xfrm>
            <a:prstGeom prst="roundRect">
              <a:avLst/>
            </a:prstGeom>
            <a:solidFill>
              <a:srgbClr val="FFC768"/>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1800" b="1" i="0" u="none" strike="noStrike" kern="1200" cap="none" spc="0" normalizeH="0" baseline="0" noProof="0" dirty="0">
                  <a:ln>
                    <a:noFill/>
                  </a:ln>
                  <a:solidFill>
                    <a:prstClr val="black">
                      <a:lumMod val="75000"/>
                      <a:lumOff val="25000"/>
                    </a:prstClr>
                  </a:solidFill>
                  <a:effectLst/>
                  <a:uLnTx/>
                  <a:uFillTx/>
                  <a:latin typeface="DOSIS" panose="02010503020202060003" pitchFamily="2" charset="0"/>
                  <a:ea typeface="+mn-ea"/>
                  <a:cs typeface="+mn-cs"/>
                </a:rPr>
                <a:t>4. HERRAMIENTAS DE TRABAJO</a:t>
              </a:r>
            </a:p>
          </p:txBody>
        </p:sp>
        <p:pic>
          <p:nvPicPr>
            <p:cNvPr id="29" name="Imagen 28">
              <a:extLst>
                <a:ext uri="{FF2B5EF4-FFF2-40B4-BE49-F238E27FC236}">
                  <a16:creationId xmlns:a16="http://schemas.microsoft.com/office/drawing/2014/main" id="{6F04DAE4-2296-41DC-8639-E0EAABDA6ABC}"/>
                </a:ext>
              </a:extLst>
            </p:cNvPr>
            <p:cNvPicPr>
              <a:picLocks noChangeAspect="1"/>
            </p:cNvPicPr>
            <p:nvPr/>
          </p:nvPicPr>
          <p:blipFill>
            <a:blip r:embed="rId3"/>
            <a:stretch>
              <a:fillRect/>
            </a:stretch>
          </p:blipFill>
          <p:spPr>
            <a:xfrm>
              <a:off x="769833" y="2651565"/>
              <a:ext cx="2385391" cy="1113654"/>
            </a:xfrm>
            <a:prstGeom prst="rect">
              <a:avLst/>
            </a:prstGeom>
          </p:spPr>
        </p:pic>
        <p:pic>
          <p:nvPicPr>
            <p:cNvPr id="30" name="Imagen 29">
              <a:extLst>
                <a:ext uri="{FF2B5EF4-FFF2-40B4-BE49-F238E27FC236}">
                  <a16:creationId xmlns:a16="http://schemas.microsoft.com/office/drawing/2014/main" id="{9E61E202-3F78-453D-829E-4608E2496606}"/>
                </a:ext>
              </a:extLst>
            </p:cNvPr>
            <p:cNvPicPr>
              <a:picLocks noChangeAspect="1"/>
            </p:cNvPicPr>
            <p:nvPr/>
          </p:nvPicPr>
          <p:blipFill rotWithShape="1">
            <a:blip r:embed="rId4"/>
            <a:srcRect t="20492" b="30817"/>
            <a:stretch/>
          </p:blipFill>
          <p:spPr>
            <a:xfrm>
              <a:off x="2547280" y="2927726"/>
              <a:ext cx="2409278" cy="1165888"/>
            </a:xfrm>
            <a:prstGeom prst="rect">
              <a:avLst/>
            </a:prstGeom>
          </p:spPr>
        </p:pic>
        <p:pic>
          <p:nvPicPr>
            <p:cNvPr id="32" name="Imagen 31">
              <a:extLst>
                <a:ext uri="{FF2B5EF4-FFF2-40B4-BE49-F238E27FC236}">
                  <a16:creationId xmlns:a16="http://schemas.microsoft.com/office/drawing/2014/main" id="{38DA39DF-B626-48E0-A092-E55D1D031596}"/>
                </a:ext>
              </a:extLst>
            </p:cNvPr>
            <p:cNvPicPr>
              <a:picLocks noChangeAspect="1"/>
            </p:cNvPicPr>
            <p:nvPr/>
          </p:nvPicPr>
          <p:blipFill rotWithShape="1">
            <a:blip r:embed="rId5"/>
            <a:srcRect l="21255"/>
            <a:stretch/>
          </p:blipFill>
          <p:spPr>
            <a:xfrm>
              <a:off x="769833" y="3900867"/>
              <a:ext cx="1301046" cy="1929826"/>
            </a:xfrm>
            <a:prstGeom prst="rect">
              <a:avLst/>
            </a:prstGeom>
          </p:spPr>
        </p:pic>
        <p:pic>
          <p:nvPicPr>
            <p:cNvPr id="34" name="Imagen 33">
              <a:extLst>
                <a:ext uri="{FF2B5EF4-FFF2-40B4-BE49-F238E27FC236}">
                  <a16:creationId xmlns:a16="http://schemas.microsoft.com/office/drawing/2014/main" id="{56EB9E31-5CB1-4CA8-8647-F93326121E7A}"/>
                </a:ext>
              </a:extLst>
            </p:cNvPr>
            <p:cNvPicPr>
              <a:picLocks noChangeAspect="1"/>
            </p:cNvPicPr>
            <p:nvPr/>
          </p:nvPicPr>
          <p:blipFill rotWithShape="1">
            <a:blip r:embed="rId6"/>
            <a:srcRect l="13215" t="17740" r="10038" b="20764"/>
            <a:stretch/>
          </p:blipFill>
          <p:spPr>
            <a:xfrm rot="1048976">
              <a:off x="2847787" y="4164417"/>
              <a:ext cx="2001079" cy="1603416"/>
            </a:xfrm>
            <a:prstGeom prst="rect">
              <a:avLst/>
            </a:prstGeom>
          </p:spPr>
        </p:pic>
        <p:pic>
          <p:nvPicPr>
            <p:cNvPr id="46" name="Imagen 45">
              <a:extLst>
                <a:ext uri="{FF2B5EF4-FFF2-40B4-BE49-F238E27FC236}">
                  <a16:creationId xmlns:a16="http://schemas.microsoft.com/office/drawing/2014/main" id="{DAE838E2-F134-49E9-BFA5-E762D937DF9B}"/>
                </a:ext>
              </a:extLst>
            </p:cNvPr>
            <p:cNvPicPr>
              <a:picLocks noChangeAspect="1"/>
            </p:cNvPicPr>
            <p:nvPr/>
          </p:nvPicPr>
          <p:blipFill>
            <a:blip r:embed="rId7"/>
            <a:stretch>
              <a:fillRect/>
            </a:stretch>
          </p:blipFill>
          <p:spPr>
            <a:xfrm>
              <a:off x="2250266" y="4966126"/>
              <a:ext cx="1307288" cy="1307288"/>
            </a:xfrm>
            <a:prstGeom prst="rect">
              <a:avLst/>
            </a:prstGeom>
          </p:spPr>
        </p:pic>
        <p:pic>
          <p:nvPicPr>
            <p:cNvPr id="47" name="Imagen 46">
              <a:extLst>
                <a:ext uri="{FF2B5EF4-FFF2-40B4-BE49-F238E27FC236}">
                  <a16:creationId xmlns:a16="http://schemas.microsoft.com/office/drawing/2014/main" id="{BF5D2763-5E59-4C85-86FA-D20F8CBC7997}"/>
                </a:ext>
              </a:extLst>
            </p:cNvPr>
            <p:cNvPicPr>
              <a:picLocks noChangeAspect="1"/>
            </p:cNvPicPr>
            <p:nvPr/>
          </p:nvPicPr>
          <p:blipFill>
            <a:blip r:embed="rId8"/>
            <a:stretch>
              <a:fillRect/>
            </a:stretch>
          </p:blipFill>
          <p:spPr>
            <a:xfrm>
              <a:off x="7940033" y="2726766"/>
              <a:ext cx="1701819" cy="1701819"/>
            </a:xfrm>
            <a:prstGeom prst="rect">
              <a:avLst/>
            </a:prstGeom>
          </p:spPr>
        </p:pic>
        <p:pic>
          <p:nvPicPr>
            <p:cNvPr id="48" name="Imagen 47">
              <a:extLst>
                <a:ext uri="{FF2B5EF4-FFF2-40B4-BE49-F238E27FC236}">
                  <a16:creationId xmlns:a16="http://schemas.microsoft.com/office/drawing/2014/main" id="{F6657D9C-5F98-4D60-986B-C70879B59C39}"/>
                </a:ext>
              </a:extLst>
            </p:cNvPr>
            <p:cNvPicPr>
              <a:picLocks noChangeAspect="1"/>
            </p:cNvPicPr>
            <p:nvPr/>
          </p:nvPicPr>
          <p:blipFill>
            <a:blip r:embed="rId9"/>
            <a:stretch>
              <a:fillRect/>
            </a:stretch>
          </p:blipFill>
          <p:spPr>
            <a:xfrm>
              <a:off x="6340165" y="2815530"/>
              <a:ext cx="1449218" cy="966145"/>
            </a:xfrm>
            <a:prstGeom prst="rect">
              <a:avLst/>
            </a:prstGeom>
          </p:spPr>
        </p:pic>
        <p:pic>
          <p:nvPicPr>
            <p:cNvPr id="49" name="Imagen 48">
              <a:extLst>
                <a:ext uri="{FF2B5EF4-FFF2-40B4-BE49-F238E27FC236}">
                  <a16:creationId xmlns:a16="http://schemas.microsoft.com/office/drawing/2014/main" id="{0AAAF61A-3A58-4F9D-A0FE-4E43D3BF807F}"/>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10000" b="90000" l="10000" r="90000"/>
                      </a14:imgEffect>
                    </a14:imgLayer>
                  </a14:imgProps>
                </a:ext>
              </a:extLst>
            </a:blip>
            <a:stretch>
              <a:fillRect/>
            </a:stretch>
          </p:blipFill>
          <p:spPr>
            <a:xfrm>
              <a:off x="6574621" y="3797807"/>
              <a:ext cx="1331842" cy="1610173"/>
            </a:xfrm>
            <a:prstGeom prst="rect">
              <a:avLst/>
            </a:prstGeom>
          </p:spPr>
        </p:pic>
        <p:pic>
          <p:nvPicPr>
            <p:cNvPr id="50" name="Imagen 49">
              <a:extLst>
                <a:ext uri="{FF2B5EF4-FFF2-40B4-BE49-F238E27FC236}">
                  <a16:creationId xmlns:a16="http://schemas.microsoft.com/office/drawing/2014/main" id="{E50BC003-1E3E-47C1-8F4F-2DF9F8A84509}"/>
                </a:ext>
              </a:extLst>
            </p:cNvPr>
            <p:cNvPicPr>
              <a:picLocks noChangeAspect="1"/>
            </p:cNvPicPr>
            <p:nvPr/>
          </p:nvPicPr>
          <p:blipFill rotWithShape="1">
            <a:blip r:embed="rId12">
              <a:extLst>
                <a:ext uri="{BEBA8EAE-BF5A-486C-A8C5-ECC9F3942E4B}">
                  <a14:imgProps xmlns:a14="http://schemas.microsoft.com/office/drawing/2010/main">
                    <a14:imgLayer r:embed="rId13">
                      <a14:imgEffect>
                        <a14:backgroundRemoval t="9430" b="84872" l="10000" r="90000"/>
                      </a14:imgEffect>
                    </a14:imgLayer>
                  </a14:imgProps>
                </a:ext>
              </a:extLst>
            </a:blip>
            <a:srcRect b="5697"/>
            <a:stretch/>
          </p:blipFill>
          <p:spPr>
            <a:xfrm>
              <a:off x="7744087" y="4340007"/>
              <a:ext cx="1864195" cy="1757990"/>
            </a:xfrm>
            <a:prstGeom prst="rect">
              <a:avLst/>
            </a:prstGeom>
          </p:spPr>
        </p:pic>
      </p:grpSp>
      <p:sp>
        <p:nvSpPr>
          <p:cNvPr id="4" name="TextBox 5">
            <a:extLst>
              <a:ext uri="{FF2B5EF4-FFF2-40B4-BE49-F238E27FC236}">
                <a16:creationId xmlns:a16="http://schemas.microsoft.com/office/drawing/2014/main" id="{C5681EFD-3883-83A3-1A6F-F64E6879F583}"/>
              </a:ext>
            </a:extLst>
          </p:cNvPr>
          <p:cNvSpPr txBox="1"/>
          <p:nvPr/>
        </p:nvSpPr>
        <p:spPr>
          <a:xfrm>
            <a:off x="2387293" y="339164"/>
            <a:ext cx="7417108" cy="1328927"/>
          </a:xfrm>
          <a:prstGeom prst="rect">
            <a:avLst/>
          </a:prstGeom>
        </p:spPr>
        <p:txBody>
          <a:bodyPr vert="horz" lIns="91440" tIns="45720" rIns="91440" bIns="45720" rtlCol="0" anchor="ctr">
            <a:normAutofit/>
          </a:bodyPr>
          <a:lstStyle>
            <a:defPPr>
              <a:defRPr lang="es-MX"/>
            </a:defPPr>
            <a:lvl1pPr>
              <a:defRPr sz="2800" b="1" spc="50">
                <a:ln w="0"/>
                <a:solidFill>
                  <a:srgbClr val="0070C0"/>
                </a:solidFill>
                <a:effectLst>
                  <a:innerShdw blurRad="63500" dist="50800" dir="13500000">
                    <a:srgbClr val="000000">
                      <a:alpha val="50000"/>
                    </a:srgbClr>
                  </a:innerShdw>
                </a:effectLst>
                <a:latin typeface="Avenir Medium"/>
              </a:defRPr>
            </a:lvl1p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0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ARTICULOS PROHIBIDOS EN CABINA DE PASAJEROS </a:t>
            </a:r>
          </a:p>
        </p:txBody>
      </p:sp>
      <p:pic>
        <p:nvPicPr>
          <p:cNvPr id="5" name="Imagen 4">
            <a:extLst>
              <a:ext uri="{FF2B5EF4-FFF2-40B4-BE49-F238E27FC236}">
                <a16:creationId xmlns:a16="http://schemas.microsoft.com/office/drawing/2014/main" id="{39181D34-B869-0F0B-9902-1C6644C4FF11}"/>
              </a:ext>
            </a:extLst>
          </p:cNvPr>
          <p:cNvPicPr>
            <a:picLocks noChangeAspect="1"/>
          </p:cNvPicPr>
          <p:nvPr/>
        </p:nvPicPr>
        <p:blipFill>
          <a:blip r:embed="rId1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398596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39C83B4-CCB6-412E-B7FF-BA0CF31B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D1BA989C-D286-48D4-B3F1-84F3CBF09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5" name="Group 34">
            <a:extLst>
              <a:ext uri="{FF2B5EF4-FFF2-40B4-BE49-F238E27FC236}">
                <a16:creationId xmlns:a16="http://schemas.microsoft.com/office/drawing/2014/main" id="{98925B56-689F-4DFB-8FD0-9BB9D8DE8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179493" cy="2385844"/>
            <a:chOff x="-305" y="-1"/>
            <a:chExt cx="3832880" cy="2876136"/>
          </a:xfrm>
        </p:grpSpPr>
        <p:sp>
          <p:nvSpPr>
            <p:cNvPr id="36" name="Freeform: Shape 35">
              <a:extLst>
                <a:ext uri="{FF2B5EF4-FFF2-40B4-BE49-F238E27FC236}">
                  <a16:creationId xmlns:a16="http://schemas.microsoft.com/office/drawing/2014/main" id="{B9233DCD-C902-4E2F-ABB5-F2498FBB5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725B7C80-EAF5-443A-8461-946150B5C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Freeform: Shape 37">
              <a:extLst>
                <a:ext uri="{FF2B5EF4-FFF2-40B4-BE49-F238E27FC236}">
                  <a16:creationId xmlns:a16="http://schemas.microsoft.com/office/drawing/2014/main" id="{68CD3602-8169-45DE-B122-457CF0F10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873D416A-6D94-4560-9975-67C1FD20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41" name="Group 40">
            <a:extLst>
              <a:ext uri="{FF2B5EF4-FFF2-40B4-BE49-F238E27FC236}">
                <a16:creationId xmlns:a16="http://schemas.microsoft.com/office/drawing/2014/main" id="{A7EE5FDC-1EEC-4871-BD9E-EF321D5F89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53321" y="4487852"/>
            <a:ext cx="2747353" cy="2375262"/>
            <a:chOff x="-305" y="-4155"/>
            <a:chExt cx="2514948" cy="2174333"/>
          </a:xfrm>
        </p:grpSpPr>
        <p:sp>
          <p:nvSpPr>
            <p:cNvPr id="42" name="Freeform: Shape 41">
              <a:extLst>
                <a:ext uri="{FF2B5EF4-FFF2-40B4-BE49-F238E27FC236}">
                  <a16:creationId xmlns:a16="http://schemas.microsoft.com/office/drawing/2014/main" id="{6DE1D26D-7254-43D9-9405-A77E66782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758F69F4-6E29-4950-A92E-ADD768EC8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Freeform: Shape 43">
              <a:extLst>
                <a:ext uri="{FF2B5EF4-FFF2-40B4-BE49-F238E27FC236}">
                  <a16:creationId xmlns:a16="http://schemas.microsoft.com/office/drawing/2014/main" id="{BA0AEE0D-D2B5-4616-8383-D61A58F0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2EA69949-F890-4A2C-84CB-7F0EAF6BD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3" name="Grupo 2">
            <a:extLst>
              <a:ext uri="{FF2B5EF4-FFF2-40B4-BE49-F238E27FC236}">
                <a16:creationId xmlns:a16="http://schemas.microsoft.com/office/drawing/2014/main" id="{2B0792E1-D74C-4874-9AA4-FC55EF3E893B}"/>
              </a:ext>
            </a:extLst>
          </p:cNvPr>
          <p:cNvGrpSpPr/>
          <p:nvPr/>
        </p:nvGrpSpPr>
        <p:grpSpPr>
          <a:xfrm>
            <a:off x="1472378" y="1699728"/>
            <a:ext cx="9246935" cy="4410461"/>
            <a:chOff x="703569" y="1765404"/>
            <a:chExt cx="9246935" cy="4410461"/>
          </a:xfrm>
        </p:grpSpPr>
        <p:sp>
          <p:nvSpPr>
            <p:cNvPr id="51" name="Rectángulo: esquinas redondeadas 14">
              <a:extLst>
                <a:ext uri="{FF2B5EF4-FFF2-40B4-BE49-F238E27FC236}">
                  <a16:creationId xmlns:a16="http://schemas.microsoft.com/office/drawing/2014/main" id="{6F6FB9A3-C9D3-4FE0-8EF6-58F1581DAE5D}"/>
                </a:ext>
              </a:extLst>
            </p:cNvPr>
            <p:cNvSpPr/>
            <p:nvPr/>
          </p:nvSpPr>
          <p:spPr>
            <a:xfrm>
              <a:off x="1541769" y="1778682"/>
              <a:ext cx="2799321" cy="653196"/>
            </a:xfrm>
            <a:prstGeom prst="roundRect">
              <a:avLst/>
            </a:prstGeom>
            <a:solidFill>
              <a:schemeClr val="bg2">
                <a:lumMod val="75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1800" b="1" i="0" u="none" strike="noStrike" kern="1200" cap="none" spc="0" normalizeH="0" baseline="0" noProof="0" dirty="0">
                  <a:ln>
                    <a:noFill/>
                  </a:ln>
                  <a:solidFill>
                    <a:prstClr val="black">
                      <a:lumMod val="75000"/>
                      <a:lumOff val="25000"/>
                    </a:prstClr>
                  </a:solidFill>
                  <a:effectLst/>
                  <a:uLnTx/>
                  <a:uFillTx/>
                  <a:latin typeface="DOSIS" panose="02010503020202060003" pitchFamily="2" charset="0"/>
                  <a:ea typeface="+mn-ea"/>
                  <a:cs typeface="+mn-cs"/>
                </a:rPr>
                <a:t>5. OBJETOS CONTUNDENTES</a:t>
              </a:r>
            </a:p>
          </p:txBody>
        </p:sp>
        <p:sp>
          <p:nvSpPr>
            <p:cNvPr id="52" name="Rectángulo: esquinas redondeadas 15">
              <a:extLst>
                <a:ext uri="{FF2B5EF4-FFF2-40B4-BE49-F238E27FC236}">
                  <a16:creationId xmlns:a16="http://schemas.microsoft.com/office/drawing/2014/main" id="{26DABF6D-1C97-45AE-9749-887369EB54A0}"/>
                </a:ext>
              </a:extLst>
            </p:cNvPr>
            <p:cNvSpPr/>
            <p:nvPr/>
          </p:nvSpPr>
          <p:spPr>
            <a:xfrm>
              <a:off x="6570969" y="1765404"/>
              <a:ext cx="2850121" cy="653196"/>
            </a:xfrm>
            <a:prstGeom prst="roundRect">
              <a:avLst/>
            </a:prstGeom>
            <a:solidFill>
              <a:srgbClr val="FDAF64"/>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1800" b="1" i="0" u="none" strike="noStrike" kern="1200" cap="none" spc="0" normalizeH="0" baseline="0" noProof="0" dirty="0">
                  <a:ln>
                    <a:noFill/>
                  </a:ln>
                  <a:solidFill>
                    <a:prstClr val="black">
                      <a:lumMod val="75000"/>
                      <a:lumOff val="25000"/>
                    </a:prstClr>
                  </a:solidFill>
                  <a:effectLst/>
                  <a:uLnTx/>
                  <a:uFillTx/>
                  <a:latin typeface="DOSIS" panose="02010503020202060003" pitchFamily="2" charset="0"/>
                  <a:ea typeface="+mn-ea"/>
                  <a:cs typeface="+mn-cs"/>
                </a:rPr>
                <a:t>6. ARTEFACTOS EXPLOSIVOS</a:t>
              </a:r>
            </a:p>
          </p:txBody>
        </p:sp>
        <p:pic>
          <p:nvPicPr>
            <p:cNvPr id="53" name="Imagen 52">
              <a:extLst>
                <a:ext uri="{FF2B5EF4-FFF2-40B4-BE49-F238E27FC236}">
                  <a16:creationId xmlns:a16="http://schemas.microsoft.com/office/drawing/2014/main" id="{69E6571C-3D22-465E-9CD1-8D140CC1FB57}"/>
                </a:ext>
              </a:extLst>
            </p:cNvPr>
            <p:cNvPicPr>
              <a:picLocks noChangeAspect="1"/>
            </p:cNvPicPr>
            <p:nvPr/>
          </p:nvPicPr>
          <p:blipFill rotWithShape="1">
            <a:blip r:embed="rId3"/>
            <a:srcRect r="67066" b="65819"/>
            <a:stretch/>
          </p:blipFill>
          <p:spPr>
            <a:xfrm>
              <a:off x="6270194" y="2670299"/>
              <a:ext cx="1944756" cy="1088711"/>
            </a:xfrm>
            <a:prstGeom prst="roundRect">
              <a:avLst/>
            </a:prstGeom>
            <a:ln>
              <a:noFill/>
            </a:ln>
          </p:spPr>
        </p:pic>
        <p:pic>
          <p:nvPicPr>
            <p:cNvPr id="54" name="Picture 2" descr="Resultado de imagen para bates de beisbol">
              <a:extLst>
                <a:ext uri="{FF2B5EF4-FFF2-40B4-BE49-F238E27FC236}">
                  <a16:creationId xmlns:a16="http://schemas.microsoft.com/office/drawing/2014/main" id="{F4013E8B-8007-49AB-8049-09CA1F8EF5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895538">
              <a:off x="2126261" y="3661222"/>
              <a:ext cx="3290043" cy="2194929"/>
            </a:xfrm>
            <a:prstGeom prst="rect">
              <a:avLst/>
            </a:prstGeom>
            <a:noFill/>
            <a:extLst>
              <a:ext uri="{909E8E84-426E-40dd-AFC4-6F175D3DCCD1}">
                <a14:hiddenFill xmlns:a14="http://schemas.microsoft.com/office/drawing/2010/main" xmlns="">
                  <a:solidFill>
                    <a:srgbClr val="FFFFFF"/>
                  </a:solidFill>
                </a14:hiddenFill>
              </a:ext>
            </a:extLst>
          </p:spPr>
        </p:pic>
        <p:pic>
          <p:nvPicPr>
            <p:cNvPr id="55" name="Imagen 54">
              <a:extLst>
                <a:ext uri="{FF2B5EF4-FFF2-40B4-BE49-F238E27FC236}">
                  <a16:creationId xmlns:a16="http://schemas.microsoft.com/office/drawing/2014/main" id="{4E464861-4AE3-40FF-9293-A6C4A2DD4EA2}"/>
                </a:ext>
              </a:extLst>
            </p:cNvPr>
            <p:cNvPicPr>
              <a:picLocks noChangeAspect="1"/>
            </p:cNvPicPr>
            <p:nvPr/>
          </p:nvPicPr>
          <p:blipFill rotWithShape="1">
            <a:blip r:embed="rId5"/>
            <a:srcRect t="32331" b="26487"/>
            <a:stretch/>
          </p:blipFill>
          <p:spPr>
            <a:xfrm rot="19389333">
              <a:off x="2291571" y="3167605"/>
              <a:ext cx="2197122" cy="754027"/>
            </a:xfrm>
            <a:prstGeom prst="rect">
              <a:avLst/>
            </a:prstGeom>
          </p:spPr>
        </p:pic>
        <p:pic>
          <p:nvPicPr>
            <p:cNvPr id="56" name="Imagen 55">
              <a:extLst>
                <a:ext uri="{FF2B5EF4-FFF2-40B4-BE49-F238E27FC236}">
                  <a16:creationId xmlns:a16="http://schemas.microsoft.com/office/drawing/2014/main" id="{17AF6C31-842D-436A-A61D-1E6A08D51758}"/>
                </a:ext>
              </a:extLst>
            </p:cNvPr>
            <p:cNvPicPr>
              <a:picLocks noChangeAspect="1"/>
            </p:cNvPicPr>
            <p:nvPr/>
          </p:nvPicPr>
          <p:blipFill>
            <a:blip r:embed="rId6"/>
            <a:stretch>
              <a:fillRect/>
            </a:stretch>
          </p:blipFill>
          <p:spPr>
            <a:xfrm>
              <a:off x="703569" y="2778943"/>
              <a:ext cx="1424609" cy="2701032"/>
            </a:xfrm>
            <a:prstGeom prst="rect">
              <a:avLst/>
            </a:prstGeom>
          </p:spPr>
        </p:pic>
        <p:pic>
          <p:nvPicPr>
            <p:cNvPr id="57" name="Imagen 56">
              <a:extLst>
                <a:ext uri="{FF2B5EF4-FFF2-40B4-BE49-F238E27FC236}">
                  <a16:creationId xmlns:a16="http://schemas.microsoft.com/office/drawing/2014/main" id="{1DCC21DA-7C14-4398-AD60-92FC385243EF}"/>
                </a:ext>
              </a:extLst>
            </p:cNvPr>
            <p:cNvPicPr>
              <a:picLocks noChangeAspect="1"/>
            </p:cNvPicPr>
            <p:nvPr/>
          </p:nvPicPr>
          <p:blipFill rotWithShape="1">
            <a:blip r:embed="rId7"/>
            <a:srcRect l="6232" t="4711" r="10054" b="4486"/>
            <a:stretch/>
          </p:blipFill>
          <p:spPr>
            <a:xfrm>
              <a:off x="6625280" y="3905837"/>
              <a:ext cx="1351394" cy="894429"/>
            </a:xfrm>
            <a:prstGeom prst="rect">
              <a:avLst/>
            </a:prstGeom>
          </p:spPr>
        </p:pic>
        <p:pic>
          <p:nvPicPr>
            <p:cNvPr id="58" name="Imagen 57">
              <a:extLst>
                <a:ext uri="{FF2B5EF4-FFF2-40B4-BE49-F238E27FC236}">
                  <a16:creationId xmlns:a16="http://schemas.microsoft.com/office/drawing/2014/main" id="{C5DC5886-C8B8-425B-8EEE-3DDB5025FFEF}"/>
                </a:ext>
              </a:extLst>
            </p:cNvPr>
            <p:cNvPicPr>
              <a:picLocks noChangeAspect="1"/>
            </p:cNvPicPr>
            <p:nvPr/>
          </p:nvPicPr>
          <p:blipFill rotWithShape="1">
            <a:blip r:embed="rId8"/>
            <a:srcRect l="15797" b="5129"/>
            <a:stretch/>
          </p:blipFill>
          <p:spPr>
            <a:xfrm>
              <a:off x="6687220" y="5016942"/>
              <a:ext cx="1544085" cy="1158923"/>
            </a:xfrm>
            <a:prstGeom prst="rect">
              <a:avLst/>
            </a:prstGeom>
          </p:spPr>
        </p:pic>
        <p:pic>
          <p:nvPicPr>
            <p:cNvPr id="59" name="Imagen 58">
              <a:extLst>
                <a:ext uri="{FF2B5EF4-FFF2-40B4-BE49-F238E27FC236}">
                  <a16:creationId xmlns:a16="http://schemas.microsoft.com/office/drawing/2014/main" id="{1CBD4892-FA8F-4EE7-8425-FA0E8B5D76E5}"/>
                </a:ext>
              </a:extLst>
            </p:cNvPr>
            <p:cNvPicPr>
              <a:picLocks noChangeAspect="1"/>
            </p:cNvPicPr>
            <p:nvPr/>
          </p:nvPicPr>
          <p:blipFill>
            <a:blip r:embed="rId9"/>
            <a:stretch>
              <a:fillRect/>
            </a:stretch>
          </p:blipFill>
          <p:spPr>
            <a:xfrm>
              <a:off x="8598513" y="4184569"/>
              <a:ext cx="1351991" cy="873574"/>
            </a:xfrm>
            <a:prstGeom prst="rect">
              <a:avLst/>
            </a:prstGeom>
          </p:spPr>
        </p:pic>
        <p:pic>
          <p:nvPicPr>
            <p:cNvPr id="60" name="Imagen 59">
              <a:extLst>
                <a:ext uri="{FF2B5EF4-FFF2-40B4-BE49-F238E27FC236}">
                  <a16:creationId xmlns:a16="http://schemas.microsoft.com/office/drawing/2014/main" id="{9923EB25-3BBD-4E5A-9351-D18046F3E376}"/>
                </a:ext>
              </a:extLst>
            </p:cNvPr>
            <p:cNvPicPr>
              <a:picLocks noChangeAspect="1"/>
            </p:cNvPicPr>
            <p:nvPr/>
          </p:nvPicPr>
          <p:blipFill rotWithShape="1">
            <a:blip r:embed="rId10">
              <a:extLst>
                <a:ext uri="{BEBA8EAE-BF5A-486C-A8C5-ECC9F3942E4B}">
                  <a14:imgProps xmlns:a14="http://schemas.microsoft.com/office/drawing/2010/main">
                    <a14:imgLayer r:embed="rId11">
                      <a14:imgEffect>
                        <a14:backgroundRemoval t="9491" b="85417" l="10000" r="90000"/>
                      </a14:imgEffect>
                    </a14:imgLayer>
                  </a14:imgProps>
                </a:ext>
              </a:extLst>
            </a:blip>
            <a:srcRect b="5093"/>
            <a:stretch/>
          </p:blipFill>
          <p:spPr>
            <a:xfrm>
              <a:off x="8042616" y="2722706"/>
              <a:ext cx="1775638" cy="1296302"/>
            </a:xfrm>
            <a:prstGeom prst="rect">
              <a:avLst/>
            </a:prstGeom>
          </p:spPr>
        </p:pic>
      </p:grpSp>
      <p:sp>
        <p:nvSpPr>
          <p:cNvPr id="4" name="TextBox 5">
            <a:extLst>
              <a:ext uri="{FF2B5EF4-FFF2-40B4-BE49-F238E27FC236}">
                <a16:creationId xmlns:a16="http://schemas.microsoft.com/office/drawing/2014/main" id="{31852983-D475-E95A-C8EB-8F42DC89D40B}"/>
              </a:ext>
            </a:extLst>
          </p:cNvPr>
          <p:cNvSpPr txBox="1"/>
          <p:nvPr/>
        </p:nvSpPr>
        <p:spPr>
          <a:xfrm>
            <a:off x="2387293" y="339164"/>
            <a:ext cx="7417108" cy="1328927"/>
          </a:xfrm>
          <a:prstGeom prst="rect">
            <a:avLst/>
          </a:prstGeom>
        </p:spPr>
        <p:txBody>
          <a:bodyPr vert="horz" lIns="91440" tIns="45720" rIns="91440" bIns="45720" rtlCol="0" anchor="ctr">
            <a:normAutofit/>
          </a:bodyPr>
          <a:lstStyle>
            <a:defPPr>
              <a:defRPr lang="es-MX"/>
            </a:defPPr>
            <a:lvl1pPr>
              <a:defRPr sz="2800" b="1" spc="50">
                <a:ln w="0"/>
                <a:solidFill>
                  <a:srgbClr val="0070C0"/>
                </a:solidFill>
                <a:effectLst>
                  <a:innerShdw blurRad="63500" dist="50800" dir="13500000">
                    <a:srgbClr val="000000">
                      <a:alpha val="50000"/>
                    </a:srgbClr>
                  </a:innerShdw>
                </a:effectLst>
                <a:latin typeface="Avenir Medium"/>
              </a:defRPr>
            </a:lvl1p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0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ARTICULOS PROHIBIDOS EN CABINA DE PASAJEROS </a:t>
            </a:r>
          </a:p>
        </p:txBody>
      </p:sp>
      <p:pic>
        <p:nvPicPr>
          <p:cNvPr id="5" name="Imagen 4">
            <a:extLst>
              <a:ext uri="{FF2B5EF4-FFF2-40B4-BE49-F238E27FC236}">
                <a16:creationId xmlns:a16="http://schemas.microsoft.com/office/drawing/2014/main" id="{93B4FFBB-A8A6-EFD0-07BF-76EB226F65E4}"/>
              </a:ext>
            </a:extLst>
          </p:cNvPr>
          <p:cNvPicPr>
            <a:picLocks noChangeAspect="1"/>
          </p:cNvPicPr>
          <p:nvPr/>
        </p:nvPicPr>
        <p:blipFill>
          <a:blip r:embed="rId12">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574396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39C83B4-CCB6-412E-B7FF-BA0CF31B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D1BA989C-D286-48D4-B3F1-84F3CBF09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5" name="Group 34">
            <a:extLst>
              <a:ext uri="{FF2B5EF4-FFF2-40B4-BE49-F238E27FC236}">
                <a16:creationId xmlns:a16="http://schemas.microsoft.com/office/drawing/2014/main" id="{98925B56-689F-4DFB-8FD0-9BB9D8DE8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179493" cy="2385844"/>
            <a:chOff x="-305" y="-1"/>
            <a:chExt cx="3832880" cy="2876136"/>
          </a:xfrm>
        </p:grpSpPr>
        <p:sp>
          <p:nvSpPr>
            <p:cNvPr id="36" name="Freeform: Shape 35">
              <a:extLst>
                <a:ext uri="{FF2B5EF4-FFF2-40B4-BE49-F238E27FC236}">
                  <a16:creationId xmlns:a16="http://schemas.microsoft.com/office/drawing/2014/main" id="{B9233DCD-C902-4E2F-ABB5-F2498FBB5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725B7C80-EAF5-443A-8461-946150B5C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Freeform: Shape 37">
              <a:extLst>
                <a:ext uri="{FF2B5EF4-FFF2-40B4-BE49-F238E27FC236}">
                  <a16:creationId xmlns:a16="http://schemas.microsoft.com/office/drawing/2014/main" id="{68CD3602-8169-45DE-B122-457CF0F10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873D416A-6D94-4560-9975-67C1FD20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41" name="Group 40">
            <a:extLst>
              <a:ext uri="{FF2B5EF4-FFF2-40B4-BE49-F238E27FC236}">
                <a16:creationId xmlns:a16="http://schemas.microsoft.com/office/drawing/2014/main" id="{A7EE5FDC-1EEC-4871-BD9E-EF321D5F89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53321" y="4487852"/>
            <a:ext cx="2747353" cy="2375262"/>
            <a:chOff x="-305" y="-4155"/>
            <a:chExt cx="2514948" cy="2174333"/>
          </a:xfrm>
        </p:grpSpPr>
        <p:sp>
          <p:nvSpPr>
            <p:cNvPr id="42" name="Freeform: Shape 41">
              <a:extLst>
                <a:ext uri="{FF2B5EF4-FFF2-40B4-BE49-F238E27FC236}">
                  <a16:creationId xmlns:a16="http://schemas.microsoft.com/office/drawing/2014/main" id="{6DE1D26D-7254-43D9-9405-A77E66782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758F69F4-6E29-4950-A92E-ADD768EC8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Freeform: Shape 43">
              <a:extLst>
                <a:ext uri="{FF2B5EF4-FFF2-40B4-BE49-F238E27FC236}">
                  <a16:creationId xmlns:a16="http://schemas.microsoft.com/office/drawing/2014/main" id="{BA0AEE0D-D2B5-4616-8383-D61A58F0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2EA69949-F890-4A2C-84CB-7F0EAF6BD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 name="Grupo 1">
            <a:extLst>
              <a:ext uri="{FF2B5EF4-FFF2-40B4-BE49-F238E27FC236}">
                <a16:creationId xmlns:a16="http://schemas.microsoft.com/office/drawing/2014/main" id="{E02D4440-5DAE-4CE3-8E85-853D73B132B3}"/>
              </a:ext>
            </a:extLst>
          </p:cNvPr>
          <p:cNvGrpSpPr/>
          <p:nvPr/>
        </p:nvGrpSpPr>
        <p:grpSpPr>
          <a:xfrm>
            <a:off x="1749578" y="1725061"/>
            <a:ext cx="8692536" cy="4218574"/>
            <a:chOff x="1227925" y="1799159"/>
            <a:chExt cx="8692536" cy="4218574"/>
          </a:xfrm>
        </p:grpSpPr>
        <p:sp>
          <p:nvSpPr>
            <p:cNvPr id="27" name="Rectángulo: esquinas redondeadas 16">
              <a:extLst>
                <a:ext uri="{FF2B5EF4-FFF2-40B4-BE49-F238E27FC236}">
                  <a16:creationId xmlns:a16="http://schemas.microsoft.com/office/drawing/2014/main" id="{D3C94764-5002-4A17-8969-B76D144B482D}"/>
                </a:ext>
              </a:extLst>
            </p:cNvPr>
            <p:cNvSpPr/>
            <p:nvPr/>
          </p:nvSpPr>
          <p:spPr>
            <a:xfrm>
              <a:off x="1518680" y="1799159"/>
              <a:ext cx="2452956" cy="653196"/>
            </a:xfrm>
            <a:prstGeom prst="roundRect">
              <a:avLst/>
            </a:prstGeom>
            <a:solidFill>
              <a:srgbClr val="FDAF64"/>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1800" b="1" i="0" u="none" strike="noStrike" kern="1200" cap="none" spc="0" normalizeH="0" baseline="0" noProof="0" dirty="0">
                  <a:ln>
                    <a:noFill/>
                  </a:ln>
                  <a:solidFill>
                    <a:prstClr val="black">
                      <a:lumMod val="75000"/>
                      <a:lumOff val="25000"/>
                    </a:prstClr>
                  </a:solidFill>
                  <a:effectLst/>
                  <a:uLnTx/>
                  <a:uFillTx/>
                  <a:latin typeface="DOSIS" panose="02010503020202060003" pitchFamily="2" charset="0"/>
                  <a:ea typeface="+mn-ea"/>
                  <a:cs typeface="+mn-cs"/>
                </a:rPr>
                <a:t>7. SUSTANCIAS QUÍMICAS</a:t>
              </a:r>
            </a:p>
          </p:txBody>
        </p:sp>
        <p:sp>
          <p:nvSpPr>
            <p:cNvPr id="28" name="Rectángulo: esquinas redondeadas 17">
              <a:extLst>
                <a:ext uri="{FF2B5EF4-FFF2-40B4-BE49-F238E27FC236}">
                  <a16:creationId xmlns:a16="http://schemas.microsoft.com/office/drawing/2014/main" id="{85F1A14C-8968-48C5-B666-97236A910DAC}"/>
                </a:ext>
              </a:extLst>
            </p:cNvPr>
            <p:cNvSpPr/>
            <p:nvPr/>
          </p:nvSpPr>
          <p:spPr>
            <a:xfrm>
              <a:off x="6986606" y="1799159"/>
              <a:ext cx="2573029" cy="653196"/>
            </a:xfrm>
            <a:prstGeom prst="roundRect">
              <a:avLst/>
            </a:prstGeom>
            <a:solidFill>
              <a:schemeClr val="bg2">
                <a:lumMod val="75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1800" b="1" i="0" u="none" strike="noStrike" kern="1200" cap="none" spc="0" normalizeH="0" baseline="0" noProof="0" dirty="0">
                  <a:ln>
                    <a:noFill/>
                  </a:ln>
                  <a:solidFill>
                    <a:prstClr val="black">
                      <a:lumMod val="75000"/>
                      <a:lumOff val="25000"/>
                    </a:prstClr>
                  </a:solidFill>
                  <a:effectLst/>
                  <a:uLnTx/>
                  <a:uFillTx/>
                  <a:latin typeface="DOSIS" panose="02010503020202060003" pitchFamily="2" charset="0"/>
                  <a:ea typeface="+mn-ea"/>
                  <a:cs typeface="+mn-cs"/>
                </a:rPr>
                <a:t>8. ENVASES CON LAG</a:t>
              </a:r>
            </a:p>
          </p:txBody>
        </p:sp>
        <p:pic>
          <p:nvPicPr>
            <p:cNvPr id="29" name="Imagen 28">
              <a:extLst>
                <a:ext uri="{FF2B5EF4-FFF2-40B4-BE49-F238E27FC236}">
                  <a16:creationId xmlns:a16="http://schemas.microsoft.com/office/drawing/2014/main" id="{B8A5851F-B77D-42DA-8EA4-69E50777F743}"/>
                </a:ext>
              </a:extLst>
            </p:cNvPr>
            <p:cNvPicPr>
              <a:picLocks noChangeAspect="1"/>
            </p:cNvPicPr>
            <p:nvPr/>
          </p:nvPicPr>
          <p:blipFill rotWithShape="1">
            <a:blip r:embed="rId3"/>
            <a:srcRect l="19166" r="66295" b="60839"/>
            <a:stretch/>
          </p:blipFill>
          <p:spPr>
            <a:xfrm>
              <a:off x="1258535" y="2743209"/>
              <a:ext cx="1290501" cy="1346474"/>
            </a:xfrm>
            <a:prstGeom prst="rect">
              <a:avLst/>
            </a:prstGeom>
          </p:spPr>
        </p:pic>
        <p:pic>
          <p:nvPicPr>
            <p:cNvPr id="30" name="Imagen 29">
              <a:extLst>
                <a:ext uri="{FF2B5EF4-FFF2-40B4-BE49-F238E27FC236}">
                  <a16:creationId xmlns:a16="http://schemas.microsoft.com/office/drawing/2014/main" id="{18FF0191-F57D-418E-AC5E-7C1A57C69FDC}"/>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1818" b="99394" l="22857" r="77302">
                          <a14:foregroundMark x1="54762" y1="13030" x2="53810" y2="13030"/>
                          <a14:foregroundMark x1="52222" y1="10606" x2="46032" y2="19091"/>
                          <a14:foregroundMark x1="50317" y1="3636" x2="49365" y2="4848"/>
                          <a14:foregroundMark x1="72222" y1="72727" x2="69683" y2="85152"/>
                          <a14:foregroundMark x1="30000" y1="67273" x2="21111" y2="82424"/>
                          <a14:foregroundMark x1="21111" y1="82424" x2="32063" y2="93636"/>
                          <a14:foregroundMark x1="32063" y1="93636" x2="66667" y2="96667"/>
                          <a14:foregroundMark x1="66667" y1="96667" x2="76349" y2="83939"/>
                          <a14:foregroundMark x1="76349" y1="83939" x2="77460" y2="83939"/>
                          <a14:foregroundMark x1="30000" y1="70909" x2="23492" y2="90303"/>
                          <a14:foregroundMark x1="23492" y1="90303" x2="63968" y2="96970"/>
                          <a14:foregroundMark x1="63968" y1="96970" x2="74921" y2="85758"/>
                          <a14:foregroundMark x1="74921" y1="85758" x2="75397" y2="83939"/>
                          <a14:foregroundMark x1="51587" y1="86364" x2="38254" y2="84848"/>
                          <a14:foregroundMark x1="38254" y1="84848" x2="65238" y2="99394"/>
                          <a14:foregroundMark x1="65238" y1="99394" x2="76667" y2="86970"/>
                          <a14:foregroundMark x1="76667" y1="86970" x2="64286" y2="83333"/>
                          <a14:foregroundMark x1="64286" y1="83333" x2="52222" y2="86970"/>
                          <a14:foregroundMark x1="53175" y1="90000" x2="65397" y2="88182"/>
                          <a14:foregroundMark x1="65397" y1="88182" x2="51746" y2="93636"/>
                          <a14:foregroundMark x1="51746" y1="93636" x2="50000" y2="93030"/>
                          <a14:foregroundMark x1="31270" y1="90606" x2="60476" y2="97879"/>
                          <a14:foregroundMark x1="60476" y1="97879" x2="48095" y2="90000"/>
                          <a14:foregroundMark x1="48095" y1="90000" x2="31270" y2="90606"/>
                          <a14:foregroundMark x1="31270" y1="91212" x2="42857" y2="99394"/>
                          <a14:foregroundMark x1="42857" y1="99394" x2="59206" y2="98485"/>
                          <a14:foregroundMark x1="59206" y1="98485" x2="48095" y2="90606"/>
                          <a14:foregroundMark x1="48095" y1="90606" x2="30000" y2="89394"/>
                          <a14:foregroundMark x1="30000" y1="91212" x2="26984" y2="89394"/>
                          <a14:foregroundMark x1="25397" y1="74545" x2="25556" y2="98485"/>
                          <a14:foregroundMark x1="25556" y1="98485" x2="41270" y2="97879"/>
                          <a14:foregroundMark x1="41270" y1="97879" x2="22857" y2="85152"/>
                        </a14:backgroundRemoval>
                      </a14:imgEffect>
                    </a14:imgLayer>
                  </a14:imgProps>
                </a:ext>
              </a:extLst>
            </a:blip>
            <a:srcRect l="24438" r="22615"/>
            <a:stretch/>
          </p:blipFill>
          <p:spPr>
            <a:xfrm>
              <a:off x="1227925" y="4380536"/>
              <a:ext cx="1318591" cy="1304498"/>
            </a:xfrm>
            <a:prstGeom prst="rect">
              <a:avLst/>
            </a:prstGeom>
          </p:spPr>
        </p:pic>
        <p:pic>
          <p:nvPicPr>
            <p:cNvPr id="32" name="Imagen 31">
              <a:extLst>
                <a:ext uri="{FF2B5EF4-FFF2-40B4-BE49-F238E27FC236}">
                  <a16:creationId xmlns:a16="http://schemas.microsoft.com/office/drawing/2014/main" id="{AF358235-A4DD-450F-8160-900D3C719219}"/>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9824" b="89924" l="9556" r="90000">
                          <a14:foregroundMark x1="11111" y1="86650" x2="20000" y2="97985"/>
                          <a14:foregroundMark x1="20000" y1="97985" x2="58667" y2="95214"/>
                          <a14:foregroundMark x1="58667" y1="95214" x2="88667" y2="95718"/>
                          <a14:foregroundMark x1="88667" y1="95718" x2="75778" y2="85894"/>
                          <a14:foregroundMark x1="75778" y1="85894" x2="13778" y2="84131"/>
                          <a14:foregroundMark x1="13778" y1="84131" x2="9556" y2="86650"/>
                        </a14:backgroundRemoval>
                      </a14:imgEffect>
                    </a14:imgLayer>
                  </a14:imgProps>
                </a:ext>
              </a:extLst>
            </a:blip>
            <a:stretch>
              <a:fillRect/>
            </a:stretch>
          </p:blipFill>
          <p:spPr>
            <a:xfrm>
              <a:off x="2542274" y="4550833"/>
              <a:ext cx="1662733" cy="1466900"/>
            </a:xfrm>
            <a:prstGeom prst="rect">
              <a:avLst/>
            </a:prstGeom>
          </p:spPr>
        </p:pic>
        <p:pic>
          <p:nvPicPr>
            <p:cNvPr id="34" name="Imagen 33">
              <a:extLst>
                <a:ext uri="{FF2B5EF4-FFF2-40B4-BE49-F238E27FC236}">
                  <a16:creationId xmlns:a16="http://schemas.microsoft.com/office/drawing/2014/main" id="{DDB958D9-A0A9-4DBC-8B13-DEB9F2C311A7}"/>
                </a:ext>
              </a:extLst>
            </p:cNvPr>
            <p:cNvPicPr>
              <a:picLocks noChangeAspect="1"/>
            </p:cNvPicPr>
            <p:nvPr/>
          </p:nvPicPr>
          <p:blipFill>
            <a:blip r:embed="rId8"/>
            <a:stretch>
              <a:fillRect/>
            </a:stretch>
          </p:blipFill>
          <p:spPr>
            <a:xfrm>
              <a:off x="6110078" y="2721304"/>
              <a:ext cx="3810383" cy="2893069"/>
            </a:xfrm>
            <a:prstGeom prst="rect">
              <a:avLst/>
            </a:prstGeom>
          </p:spPr>
        </p:pic>
        <p:grpSp>
          <p:nvGrpSpPr>
            <p:cNvPr id="46" name="Grupo 9">
              <a:extLst>
                <a:ext uri="{FF2B5EF4-FFF2-40B4-BE49-F238E27FC236}">
                  <a16:creationId xmlns:a16="http://schemas.microsoft.com/office/drawing/2014/main" id="{2A9FF8E1-24C9-4510-9AE6-C6ED401F00B0}"/>
                </a:ext>
              </a:extLst>
            </p:cNvPr>
            <p:cNvGrpSpPr/>
            <p:nvPr/>
          </p:nvGrpSpPr>
          <p:grpSpPr>
            <a:xfrm>
              <a:off x="2741686" y="3019635"/>
              <a:ext cx="1467646" cy="1208957"/>
              <a:chOff x="2279867" y="3042725"/>
              <a:chExt cx="1467646" cy="1208957"/>
            </a:xfrm>
          </p:grpSpPr>
          <p:pic>
            <p:nvPicPr>
              <p:cNvPr id="47" name="Imagen 46">
                <a:extLst>
                  <a:ext uri="{FF2B5EF4-FFF2-40B4-BE49-F238E27FC236}">
                    <a16:creationId xmlns:a16="http://schemas.microsoft.com/office/drawing/2014/main" id="{2A8A95A2-46C2-4F32-AFF5-A975801E6F61}"/>
                  </a:ext>
                </a:extLst>
              </p:cNvPr>
              <p:cNvPicPr>
                <a:picLocks noChangeAspect="1"/>
              </p:cNvPicPr>
              <p:nvPr/>
            </p:nvPicPr>
            <p:blipFill>
              <a:blip r:embed="rId9"/>
              <a:stretch>
                <a:fillRect/>
              </a:stretch>
            </p:blipFill>
            <p:spPr>
              <a:xfrm>
                <a:off x="2279867" y="3042725"/>
                <a:ext cx="1450749" cy="1208957"/>
              </a:xfrm>
              <a:prstGeom prst="rect">
                <a:avLst/>
              </a:prstGeom>
            </p:spPr>
          </p:pic>
          <p:sp>
            <p:nvSpPr>
              <p:cNvPr id="48" name="Rectángulo 47">
                <a:extLst>
                  <a:ext uri="{FF2B5EF4-FFF2-40B4-BE49-F238E27FC236}">
                    <a16:creationId xmlns:a16="http://schemas.microsoft.com/office/drawing/2014/main" id="{3AFA681C-CB89-4F61-B646-948C10362CAE}"/>
                  </a:ext>
                </a:extLst>
              </p:cNvPr>
              <p:cNvSpPr/>
              <p:nvPr/>
            </p:nvSpPr>
            <p:spPr>
              <a:xfrm>
                <a:off x="3200349" y="3042725"/>
                <a:ext cx="547164" cy="1855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2000" b="1" i="0" u="none" strike="noStrike" kern="1200" cap="none" spc="0" normalizeH="0" baseline="0" noProof="0" dirty="0">
                  <a:ln>
                    <a:noFill/>
                  </a:ln>
                  <a:solidFill>
                    <a:prstClr val="white"/>
                  </a:solidFill>
                  <a:effectLst/>
                  <a:uLnTx/>
                  <a:uFillTx/>
                  <a:latin typeface="DOSIS" panose="02010503020202060003" pitchFamily="2" charset="0"/>
                  <a:ea typeface="+mn-ea"/>
                  <a:cs typeface="+mn-cs"/>
                </a:endParaRPr>
              </a:p>
            </p:txBody>
          </p:sp>
        </p:grpSp>
      </p:grpSp>
      <p:sp>
        <p:nvSpPr>
          <p:cNvPr id="4" name="TextBox 5">
            <a:extLst>
              <a:ext uri="{FF2B5EF4-FFF2-40B4-BE49-F238E27FC236}">
                <a16:creationId xmlns:a16="http://schemas.microsoft.com/office/drawing/2014/main" id="{6A82CF74-72A1-90CD-44A6-91491AFCAD12}"/>
              </a:ext>
            </a:extLst>
          </p:cNvPr>
          <p:cNvSpPr txBox="1"/>
          <p:nvPr/>
        </p:nvSpPr>
        <p:spPr>
          <a:xfrm>
            <a:off x="2387293" y="339164"/>
            <a:ext cx="7417108" cy="1328927"/>
          </a:xfrm>
          <a:prstGeom prst="rect">
            <a:avLst/>
          </a:prstGeom>
        </p:spPr>
        <p:txBody>
          <a:bodyPr vert="horz" lIns="91440" tIns="45720" rIns="91440" bIns="45720" rtlCol="0" anchor="ctr">
            <a:normAutofit/>
          </a:bodyPr>
          <a:lstStyle>
            <a:defPPr>
              <a:defRPr lang="es-MX"/>
            </a:defPPr>
            <a:lvl1pPr>
              <a:defRPr sz="2800" b="1" spc="50">
                <a:ln w="0"/>
                <a:solidFill>
                  <a:srgbClr val="0070C0"/>
                </a:solidFill>
                <a:effectLst>
                  <a:innerShdw blurRad="63500" dist="50800" dir="13500000">
                    <a:srgbClr val="000000">
                      <a:alpha val="50000"/>
                    </a:srgbClr>
                  </a:innerShdw>
                </a:effectLst>
                <a:latin typeface="Avenir Medium"/>
              </a:defRPr>
            </a:lvl1p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0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ARTICULOS PROHIBIDOS EN CABINA DE PASAJEROS </a:t>
            </a:r>
          </a:p>
        </p:txBody>
      </p:sp>
      <p:pic>
        <p:nvPicPr>
          <p:cNvPr id="5" name="Imagen 4">
            <a:extLst>
              <a:ext uri="{FF2B5EF4-FFF2-40B4-BE49-F238E27FC236}">
                <a16:creationId xmlns:a16="http://schemas.microsoft.com/office/drawing/2014/main" id="{57F034EB-1FED-CDA9-00B1-3E78C3BFF1C1}"/>
              </a:ext>
            </a:extLst>
          </p:cNvPr>
          <p:cNvPicPr>
            <a:picLocks noChangeAspect="1"/>
          </p:cNvPicPr>
          <p:nvPr/>
        </p:nvPicPr>
        <p:blipFill>
          <a:blip r:embed="rId10">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447912170"/>
      </p:ext>
    </p:extLst>
  </p:cSld>
  <p:clrMapOvr>
    <a:masterClrMapping/>
  </p:clrMapOvr>
  <p:transition spd="slow">
    <p:push dir="u"/>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297762" y="329184"/>
            <a:ext cx="6251110" cy="1783080"/>
          </a:xfrm>
        </p:spPr>
        <p:txBody>
          <a:bodyPr vert="horz" lIns="91440" tIns="45720" rIns="91440" bIns="45720" rtlCol="0" anchor="b">
            <a:normAutofit fontScale="90000"/>
          </a:bodyPr>
          <a:lstStyle/>
          <a:p>
            <a:r>
              <a:rPr lang="es-MX" b="1" dirty="0">
                <a:solidFill>
                  <a:schemeClr val="tx1">
                    <a:lumMod val="75000"/>
                    <a:lumOff val="25000"/>
                  </a:schemeClr>
                </a:solidFill>
                <a:latin typeface="Century Gothic" panose="020B0502020202020204" pitchFamily="34" charset="0"/>
              </a:rPr>
              <a:t>CO – SA 17.3/19</a:t>
            </a:r>
            <a:br>
              <a:rPr lang="es-MX" sz="2000" dirty="0">
                <a:latin typeface="Century Gothic" panose="020B0502020202020204" pitchFamily="34" charset="0"/>
              </a:rPr>
            </a:br>
            <a:r>
              <a:rPr lang="es-MX" sz="2000" dirty="0">
                <a:latin typeface="Century Gothic" panose="020B0502020202020204" pitchFamily="34" charset="0"/>
              </a:rPr>
              <a:t> </a:t>
            </a:r>
            <a:br>
              <a:rPr lang="es-MX" sz="2000" dirty="0">
                <a:latin typeface="Century Gothic" panose="020B0502020202020204" pitchFamily="34" charset="0"/>
              </a:rPr>
            </a:br>
            <a:r>
              <a:rPr lang="es-MX" sz="2000" dirty="0">
                <a:latin typeface="Century Gothic" panose="020B0502020202020204" pitchFamily="34" charset="0"/>
              </a:rPr>
              <a:t>QUE ESTABLECE MEDIDAS DE SEGURIDAD ADICIONALES PARA LAS OPERACIONES DE VUELOS DE ALTO RIESGO</a:t>
            </a:r>
            <a:br>
              <a:rPr lang="es-MX" sz="2000" dirty="0">
                <a:latin typeface="Century Gothic" panose="020B0502020202020204" pitchFamily="34" charset="0"/>
              </a:rPr>
            </a:br>
            <a:endParaRPr lang="es-MX" sz="2000" dirty="0">
              <a:latin typeface="Century Gothic" panose="020B0502020202020204" pitchFamily="34" charset="0"/>
            </a:endParaRPr>
          </a:p>
        </p:txBody>
      </p:sp>
      <p:pic>
        <p:nvPicPr>
          <p:cNvPr id="11" name="Picture 4" descr="Seguridad de los equipajes en los aeropuertos · Orcrom Seguridad"/>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6044" r="16045"/>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Marcador de contenido 2"/>
          <p:cNvSpPr>
            <a:spLocks noGrp="1"/>
          </p:cNvSpPr>
          <p:nvPr>
            <p:ph sz="half" idx="1"/>
          </p:nvPr>
        </p:nvSpPr>
        <p:spPr>
          <a:xfrm>
            <a:off x="5297762" y="2706624"/>
            <a:ext cx="6251110" cy="3483864"/>
          </a:xfrm>
        </p:spPr>
        <p:txBody>
          <a:bodyPr vert="horz" lIns="91440" tIns="45720" rIns="91440" bIns="45720" rtlCol="0">
            <a:normAutofit lnSpcReduction="10000"/>
          </a:bodyPr>
          <a:lstStyle/>
          <a:p>
            <a:pPr marL="0"/>
            <a:endParaRPr lang="es-MX" sz="2200" dirty="0">
              <a:latin typeface="Century Gothic" panose="020B0502020202020204" pitchFamily="34" charset="0"/>
            </a:endParaRPr>
          </a:p>
          <a:p>
            <a:pPr marL="0" indent="0">
              <a:buNone/>
            </a:pPr>
            <a:r>
              <a:rPr lang="es-MX" sz="2200" dirty="0">
                <a:latin typeface="Century Gothic" panose="020B0502020202020204" pitchFamily="34" charset="0"/>
              </a:rPr>
              <a:t>Establece que ninguna persona, objeto personal, equipaje de mano, equipaje de bodega (documentado o facturado), artículos de venta libre de impuestos, pieza de repuesto, carga o correo ingrese o </a:t>
            </a:r>
            <a:r>
              <a:rPr lang="es-MX" sz="2200" b="1" dirty="0">
                <a:latin typeface="Century Gothic" panose="020B0502020202020204" pitchFamily="34" charset="0"/>
              </a:rPr>
              <a:t>se coloque a bordo de las aeronaves</a:t>
            </a:r>
            <a:r>
              <a:rPr lang="es-MX" sz="2200" dirty="0">
                <a:latin typeface="Century Gothic" panose="020B0502020202020204" pitchFamily="34" charset="0"/>
              </a:rPr>
              <a:t> de servicio </a:t>
            </a:r>
            <a:r>
              <a:rPr lang="es-MX" sz="2200" b="1" dirty="0">
                <a:latin typeface="Century Gothic" panose="020B0502020202020204" pitchFamily="34" charset="0"/>
              </a:rPr>
              <a:t>a menos que se realice una "SEGUNDA INSPECCIÓN", </a:t>
            </a:r>
            <a:r>
              <a:rPr lang="es-MX" sz="2200" dirty="0">
                <a:latin typeface="Century Gothic" panose="020B0502020202020204" pitchFamily="34" charset="0"/>
              </a:rPr>
              <a:t>conforme al Proceso general estandarizado para inspección de pasajeros y equipaje de mano.</a:t>
            </a:r>
          </a:p>
        </p:txBody>
      </p:sp>
      <p:pic>
        <p:nvPicPr>
          <p:cNvPr id="4" name="Imagen 3">
            <a:extLst>
              <a:ext uri="{FF2B5EF4-FFF2-40B4-BE49-F238E27FC236}">
                <a16:creationId xmlns:a16="http://schemas.microsoft.com/office/drawing/2014/main" id="{259B17C2-63D4-A93B-F05E-1AE1BAA7C1BA}"/>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52878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4EA6B2D-37AE-4345-B37B-5B856EF05184}"/>
              </a:ext>
            </a:extLst>
          </p:cNvPr>
          <p:cNvSpPr>
            <a:spLocks noGrp="1"/>
          </p:cNvSpPr>
          <p:nvPr>
            <p:ph type="title"/>
          </p:nvPr>
        </p:nvSpPr>
        <p:spPr/>
        <p:txBody>
          <a:bodyPr>
            <a:normAutofit/>
          </a:bodyPr>
          <a:lstStyle/>
          <a:p>
            <a:pPr algn="ctr"/>
            <a:r>
              <a:rPr lang="es-MX" sz="4000" b="1" dirty="0">
                <a:solidFill>
                  <a:schemeClr val="tx1">
                    <a:lumMod val="75000"/>
                    <a:lumOff val="25000"/>
                  </a:schemeClr>
                </a:solidFill>
                <a:latin typeface="Century Gothic" panose="020B0502020202020204" pitchFamily="34" charset="0"/>
              </a:rPr>
              <a:t>Puntos de la CO SA 17.3</a:t>
            </a:r>
            <a:br>
              <a:rPr lang="es-MX" dirty="0"/>
            </a:br>
            <a:endParaRPr lang="es-MX" dirty="0"/>
          </a:p>
        </p:txBody>
      </p:sp>
      <p:graphicFrame>
        <p:nvGraphicFramePr>
          <p:cNvPr id="5" name="Marcador de contenido 4">
            <a:extLst>
              <a:ext uri="{FF2B5EF4-FFF2-40B4-BE49-F238E27FC236}">
                <a16:creationId xmlns:a16="http://schemas.microsoft.com/office/drawing/2014/main" id="{34855BD0-67A7-4141-BEF4-0470F624D2A1}"/>
              </a:ext>
            </a:extLst>
          </p:cNvPr>
          <p:cNvGraphicFramePr>
            <a:graphicFrameLocks noGrp="1"/>
          </p:cNvGraphicFramePr>
          <p:nvPr>
            <p:ph sz="half" idx="1"/>
          </p:nvPr>
        </p:nvGraphicFramePr>
        <p:xfrm>
          <a:off x="838200" y="1352163"/>
          <a:ext cx="10851995" cy="5140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Imagen 2">
            <a:extLst>
              <a:ext uri="{FF2B5EF4-FFF2-40B4-BE49-F238E27FC236}">
                <a16:creationId xmlns:a16="http://schemas.microsoft.com/office/drawing/2014/main" id="{0890B3A6-934E-0DEA-B0E6-94C9FF5C1339}"/>
              </a:ext>
            </a:extLst>
          </p:cNvPr>
          <p:cNvPicPr>
            <a:picLocks noChangeAspect="1"/>
          </p:cNvPicPr>
          <p:nvPr/>
        </p:nvPicPr>
        <p:blipFill>
          <a:blip r:embed="rId7">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4535169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7631933" y="365125"/>
            <a:ext cx="3952071" cy="5530319"/>
          </a:xfrm>
        </p:spPr>
        <p:txBody>
          <a:bodyPr vert="horz" lIns="91440" tIns="45720" rIns="91440" bIns="45720" rtlCol="0" anchor="ctr">
            <a:normAutofit/>
          </a:bodyPr>
          <a:lstStyle/>
          <a:p>
            <a:r>
              <a:rPr lang="en-US" sz="4000" b="1" dirty="0">
                <a:solidFill>
                  <a:schemeClr val="tx1">
                    <a:lumMod val="75000"/>
                    <a:lumOff val="25000"/>
                  </a:schemeClr>
                </a:solidFill>
                <a:latin typeface="Century Gothic" panose="020B0502020202020204" pitchFamily="34" charset="0"/>
              </a:rPr>
              <a:t>CO – SA 17.4/12</a:t>
            </a:r>
            <a:br>
              <a:rPr lang="en-US" sz="1700" b="1" dirty="0">
                <a:latin typeface="Century Gothic" panose="020B0502020202020204" pitchFamily="34" charset="0"/>
              </a:rPr>
            </a:br>
            <a:br>
              <a:rPr lang="en-US" sz="1700" dirty="0">
                <a:latin typeface="Century Gothic" panose="020B0502020202020204" pitchFamily="34" charset="0"/>
              </a:rPr>
            </a:br>
            <a:r>
              <a:rPr lang="en-US" sz="1700" dirty="0">
                <a:latin typeface="Century Gothic" panose="020B0502020202020204" pitchFamily="34" charset="0"/>
              </a:rPr>
              <a:t>QUE ESTABLECE LOS </a:t>
            </a:r>
            <a:r>
              <a:rPr lang="en-US" sz="1700" b="1" dirty="0">
                <a:latin typeface="Century Gothic" panose="020B0502020202020204" pitchFamily="34" charset="0"/>
              </a:rPr>
              <a:t>REQUERIMIENTOS</a:t>
            </a:r>
            <a:r>
              <a:rPr lang="en-US" sz="1700" dirty="0">
                <a:latin typeface="Century Gothic" panose="020B0502020202020204" pitchFamily="34" charset="0"/>
              </a:rPr>
              <a:t> Y MEDIDAS DE SEGURIDAD </a:t>
            </a:r>
            <a:r>
              <a:rPr lang="en-US" sz="1700" b="1" dirty="0">
                <a:latin typeface="Century Gothic" panose="020B0502020202020204" pitchFamily="34" charset="0"/>
              </a:rPr>
              <a:t>PARA LA PREVENCIÓN DE ACTOS DE INTERFERENCIA ILÍCITA</a:t>
            </a:r>
            <a:r>
              <a:rPr lang="en-US" sz="1700" dirty="0">
                <a:latin typeface="Century Gothic" panose="020B0502020202020204" pitchFamily="34" charset="0"/>
              </a:rPr>
              <a:t> QUE DEBEN CUMPLIR LOS CONCESIONARIOS Y PERMISIONARIOS DE TRANSPORTE AÉREO NACIONAL O INTERNACIONAL QUE TRANSPORTEN CARGA, ENCOMIENDAS EXPRÉS Y/O CORREO PROVENIENTE DE EMBARCADORES, EXPEDIDORES, CONSOLIDADORES DE CARGA, AGENTES ADUANALES, Y/O TRANSPORTISTAS</a:t>
            </a:r>
            <a:r>
              <a:rPr lang="en-US" sz="1700" b="1" dirty="0">
                <a:latin typeface="Century Gothic" panose="020B0502020202020204" pitchFamily="34" charset="0"/>
              </a:rPr>
              <a:t>.</a:t>
            </a:r>
            <a:br>
              <a:rPr lang="en-US" sz="1700" dirty="0">
                <a:latin typeface="Century Gothic" panose="020B0502020202020204" pitchFamily="34" charset="0"/>
              </a:rPr>
            </a:br>
            <a:endParaRPr lang="en-US" sz="1700" dirty="0">
              <a:latin typeface="Century Gothic" panose="020B0502020202020204" pitchFamily="34" charset="0"/>
            </a:endParaRPr>
          </a:p>
        </p:txBody>
      </p:sp>
      <p:pic>
        <p:nvPicPr>
          <p:cNvPr id="4100" name="Picture 4" descr="Carga aérea | T21"/>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8807" b="1"/>
          <a:stretch/>
        </p:blipFill>
        <p:spPr bwMode="auto">
          <a:xfrm>
            <a:off x="20" y="10"/>
            <a:ext cx="7188573" cy="6857990"/>
          </a:xfrm>
          <a:prstGeom prst="rect">
            <a:avLst/>
          </a:prstGeom>
          <a:noFill/>
          <a:extLst>
            <a:ext uri="{909E8E84-426E-40DD-AFC4-6F175D3DCCD1}">
              <a14:hiddenFill xmlns:a14="http://schemas.microsoft.com/office/drawing/2010/main">
                <a:solidFill>
                  <a:srgbClr val="FFFFFF"/>
                </a:solidFill>
              </a14:hiddenFill>
            </a:ext>
          </a:extLst>
        </p:spPr>
      </p:pic>
      <p:pic>
        <p:nvPicPr>
          <p:cNvPr id="3" name="Imagen 2">
            <a:extLst>
              <a:ext uri="{FF2B5EF4-FFF2-40B4-BE49-F238E27FC236}">
                <a16:creationId xmlns:a16="http://schemas.microsoft.com/office/drawing/2014/main" id="{2C561688-7E6F-876C-8FA5-3D1918E432F1}"/>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120773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4572001" y="601744"/>
            <a:ext cx="6781800" cy="1338696"/>
          </a:xfrm>
        </p:spPr>
        <p:txBody>
          <a:bodyPr vert="horz" lIns="91440" tIns="45720" rIns="91440" bIns="45720" rtlCol="0" anchor="ctr">
            <a:normAutofit fontScale="90000"/>
          </a:bodyPr>
          <a:lstStyle/>
          <a:p>
            <a:r>
              <a:rPr lang="es-MX" b="1" dirty="0">
                <a:solidFill>
                  <a:schemeClr val="tx1">
                    <a:lumMod val="75000"/>
                    <a:lumOff val="25000"/>
                  </a:schemeClr>
                </a:solidFill>
                <a:latin typeface="Century Gothic" panose="020B0502020202020204" pitchFamily="34" charset="0"/>
              </a:rPr>
              <a:t>CO – SA 17.5/16</a:t>
            </a:r>
            <a:br>
              <a:rPr lang="es-MX" b="1" dirty="0">
                <a:solidFill>
                  <a:schemeClr val="tx1">
                    <a:lumMod val="75000"/>
                    <a:lumOff val="25000"/>
                  </a:schemeClr>
                </a:solidFill>
                <a:latin typeface="Century Gothic" panose="020B0502020202020204" pitchFamily="34" charset="0"/>
              </a:rPr>
            </a:br>
            <a:br>
              <a:rPr lang="es-MX" sz="1800" dirty="0">
                <a:latin typeface="Century Gothic" panose="020B0502020202020204" pitchFamily="34" charset="0"/>
              </a:rPr>
            </a:br>
            <a:r>
              <a:rPr lang="es-MX" sz="1800" dirty="0">
                <a:latin typeface="Century Gothic" panose="020B0502020202020204" pitchFamily="34" charset="0"/>
              </a:rPr>
              <a:t> LINEAMIENTOS PARA ESTABLECER EL SISTEMA DE TARJETAS DE IDENTIFICACIÓN AEROPORTUARIA PARA PERSONAS Y VEHÍCULOS, EN LOS AERÓDROMOS CIVILES</a:t>
            </a:r>
            <a:br>
              <a:rPr lang="es-MX" sz="1800" dirty="0">
                <a:latin typeface="Century Gothic" panose="020B0502020202020204" pitchFamily="34" charset="0"/>
              </a:rPr>
            </a:br>
            <a:endParaRPr lang="es-MX" sz="1800" dirty="0">
              <a:latin typeface="Century Gothic" panose="020B0502020202020204" pitchFamily="34" charset="0"/>
            </a:endParaRPr>
          </a:p>
        </p:txBody>
      </p:sp>
      <p:pic>
        <p:nvPicPr>
          <p:cNvPr id="5128" name="Picture 8" descr="https://lh5.googleusercontent.com/ZqBw2t1K2pINaF8Xnm0KoHn32G08ECTgGoFY0DBp5IxSZmbPYmbLq8FmqUfWxg6GZ1uZ0NjxcTEyECkidX-_cjYjMdqdmDcHQGINJeZbgWTdezoztlsBwN4PKKFmn8QGuQM2DJRdtVlbeyyl566rxtuex_eDdR3G70J8qRS7nL733BJw_LVxtYwb6kkFwtBopcKevRE8lw=s2048"/>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67560" r="1" b="1"/>
          <a:stretch/>
        </p:blipFill>
        <p:spPr bwMode="auto">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Marcador de contenido 2"/>
          <p:cNvSpPr>
            <a:spLocks noGrp="1"/>
          </p:cNvSpPr>
          <p:nvPr>
            <p:ph sz="half" idx="1"/>
          </p:nvPr>
        </p:nvSpPr>
        <p:spPr>
          <a:xfrm>
            <a:off x="4572001" y="2201958"/>
            <a:ext cx="6781800" cy="3900730"/>
          </a:xfrm>
        </p:spPr>
        <p:txBody>
          <a:bodyPr vert="horz" lIns="91440" tIns="45720" rIns="91440" bIns="45720" rtlCol="0" anchor="t">
            <a:normAutofit/>
          </a:bodyPr>
          <a:lstStyle/>
          <a:p>
            <a:pPr marL="0" indent="0">
              <a:buNone/>
            </a:pPr>
            <a:r>
              <a:rPr lang="es-MX" sz="2000" dirty="0">
                <a:latin typeface="Century Gothic" panose="020B0502020202020204" pitchFamily="34" charset="0"/>
              </a:rPr>
              <a:t>Establece que </a:t>
            </a:r>
            <a:r>
              <a:rPr lang="es-MX" sz="2000" b="1" dirty="0">
                <a:latin typeface="Century Gothic" panose="020B0502020202020204" pitchFamily="34" charset="0"/>
              </a:rPr>
              <a:t>el acceso </a:t>
            </a:r>
            <a:r>
              <a:rPr lang="es-MX" sz="2000" dirty="0">
                <a:latin typeface="Century Gothic" panose="020B0502020202020204" pitchFamily="34" charset="0"/>
              </a:rPr>
              <a:t>a la zona restringida de un aeródromo civil </a:t>
            </a:r>
            <a:r>
              <a:rPr lang="es-MX" sz="2000" b="1" dirty="0">
                <a:latin typeface="Century Gothic" panose="020B0502020202020204" pitchFamily="34" charset="0"/>
              </a:rPr>
              <a:t>debe estar controlado </a:t>
            </a:r>
            <a:r>
              <a:rPr lang="es-MX" sz="2000" dirty="0">
                <a:latin typeface="Century Gothic" panose="020B0502020202020204" pitchFamily="34" charset="0"/>
              </a:rPr>
              <a:t>mediante un sistema de tarjetas de identificación aeroportuaria.</a:t>
            </a:r>
          </a:p>
          <a:p>
            <a:pPr marL="0" indent="0">
              <a:buNone/>
            </a:pPr>
            <a:r>
              <a:rPr lang="es-MX" sz="2000" dirty="0">
                <a:latin typeface="Century Gothic" panose="020B0502020202020204" pitchFamily="34" charset="0"/>
              </a:rPr>
              <a:t>También menciona que todas las personas que laboren y/o presten sus servicios en un aeródromo civil, deben tramitar a través de su empleador una tarjeta de identificación aeroportuaria ante el responsable del sistema de tarjetas de identificación aeroportuaria. Esto incluye a todas las Autoridades adscritas en los aeródromos civiles.</a:t>
            </a:r>
          </a:p>
          <a:p>
            <a:pPr marL="0"/>
            <a:endParaRPr lang="es-MX" sz="2000" dirty="0">
              <a:latin typeface="Century Gothic" panose="020B0502020202020204" pitchFamily="34" charset="0"/>
            </a:endParaRPr>
          </a:p>
        </p:txBody>
      </p:sp>
      <p:pic>
        <p:nvPicPr>
          <p:cNvPr id="4" name="Imagen 3">
            <a:extLst>
              <a:ext uri="{FF2B5EF4-FFF2-40B4-BE49-F238E27FC236}">
                <a16:creationId xmlns:a16="http://schemas.microsoft.com/office/drawing/2014/main" id="{395C910F-3528-B425-A038-77043E997929}"/>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805245074"/>
      </p:ext>
    </p:extLst>
  </p:cSld>
  <p:clrMapOvr>
    <a:masterClrMapping/>
  </p:clrMapOvr>
  <p:transition spd="slow">
    <p:push dir="u"/>
  </p:transition>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9" name="Rectangle 6158">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47" name="Picture 3" descr="Inspección en aeropuertos: tecnologías aplicadas - Segurilatam"/>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22853" r="446" b="9091"/>
          <a:stretch/>
        </p:blipFill>
        <p:spPr bwMode="auto">
          <a:xfrm>
            <a:off x="20" y="10"/>
            <a:ext cx="8668492" cy="6857990"/>
          </a:xfrm>
          <a:prstGeom prst="rect">
            <a:avLst/>
          </a:prstGeom>
          <a:noFill/>
          <a:extLst>
            <a:ext uri="{909E8E84-426E-40DD-AFC4-6F175D3DCCD1}">
              <a14:hiddenFill xmlns:a14="http://schemas.microsoft.com/office/drawing/2010/main">
                <a:solidFill>
                  <a:srgbClr val="FFFFFF"/>
                </a:solidFill>
              </a14:hiddenFill>
            </a:ext>
          </a:extLst>
        </p:spPr>
      </p:pic>
      <p:sp>
        <p:nvSpPr>
          <p:cNvPr id="6161" name="Rectangle 6160">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ítulo 1"/>
          <p:cNvSpPr>
            <a:spLocks noGrp="1"/>
          </p:cNvSpPr>
          <p:nvPr>
            <p:ph type="title"/>
          </p:nvPr>
        </p:nvSpPr>
        <p:spPr>
          <a:xfrm>
            <a:off x="8370470" y="1161288"/>
            <a:ext cx="3438144" cy="1124712"/>
          </a:xfrm>
        </p:spPr>
        <p:txBody>
          <a:bodyPr vert="horz" lIns="91440" tIns="45720" rIns="91440" bIns="45720" rtlCol="0" anchor="b">
            <a:normAutofit/>
          </a:bodyPr>
          <a:lstStyle/>
          <a:p>
            <a:r>
              <a:rPr lang="en-US" sz="1500" b="1"/>
              <a:t>CO – SA 17.6/16</a:t>
            </a:r>
            <a:br>
              <a:rPr lang="en-US" sz="1500"/>
            </a:br>
            <a:r>
              <a:rPr lang="en-US" sz="1500"/>
              <a:t>"PROCEDIMIENTO PARA LA INSPECCIÓN DE PASAJEROS Y EQUIPAJE DE MANO EN LOS AERÓDROMOS CIVILES DE SERVICIO AL PÚBLICO"</a:t>
            </a:r>
          </a:p>
        </p:txBody>
      </p:sp>
      <p:sp>
        <p:nvSpPr>
          <p:cNvPr id="6163" name="Rectangle 616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65" name="Rectangle 616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Marcador de contenido 2"/>
          <p:cNvSpPr>
            <a:spLocks noGrp="1"/>
          </p:cNvSpPr>
          <p:nvPr>
            <p:ph sz="half" idx="1"/>
          </p:nvPr>
        </p:nvSpPr>
        <p:spPr>
          <a:xfrm>
            <a:off x="8370470" y="2718054"/>
            <a:ext cx="3438906" cy="3207258"/>
          </a:xfrm>
        </p:spPr>
        <p:txBody>
          <a:bodyPr vert="horz" lIns="91440" tIns="45720" rIns="91440" bIns="45720" rtlCol="0" anchor="t">
            <a:normAutofit/>
          </a:bodyPr>
          <a:lstStyle/>
          <a:p>
            <a:pPr marL="0"/>
            <a:r>
              <a:rPr lang="en-US" sz="1400"/>
              <a:t>Establece que los concesionarios o permisionarios de </a:t>
            </a:r>
            <a:r>
              <a:rPr lang="en-US" sz="1400" b="1"/>
              <a:t>aeropuertos</a:t>
            </a:r>
            <a:r>
              <a:rPr lang="en-US" sz="1400"/>
              <a:t>, deben disponer en sus Terminales de uno o más Puestos de Inspección de Pasajeros (PIP) para brindar el servicio de inspección de pasajeros y equipaje de mano.</a:t>
            </a:r>
          </a:p>
          <a:p>
            <a:pPr marL="0"/>
            <a:r>
              <a:rPr lang="en-US" sz="1400"/>
              <a:t>Establece también los requisitos de los PIP como: </a:t>
            </a:r>
          </a:p>
          <a:p>
            <a:r>
              <a:rPr lang="en-US" sz="1400"/>
              <a:t>Ubicación</a:t>
            </a:r>
          </a:p>
          <a:p>
            <a:r>
              <a:rPr lang="en-US" sz="1400"/>
              <a:t>Equipamiento</a:t>
            </a:r>
          </a:p>
          <a:p>
            <a:r>
              <a:rPr lang="en-US" sz="1400"/>
              <a:t>Infraestructura</a:t>
            </a:r>
          </a:p>
          <a:p>
            <a:r>
              <a:rPr lang="en-US" sz="1400"/>
              <a:t>Operación</a:t>
            </a:r>
          </a:p>
          <a:p>
            <a:pPr marL="0"/>
            <a:endParaRPr lang="en-US" sz="1400"/>
          </a:p>
          <a:p>
            <a:pPr marL="0"/>
            <a:endParaRPr lang="en-US" sz="1400"/>
          </a:p>
        </p:txBody>
      </p:sp>
      <p:pic>
        <p:nvPicPr>
          <p:cNvPr id="4" name="Imagen 3">
            <a:extLst>
              <a:ext uri="{FF2B5EF4-FFF2-40B4-BE49-F238E27FC236}">
                <a16:creationId xmlns:a16="http://schemas.microsoft.com/office/drawing/2014/main" id="{A05AF308-C2D9-48A0-C1A3-CE22086AA3DE}"/>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195982143"/>
      </p:ext>
    </p:extLst>
  </p:cSld>
  <p:clrMapOvr>
    <a:masterClrMapping/>
  </p:clrMapOvr>
  <p:transition spd="slow">
    <p:wipe/>
  </p:transition>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170" name="Picture 2" descr="327,247 imágenes de Instructor - Imágenes, fotos y vectores de stock |  Shutterstock"/>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3222" r="8654"/>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77" name="Rectangle 717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ítulo 1"/>
          <p:cNvSpPr>
            <a:spLocks noGrp="1"/>
          </p:cNvSpPr>
          <p:nvPr>
            <p:ph type="title"/>
          </p:nvPr>
        </p:nvSpPr>
        <p:spPr>
          <a:xfrm>
            <a:off x="838200" y="365125"/>
            <a:ext cx="4291940" cy="1899912"/>
          </a:xfrm>
        </p:spPr>
        <p:txBody>
          <a:bodyPr vert="horz" lIns="91440" tIns="45720" rIns="91440" bIns="45720" rtlCol="0" anchor="ctr">
            <a:normAutofit fontScale="90000"/>
          </a:bodyPr>
          <a:lstStyle/>
          <a:p>
            <a:r>
              <a:rPr lang="es-MX" b="1" dirty="0">
                <a:solidFill>
                  <a:schemeClr val="tx1">
                    <a:lumMod val="75000"/>
                    <a:lumOff val="25000"/>
                  </a:schemeClr>
                </a:solidFill>
                <a:latin typeface="Century Gothic" panose="020B0502020202020204" pitchFamily="34" charset="0"/>
              </a:rPr>
              <a:t>CO – SA 17.7/16</a:t>
            </a:r>
            <a:br>
              <a:rPr lang="es-MX" sz="1900" dirty="0">
                <a:latin typeface="Century Gothic" panose="020B0502020202020204" pitchFamily="34" charset="0"/>
              </a:rPr>
            </a:br>
            <a:r>
              <a:rPr lang="es-MX" sz="1900" dirty="0">
                <a:latin typeface="Century Gothic" panose="020B0502020202020204" pitchFamily="34" charset="0"/>
              </a:rPr>
              <a:t> REQUISITOS PARA LA CERTIFICACIÓN Y RECERTIFICACIÓN DE INSTRUCTORES DE SEGURIDAD DE LA AVIACIÓN CIVIL.</a:t>
            </a:r>
            <a:br>
              <a:rPr lang="es-MX" sz="1900" dirty="0">
                <a:latin typeface="Century Gothic" panose="020B0502020202020204" pitchFamily="34" charset="0"/>
              </a:rPr>
            </a:br>
            <a:endParaRPr lang="es-MX" sz="1900" dirty="0">
              <a:latin typeface="Century Gothic" panose="020B0502020202020204" pitchFamily="34" charset="0"/>
            </a:endParaRPr>
          </a:p>
        </p:txBody>
      </p:sp>
      <p:sp>
        <p:nvSpPr>
          <p:cNvPr id="3" name="Marcador de contenido 2"/>
          <p:cNvSpPr>
            <a:spLocks noGrp="1"/>
          </p:cNvSpPr>
          <p:nvPr>
            <p:ph sz="half" idx="1"/>
          </p:nvPr>
        </p:nvSpPr>
        <p:spPr>
          <a:xfrm>
            <a:off x="838200" y="2434201"/>
            <a:ext cx="3822189" cy="3742762"/>
          </a:xfrm>
        </p:spPr>
        <p:txBody>
          <a:bodyPr vert="horz" lIns="91440" tIns="45720" rIns="91440" bIns="45720" rtlCol="0">
            <a:normAutofit/>
          </a:bodyPr>
          <a:lstStyle/>
          <a:p>
            <a:pPr marL="0" indent="0">
              <a:buNone/>
            </a:pPr>
            <a:r>
              <a:rPr lang="es-MX" sz="2000" dirty="0">
                <a:latin typeface="Century Gothic" panose="020B0502020202020204" pitchFamily="34" charset="0"/>
              </a:rPr>
              <a:t>Establece los requisitos de conocimientos, experiencia, competencia y metodología para regular los procesos de certificación y recertificación de instructores en seguridad de la aviación civil, así como sus funciones y responsabilidades, con la finalidad de tener certeza de las funciones que desempeñan.</a:t>
            </a:r>
          </a:p>
        </p:txBody>
      </p:sp>
      <p:pic>
        <p:nvPicPr>
          <p:cNvPr id="4" name="Imagen 3">
            <a:extLst>
              <a:ext uri="{FF2B5EF4-FFF2-40B4-BE49-F238E27FC236}">
                <a16:creationId xmlns:a16="http://schemas.microsoft.com/office/drawing/2014/main" id="{EC0D8CAA-ECF8-6267-24D9-17D6E5C315CF}"/>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00034663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194" name="Picture 2" descr="Concepto de evaluación de crédito dibujado a mano con documentos | Vector  Gratis"/>
          <p:cNvPicPr>
            <a:picLocks noGrp="1" noChangeAspect="1" noChangeArrowheads="1"/>
          </p:cNvPicPr>
          <p:nvPr>
            <p:ph sz="half" idx="2"/>
          </p:nvPr>
        </p:nvPicPr>
        <p:blipFill rotWithShape="1">
          <a:blip r:embed="rId2" cstate="print">
            <a:extLst>
              <a:ext uri="{28A0092B-C50C-407E-A947-70E740481C1C}">
                <a14:useLocalDpi xmlns:a14="http://schemas.microsoft.com/office/drawing/2010/main" val="0"/>
              </a:ext>
            </a:extLst>
          </a:blip>
          <a:srcRect l="9091" t="14689" r="-1" b="13388"/>
          <a:stretch/>
        </p:blipFill>
        <p:spPr bwMode="auto">
          <a:xfrm>
            <a:off x="20" y="10"/>
            <a:ext cx="8668492" cy="6857990"/>
          </a:xfrm>
          <a:prstGeom prst="rect">
            <a:avLst/>
          </a:prstGeom>
          <a:noFill/>
          <a:extLst>
            <a:ext uri="{909E8E84-426E-40DD-AFC4-6F175D3DCCD1}">
              <a14:hiddenFill xmlns:a14="http://schemas.microsoft.com/office/drawing/2010/main">
                <a:solidFill>
                  <a:srgbClr val="FFFFFF"/>
                </a:solidFill>
              </a14:hiddenFill>
            </a:ext>
          </a:extLst>
        </p:spPr>
      </p:pic>
      <p:sp>
        <p:nvSpPr>
          <p:cNvPr id="8201" name="Rectangle 8200">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flipH="1">
            <a:off x="1073426" y="0"/>
            <a:ext cx="11118574"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ítulo 1"/>
          <p:cNvSpPr>
            <a:spLocks noGrp="1"/>
          </p:cNvSpPr>
          <p:nvPr>
            <p:ph type="title"/>
          </p:nvPr>
        </p:nvSpPr>
        <p:spPr>
          <a:xfrm>
            <a:off x="6997443" y="1552851"/>
            <a:ext cx="4771415" cy="1124712"/>
          </a:xfrm>
        </p:spPr>
        <p:txBody>
          <a:bodyPr vert="horz" lIns="91440" tIns="45720" rIns="91440" bIns="45720" rtlCol="0" anchor="b">
            <a:noAutofit/>
          </a:bodyPr>
          <a:lstStyle/>
          <a:p>
            <a:r>
              <a:rPr lang="es-MX" sz="2800" b="1" dirty="0"/>
              <a:t>CO – SA 17.8/16</a:t>
            </a:r>
            <a:br>
              <a:rPr lang="es-MX" sz="2000" dirty="0"/>
            </a:br>
            <a:r>
              <a:rPr lang="es-MX" sz="2000" dirty="0"/>
              <a:t> ESTABLECE EL </a:t>
            </a:r>
            <a:r>
              <a:rPr lang="es-MX" sz="2000" b="1" dirty="0"/>
              <a:t>CONTENIDO</a:t>
            </a:r>
            <a:r>
              <a:rPr lang="es-MX" sz="2000" dirty="0"/>
              <a:t> DE LOS PROGRAMAS DE INSTRUCCIÓN EN MATERIA DE SEGURIDAD DE LA AVIACIÓN CIVIL</a:t>
            </a:r>
          </a:p>
        </p:txBody>
      </p:sp>
      <p:sp>
        <p:nvSpPr>
          <p:cNvPr id="8203" name="Rectangle 820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5400000">
            <a:off x="7388619" y="897337"/>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205" name="Rectangle 820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154304" y="2880799"/>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Marcador de contenido 2"/>
          <p:cNvSpPr>
            <a:spLocks noGrp="1"/>
          </p:cNvSpPr>
          <p:nvPr>
            <p:ph sz="half" idx="1"/>
          </p:nvPr>
        </p:nvSpPr>
        <p:spPr>
          <a:xfrm>
            <a:off x="6997149" y="3109617"/>
            <a:ext cx="4772472" cy="3207258"/>
          </a:xfrm>
        </p:spPr>
        <p:txBody>
          <a:bodyPr vert="horz" lIns="91440" tIns="45720" rIns="91440" bIns="45720" rtlCol="0" anchor="t">
            <a:normAutofit fontScale="92500" lnSpcReduction="10000"/>
          </a:bodyPr>
          <a:lstStyle/>
          <a:p>
            <a:pPr marL="0" algn="just"/>
            <a:r>
              <a:rPr lang="es-MX" sz="2400" dirty="0"/>
              <a:t>Esta circular establece los términos de referencia para </a:t>
            </a:r>
            <a:r>
              <a:rPr lang="es-MX" sz="2400" b="1" dirty="0"/>
              <a:t>elaborar</a:t>
            </a:r>
            <a:r>
              <a:rPr lang="es-MX" sz="2400" dirty="0"/>
              <a:t> los programas de instrucción que debe recibir el personal que participa o interviene en la aplicación de la seguridad de la aviación civil.</a:t>
            </a:r>
            <a:endParaRPr lang="es-MX" sz="2400" b="0" dirty="0">
              <a:effectLst/>
            </a:endParaRPr>
          </a:p>
          <a:p>
            <a:pPr marL="0" algn="just" fontAlgn="base"/>
            <a:r>
              <a:rPr lang="es-MX" sz="2400" dirty="0"/>
              <a:t>También indica que se debe contribuir a la especialización del personal de seguridad que brinda servicios aeroportuarios o complementarios de seguridad.</a:t>
            </a:r>
          </a:p>
        </p:txBody>
      </p:sp>
      <p:pic>
        <p:nvPicPr>
          <p:cNvPr id="4" name="Imagen 3">
            <a:extLst>
              <a:ext uri="{FF2B5EF4-FFF2-40B4-BE49-F238E27FC236}">
                <a16:creationId xmlns:a16="http://schemas.microsoft.com/office/drawing/2014/main" id="{9E104607-8F6C-3B86-833D-22756D509232}"/>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458519686"/>
      </p:ext>
    </p:extLst>
  </p:cSld>
  <p:clrMapOvr>
    <a:masterClrMapping/>
  </p:clrMapOvr>
  <p:transition spd="slow">
    <p:push dir="u"/>
  </p:transition>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8" name="Rectangle 922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227" name="Rectangle 9226">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ítulo 1"/>
          <p:cNvSpPr>
            <a:spLocks noGrp="1"/>
          </p:cNvSpPr>
          <p:nvPr>
            <p:ph type="title"/>
          </p:nvPr>
        </p:nvSpPr>
        <p:spPr>
          <a:xfrm>
            <a:off x="1137034" y="670559"/>
            <a:ext cx="4309610" cy="2148841"/>
          </a:xfrm>
        </p:spPr>
        <p:txBody>
          <a:bodyPr vert="horz" lIns="91440" tIns="45720" rIns="91440" bIns="45720" rtlCol="0" anchor="t">
            <a:normAutofit fontScale="90000"/>
          </a:bodyPr>
          <a:lstStyle/>
          <a:p>
            <a:r>
              <a:rPr lang="es-MX" sz="3100" b="1" dirty="0"/>
              <a:t>CO – SA 17.9/16</a:t>
            </a:r>
            <a:br>
              <a:rPr lang="es-MX" sz="3100" b="1" dirty="0"/>
            </a:br>
            <a:br>
              <a:rPr lang="es-MX" sz="1800" dirty="0"/>
            </a:br>
            <a:r>
              <a:rPr lang="es-MX" sz="2200" dirty="0"/>
              <a:t>POLÍTICAS GENERALES PARA LA INSPECCIÓN DE EQUIPAJE FACTURADO, DE BODEGA O DOCUMENTADO QUE SE TRANSPORTA EN AERONAVES DEL SERVICIO PÚBLICO EN TERRITORIO NACIONAL</a:t>
            </a:r>
          </a:p>
        </p:txBody>
      </p:sp>
      <p:pic>
        <p:nvPicPr>
          <p:cNvPr id="9220" name="Picture 4" descr="IATA - Passenger Baggage Rules"/>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2" b="3975"/>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Marcador de contenido 2"/>
          <p:cNvSpPr>
            <a:spLocks noGrp="1"/>
          </p:cNvSpPr>
          <p:nvPr>
            <p:ph sz="half" idx="1"/>
          </p:nvPr>
        </p:nvSpPr>
        <p:spPr>
          <a:xfrm>
            <a:off x="6371648" y="2031823"/>
            <a:ext cx="5223704" cy="2301638"/>
          </a:xfrm>
        </p:spPr>
        <p:txBody>
          <a:bodyPr vert="horz" lIns="91440" tIns="45720" rIns="91440" bIns="45720" rtlCol="0" anchor="t">
            <a:normAutofit/>
          </a:bodyPr>
          <a:lstStyle/>
          <a:p>
            <a:pPr marL="0" algn="just"/>
            <a:r>
              <a:rPr lang="es-MX" dirty="0"/>
              <a:t>La presente Circular Obligatoria no es aplicable para los servicios de taxi aéreo y el servicio público privado comercial y no comercial que opera en el territorio nacional.</a:t>
            </a:r>
          </a:p>
        </p:txBody>
      </p:sp>
      <p:pic>
        <p:nvPicPr>
          <p:cNvPr id="4" name="Imagen 3">
            <a:extLst>
              <a:ext uri="{FF2B5EF4-FFF2-40B4-BE49-F238E27FC236}">
                <a16:creationId xmlns:a16="http://schemas.microsoft.com/office/drawing/2014/main" id="{1F9B4E9F-0450-7AAC-C416-7F6637AC4403}"/>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42840182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249" name="Rectangle 1024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ítulo 1"/>
          <p:cNvSpPr>
            <a:spLocks noGrp="1"/>
          </p:cNvSpPr>
          <p:nvPr>
            <p:ph type="title"/>
          </p:nvPr>
        </p:nvSpPr>
        <p:spPr>
          <a:xfrm>
            <a:off x="1137033" y="670559"/>
            <a:ext cx="4683321" cy="2148841"/>
          </a:xfrm>
        </p:spPr>
        <p:txBody>
          <a:bodyPr vert="horz" lIns="91440" tIns="45720" rIns="91440" bIns="45720" rtlCol="0" anchor="t">
            <a:normAutofit/>
          </a:bodyPr>
          <a:lstStyle/>
          <a:p>
            <a:r>
              <a:rPr lang="es-MX" sz="2800" b="1" dirty="0"/>
              <a:t>CO – SA 17.10/16</a:t>
            </a:r>
            <a:br>
              <a:rPr lang="es-MX" sz="2800" dirty="0"/>
            </a:br>
            <a:br>
              <a:rPr lang="es-MX" sz="1600" dirty="0"/>
            </a:br>
            <a:r>
              <a:rPr lang="es-MX" sz="2000" dirty="0"/>
              <a:t>ESTABLECE EL </a:t>
            </a:r>
            <a:r>
              <a:rPr lang="es-MX" sz="2000" b="1" dirty="0"/>
              <a:t>CONTENIDO</a:t>
            </a:r>
            <a:r>
              <a:rPr lang="es-MX" sz="2000" dirty="0"/>
              <a:t> MÍNIMO DEL PROGRAMA LOCAL DE SEGURIDAD AEROPORTUARIA</a:t>
            </a:r>
          </a:p>
        </p:txBody>
      </p:sp>
      <p:pic>
        <p:nvPicPr>
          <p:cNvPr id="10242" name="Picture 2" descr="Seguridad Aeroportuaria"/>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14085"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Marcador de contenido 2"/>
          <p:cNvSpPr>
            <a:spLocks noGrp="1"/>
          </p:cNvSpPr>
          <p:nvPr>
            <p:ph sz="half" idx="1"/>
          </p:nvPr>
        </p:nvSpPr>
        <p:spPr>
          <a:xfrm>
            <a:off x="6797003" y="1284720"/>
            <a:ext cx="4891413" cy="5445076"/>
          </a:xfrm>
        </p:spPr>
        <p:txBody>
          <a:bodyPr vert="horz" lIns="91440" tIns="45720" rIns="91440" bIns="45720" rtlCol="0" anchor="t">
            <a:normAutofit/>
          </a:bodyPr>
          <a:lstStyle/>
          <a:p>
            <a:pPr marL="0" algn="just"/>
            <a:r>
              <a:rPr lang="es-MX" dirty="0"/>
              <a:t>Esta circular establece que, en todo aeródromo civil, se debe disponer de un Programa Local de Seguridad Aeroportuaria acorde a sus características particulares de infraestructura y operación, en el que establezca las medidas de seguridad preventivas, así como las medidas y procedimientos para atender coordinadamente la ocurrencia de algún acto de interferencia ilícita</a:t>
            </a:r>
          </a:p>
        </p:txBody>
      </p:sp>
      <p:pic>
        <p:nvPicPr>
          <p:cNvPr id="4" name="Imagen 3">
            <a:extLst>
              <a:ext uri="{FF2B5EF4-FFF2-40B4-BE49-F238E27FC236}">
                <a16:creationId xmlns:a16="http://schemas.microsoft.com/office/drawing/2014/main" id="{5CB7494E-531B-DC17-5C68-4FE0DA25C969}"/>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915381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273" name="Rectangle 1127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ítulo 1"/>
          <p:cNvSpPr>
            <a:spLocks noGrp="1"/>
          </p:cNvSpPr>
          <p:nvPr>
            <p:ph type="title"/>
          </p:nvPr>
        </p:nvSpPr>
        <p:spPr>
          <a:xfrm>
            <a:off x="1137033" y="670559"/>
            <a:ext cx="4683321" cy="2148841"/>
          </a:xfrm>
        </p:spPr>
        <p:txBody>
          <a:bodyPr vert="horz" lIns="91440" tIns="45720" rIns="91440" bIns="45720" rtlCol="0" anchor="t">
            <a:normAutofit fontScale="90000"/>
          </a:bodyPr>
          <a:lstStyle/>
          <a:p>
            <a:r>
              <a:rPr lang="es-MX" sz="3100" b="1" dirty="0"/>
              <a:t>CO – SA 17.11/16</a:t>
            </a:r>
            <a:br>
              <a:rPr lang="es-MX" sz="3100" b="1" dirty="0"/>
            </a:br>
            <a:br>
              <a:rPr lang="es-MX" sz="1800" b="1" dirty="0"/>
            </a:br>
            <a:r>
              <a:rPr lang="es-MX" sz="2200" dirty="0"/>
              <a:t>DISPOSICIONES A USUARIOS DE LOS SERVICIOS DE LOS AEROPUERTOS Y DEL TRANSPORTE AÉREO, Y LAS SANCIONES ADMINISTRATIVAS A AQUELLOS PERTURBADORES E INSUBORDINADOS</a:t>
            </a:r>
          </a:p>
        </p:txBody>
      </p:sp>
      <p:pic>
        <p:nvPicPr>
          <p:cNvPr id="11266" name="Picture 2" descr="Que es un pasajero insubordinado y perturbado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6076" r="1364" b="-2"/>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Marcador de contenido 2"/>
          <p:cNvSpPr>
            <a:spLocks noGrp="1"/>
          </p:cNvSpPr>
          <p:nvPr>
            <p:ph sz="half" idx="1"/>
          </p:nvPr>
        </p:nvSpPr>
        <p:spPr>
          <a:xfrm>
            <a:off x="6957387" y="1399429"/>
            <a:ext cx="4555782" cy="5073016"/>
          </a:xfrm>
        </p:spPr>
        <p:txBody>
          <a:bodyPr vert="horz" lIns="91440" tIns="45720" rIns="91440" bIns="45720" rtlCol="0" anchor="t">
            <a:normAutofit/>
          </a:bodyPr>
          <a:lstStyle/>
          <a:p>
            <a:pPr marL="0" algn="just" fontAlgn="base"/>
            <a:r>
              <a:rPr lang="es-MX" sz="2000" dirty="0"/>
              <a:t>Esta circular describe normas  del comportamiento de los usuarios para mantener el orden y evitar situaciones que atenten contra la seguridad de la aviación civil, por ejemplo :</a:t>
            </a:r>
          </a:p>
          <a:p>
            <a:pPr algn="just" fontAlgn="base"/>
            <a:r>
              <a:rPr lang="es-MX" sz="2000" dirty="0"/>
              <a:t>Se prohíbe agredir, amenazar, al personal empleado en los Aeropuertos y / o a las tripulaciones.</a:t>
            </a:r>
          </a:p>
          <a:p>
            <a:pPr algn="just" fontAlgn="base"/>
            <a:r>
              <a:rPr lang="es-MX" sz="2000" dirty="0"/>
              <a:t>No se proporcionará el servicio de bebidas alcohólicas a usuarios menores de 18 años.</a:t>
            </a:r>
          </a:p>
          <a:p>
            <a:pPr algn="just" fontAlgn="base"/>
            <a:r>
              <a:rPr lang="es-MX" sz="2000" dirty="0"/>
              <a:t>Los usuarios están obligados a obedecer las señales, instrucciones de restricción de los Aeropuertos y de las Aeronaves.</a:t>
            </a:r>
          </a:p>
          <a:p>
            <a:pPr marL="0" algn="just"/>
            <a:r>
              <a:rPr lang="es-MX" sz="2000" dirty="0"/>
              <a:t>Etc.</a:t>
            </a:r>
          </a:p>
        </p:txBody>
      </p:sp>
      <p:pic>
        <p:nvPicPr>
          <p:cNvPr id="4" name="Imagen 3">
            <a:extLst>
              <a:ext uri="{FF2B5EF4-FFF2-40B4-BE49-F238E27FC236}">
                <a16:creationId xmlns:a16="http://schemas.microsoft.com/office/drawing/2014/main" id="{0D74DF13-1F10-D8EB-7E89-355F053CB708}"/>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274363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7" name="Rectangle 12296">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ítulo 1"/>
          <p:cNvSpPr>
            <a:spLocks noGrp="1"/>
          </p:cNvSpPr>
          <p:nvPr>
            <p:ph type="title"/>
          </p:nvPr>
        </p:nvSpPr>
        <p:spPr>
          <a:xfrm>
            <a:off x="5367526" y="1031123"/>
            <a:ext cx="6821426" cy="2093078"/>
          </a:xfrm>
        </p:spPr>
        <p:txBody>
          <a:bodyPr vert="horz" lIns="91440" tIns="45720" rIns="91440" bIns="45720" rtlCol="0" anchor="ctr">
            <a:normAutofit/>
          </a:bodyPr>
          <a:lstStyle/>
          <a:p>
            <a:r>
              <a:rPr lang="en-US" sz="4000" b="1" dirty="0">
                <a:solidFill>
                  <a:schemeClr val="tx1">
                    <a:lumMod val="75000"/>
                    <a:lumOff val="25000"/>
                  </a:schemeClr>
                </a:solidFill>
                <a:latin typeface="Century Gothic" panose="020B0502020202020204" pitchFamily="34" charset="0"/>
              </a:rPr>
              <a:t>CO – SA 17.16/19</a:t>
            </a:r>
            <a:br>
              <a:rPr lang="en-US" sz="2300" b="1" dirty="0">
                <a:latin typeface="Century Gothic" panose="020B0502020202020204" pitchFamily="34" charset="0"/>
              </a:rPr>
            </a:br>
            <a:r>
              <a:rPr lang="en-US" sz="2300" dirty="0">
                <a:latin typeface="Century Gothic" panose="020B0502020202020204" pitchFamily="34" charset="0"/>
              </a:rPr>
              <a:t>QUE ESTABLECE LA METODOLOGÍA PARA EVALUACIÓN DE AMENAZAS Y GESTIÓN DE RIESGO EN CUESTIÓN DE AVIACIÓN CIVIL </a:t>
            </a:r>
          </a:p>
        </p:txBody>
      </p:sp>
      <p:sp>
        <p:nvSpPr>
          <p:cNvPr id="12299"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rot="5400000">
            <a:off x="4471415" y="20858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Imagen 5" descr="Interfaz de usuario gráfica, Aplicación, Icono&#10;&#10;Descripción generada automáticamente">
            <a:extLst>
              <a:ext uri="{FF2B5EF4-FFF2-40B4-BE49-F238E27FC236}">
                <a16:creationId xmlns:a16="http://schemas.microsoft.com/office/drawing/2014/main" id="{2858F06F-C934-41C8-B016-6DA76C2BAAC9}"/>
              </a:ext>
            </a:extLst>
          </p:cNvPr>
          <p:cNvPicPr>
            <a:picLocks noChangeAspect="1"/>
          </p:cNvPicPr>
          <p:nvPr/>
        </p:nvPicPr>
        <p:blipFill rotWithShape="1">
          <a:blip r:embed="rId2"/>
          <a:srcRect l="16905" t="3754" r="16721" b="1345"/>
          <a:stretch/>
        </p:blipFill>
        <p:spPr>
          <a:xfrm>
            <a:off x="192601" y="1365662"/>
            <a:ext cx="4598174" cy="5358156"/>
          </a:xfrm>
          <a:prstGeom prst="rect">
            <a:avLst/>
          </a:prstGeom>
        </p:spPr>
      </p:pic>
      <p:pic>
        <p:nvPicPr>
          <p:cNvPr id="12290" name="Picture 2" descr="7 pasos para la evaluación de riesgos laborales"/>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39511" y="3007735"/>
            <a:ext cx="6969932" cy="3850265"/>
          </a:xfrm>
          <a:prstGeom prst="rect">
            <a:avLst/>
          </a:prstGeom>
          <a:noFill/>
          <a:extLst>
            <a:ext uri="{909E8E84-426E-40DD-AFC4-6F175D3DCCD1}">
              <a14:hiddenFill xmlns:a14="http://schemas.microsoft.com/office/drawing/2010/main">
                <a:solidFill>
                  <a:srgbClr val="FFFFFF"/>
                </a:solidFill>
              </a14:hiddenFill>
            </a:ext>
          </a:extLst>
        </p:spPr>
      </p:pic>
      <p:pic>
        <p:nvPicPr>
          <p:cNvPr id="3" name="Imagen 2">
            <a:extLst>
              <a:ext uri="{FF2B5EF4-FFF2-40B4-BE49-F238E27FC236}">
                <a16:creationId xmlns:a16="http://schemas.microsoft.com/office/drawing/2014/main" id="{5FADFC7B-808E-A2B8-ED47-76DB4E99DD5C}"/>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742965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5" name="Rectangle 1332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ítulo 1"/>
          <p:cNvSpPr>
            <a:spLocks noGrp="1"/>
          </p:cNvSpPr>
          <p:nvPr>
            <p:ph type="title"/>
          </p:nvPr>
        </p:nvSpPr>
        <p:spPr>
          <a:xfrm>
            <a:off x="6657715" y="1038771"/>
            <a:ext cx="4195674" cy="2052522"/>
          </a:xfrm>
        </p:spPr>
        <p:txBody>
          <a:bodyPr vert="horz" lIns="91440" tIns="45720" rIns="91440" bIns="45720" rtlCol="0" anchor="b">
            <a:normAutofit fontScale="90000"/>
          </a:bodyPr>
          <a:lstStyle/>
          <a:p>
            <a:r>
              <a:rPr lang="es-MX" sz="4000" b="1" dirty="0">
                <a:solidFill>
                  <a:schemeClr val="tx1">
                    <a:lumMod val="75000"/>
                    <a:lumOff val="25000"/>
                  </a:schemeClr>
                </a:solidFill>
                <a:latin typeface="Century Gothic" panose="020B0502020202020204" pitchFamily="34" charset="0"/>
              </a:rPr>
              <a:t>CO – SA 17.17/21</a:t>
            </a:r>
            <a:br>
              <a:rPr lang="es-MX" sz="1400" dirty="0">
                <a:latin typeface="Century Gothic" panose="020B0502020202020204" pitchFamily="34" charset="0"/>
              </a:rPr>
            </a:br>
            <a:r>
              <a:rPr lang="es-MX" sz="1400" dirty="0">
                <a:latin typeface="Century Gothic" panose="020B0502020202020204" pitchFamily="34" charset="0"/>
              </a:rPr>
              <a:t> CIRCULAR OBLIGATORIA QUE ESTABLECE LOS </a:t>
            </a:r>
            <a:r>
              <a:rPr lang="es-MX" sz="1400" b="1" dirty="0">
                <a:latin typeface="Century Gothic" panose="020B0502020202020204" pitchFamily="34" charset="0"/>
              </a:rPr>
              <a:t>LINEAMIENTOS </a:t>
            </a:r>
            <a:r>
              <a:rPr lang="es-MX" sz="1400" dirty="0">
                <a:latin typeface="Century Gothic" panose="020B0502020202020204" pitchFamily="34" charset="0"/>
              </a:rPr>
              <a:t>DE UN SISTEMA DE </a:t>
            </a:r>
            <a:r>
              <a:rPr lang="es-MX" sz="1400" b="1" dirty="0">
                <a:latin typeface="Century Gothic" panose="020B0502020202020204" pitchFamily="34" charset="0"/>
              </a:rPr>
              <a:t>CERTIFICACIÓN</a:t>
            </a:r>
            <a:r>
              <a:rPr lang="es-MX" sz="1400" dirty="0">
                <a:latin typeface="Century Gothic" panose="020B0502020202020204" pitchFamily="34" charset="0"/>
              </a:rPr>
              <a:t> Y RECERTIFICACIÓN EN COMPETENCIA LABORAL DEL </a:t>
            </a:r>
            <a:r>
              <a:rPr lang="es-MX" sz="1400" b="1" dirty="0">
                <a:latin typeface="Century Gothic" panose="020B0502020202020204" pitchFamily="34" charset="0"/>
              </a:rPr>
              <a:t>PERSONAL</a:t>
            </a:r>
            <a:r>
              <a:rPr lang="es-MX" sz="1400" dirty="0">
                <a:latin typeface="Century Gothic" panose="020B0502020202020204" pitchFamily="34" charset="0"/>
              </a:rPr>
              <a:t> QUE LLEVA A CABO LOS </a:t>
            </a:r>
            <a:r>
              <a:rPr lang="es-MX" sz="1400" b="1" dirty="0">
                <a:latin typeface="Century Gothic" panose="020B0502020202020204" pitchFamily="34" charset="0"/>
              </a:rPr>
              <a:t>CONTROLES DE SEGURIDAD </a:t>
            </a:r>
            <a:r>
              <a:rPr lang="es-MX" sz="1400" dirty="0">
                <a:latin typeface="Century Gothic" panose="020B0502020202020204" pitchFamily="34" charset="0"/>
              </a:rPr>
              <a:t>DE LA AVIACIÓN EN CONCESIONARIOS Y/o PERMISIONARIOS DE AEROPUERTOS Y DE TRANSPORTE AÉREO DE SERVICIO PÚBLICO</a:t>
            </a:r>
          </a:p>
        </p:txBody>
      </p:sp>
      <p:sp>
        <p:nvSpPr>
          <p:cNvPr id="13327" name="Oval 1332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3320" name="Picture 8" descr="Imágenes de Certificacion | Vectores, fotos de stock y PSD gratuitos"/>
          <p:cNvPicPr>
            <a:picLocks noGrp="1" noChangeAspect="1" noChangeArrowheads="1"/>
          </p:cNvPicPr>
          <p:nvPr>
            <p:ph sz="half" idx="2"/>
          </p:nvPr>
        </p:nvPicPr>
        <p:blipFill rotWithShape="1">
          <a:blip r:embed="rId2" cstate="print">
            <a:extLst>
              <a:ext uri="{28A0092B-C50C-407E-A947-70E740481C1C}">
                <a14:useLocalDpi xmlns:a14="http://schemas.microsoft.com/office/drawing/2010/main" val="0"/>
              </a:ext>
            </a:extLst>
          </a:blip>
          <a:srcRect l="16625" r="16624" b="-2"/>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13332"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331"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Marcador de contenido 2"/>
          <p:cNvSpPr>
            <a:spLocks noGrp="1"/>
          </p:cNvSpPr>
          <p:nvPr>
            <p:ph sz="half" idx="1"/>
          </p:nvPr>
        </p:nvSpPr>
        <p:spPr>
          <a:xfrm>
            <a:off x="6657715" y="3562318"/>
            <a:ext cx="4195673" cy="2913872"/>
          </a:xfrm>
        </p:spPr>
        <p:txBody>
          <a:bodyPr vert="horz" lIns="91440" tIns="45720" rIns="91440" bIns="45720" rtlCol="0" anchor="t">
            <a:normAutofit fontScale="92500" lnSpcReduction="10000"/>
          </a:bodyPr>
          <a:lstStyle/>
          <a:p>
            <a:pPr marL="0" indent="0">
              <a:buNone/>
            </a:pPr>
            <a:r>
              <a:rPr lang="es-MX" sz="1900" dirty="0">
                <a:solidFill>
                  <a:schemeClr val="tx1">
                    <a:alpha val="80000"/>
                  </a:schemeClr>
                </a:solidFill>
                <a:latin typeface="Century Gothic" panose="020B0502020202020204" pitchFamily="34" charset="0"/>
              </a:rPr>
              <a:t>Esta circular orienta y describe los requerimientos para acreditar a los Organismos Certificadores y Centros Evaluadores y lineamentos que son aplicables al proceso de certificación y recertificación en competencia laboral del personal que efectúa las actividades de los controles de seguridad de la aviación civil para prevenir actos de interferencia ilícita en la aviación civil.</a:t>
            </a:r>
          </a:p>
        </p:txBody>
      </p:sp>
      <p:sp>
        <p:nvSpPr>
          <p:cNvPr id="13333"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3335"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4" name="Imagen 3">
            <a:extLst>
              <a:ext uri="{FF2B5EF4-FFF2-40B4-BE49-F238E27FC236}">
                <a16:creationId xmlns:a16="http://schemas.microsoft.com/office/drawing/2014/main" id="{074855CE-96B9-BF9D-2255-2851E75AE34C}"/>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744181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9703" name="Rectangle 2970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9698" name="Picture 2" descr="Estructura de un proyecto y claves para apuntar al éxito">
            <a:extLst>
              <a:ext uri="{FF2B5EF4-FFF2-40B4-BE49-F238E27FC236}">
                <a16:creationId xmlns:a16="http://schemas.microsoft.com/office/drawing/2014/main" id="{D867DFB8-B0E7-4AE8-A4B4-98BCEC8C67F7}"/>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17727CC5-BDF1-46A8-8903-2F09BE960889}"/>
              </a:ext>
            </a:extLst>
          </p:cNvPr>
          <p:cNvSpPr/>
          <p:nvPr/>
        </p:nvSpPr>
        <p:spPr>
          <a:xfrm>
            <a:off x="1524000" y="1122362"/>
            <a:ext cx="9144000" cy="2900518"/>
          </a:xfrm>
          <a:prstGeom prst="rect">
            <a:avLst/>
          </a:prstGeom>
        </p:spPr>
        <p:txBody>
          <a:bodyPr vert="horz" lIns="91440" tIns="45720" rIns="91440" bIns="45720" rtlCol="0" anchor="b">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s-MX" sz="60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Estructura del Programa de Seguridad PSPAII</a:t>
            </a:r>
          </a:p>
        </p:txBody>
      </p:sp>
      <p:pic>
        <p:nvPicPr>
          <p:cNvPr id="2" name="Imagen 1">
            <a:extLst>
              <a:ext uri="{FF2B5EF4-FFF2-40B4-BE49-F238E27FC236}">
                <a16:creationId xmlns:a16="http://schemas.microsoft.com/office/drawing/2014/main" id="{465CBF12-5AB0-8835-CDBA-73CCC27EBDCB}"/>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0983326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5">
            <a:extLst>
              <a:ext uri="{FF2B5EF4-FFF2-40B4-BE49-F238E27FC236}">
                <a16:creationId xmlns:a16="http://schemas.microsoft.com/office/drawing/2014/main" id="{7AF822A9-0621-4880-A2A8-5B6C997FF331}"/>
              </a:ext>
            </a:extLst>
          </p:cNvPr>
          <p:cNvSpPr txBox="1"/>
          <p:nvPr/>
        </p:nvSpPr>
        <p:spPr>
          <a:xfrm>
            <a:off x="7507848" y="2421682"/>
            <a:ext cx="4977976" cy="1454051"/>
          </a:xfrm>
          <a:prstGeom prst="rect">
            <a:avLst/>
          </a:prstGeom>
        </p:spPr>
        <p:txBody>
          <a:bodyPr vert="horz" lIns="91440" tIns="45720" rIns="91440" bIns="45720" rtlCol="0" anchor="ctr">
            <a:normAutofit fontScale="92500" lnSpcReduction="10000"/>
          </a:bodyPr>
          <a:lstStyle>
            <a:defPPr>
              <a:defRPr lang="es-MX"/>
            </a:defPPr>
            <a:lvl1pPr>
              <a:defRPr sz="2800" b="1" spc="50">
                <a:ln w="0"/>
                <a:solidFill>
                  <a:srgbClr val="0070C0"/>
                </a:solidFill>
                <a:effectLst>
                  <a:innerShdw blurRad="63500" dist="50800" dir="13500000">
                    <a:srgbClr val="000000">
                      <a:alpha val="50000"/>
                    </a:srgbClr>
                  </a:innerShdw>
                </a:effectLst>
                <a:latin typeface="Avenir Medium"/>
              </a:defRPr>
            </a:lvl1p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s-MX" sz="36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Deberes </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s-MX" sz="36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y </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s-MX" sz="36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Responsabilidades</a:t>
            </a:r>
          </a:p>
        </p:txBody>
      </p:sp>
      <p:sp>
        <p:nvSpPr>
          <p:cNvPr id="2" name="Rectángulo 1">
            <a:extLst>
              <a:ext uri="{FF2B5EF4-FFF2-40B4-BE49-F238E27FC236}">
                <a16:creationId xmlns:a16="http://schemas.microsoft.com/office/drawing/2014/main" id="{634332F6-84C6-4626-9247-49C57E558015}"/>
              </a:ext>
            </a:extLst>
          </p:cNvPr>
          <p:cNvSpPr/>
          <p:nvPr/>
        </p:nvSpPr>
        <p:spPr>
          <a:xfrm>
            <a:off x="804672" y="795648"/>
            <a:ext cx="5822102" cy="4738253"/>
          </a:xfrm>
          <a:prstGeom prst="rect">
            <a:avLst/>
          </a:prstGeom>
        </p:spPr>
        <p:txBody>
          <a:bodyPr vert="horz" lIns="91440" tIns="45720" rIns="91440" bIns="45720" rtlCol="0" anchor="ctr">
            <a:normAutofit/>
          </a:bodyPr>
          <a:lstStyle/>
          <a:p>
            <a:pPr marL="0" marR="0" lvl="0" indent="0" algn="just" defTabSz="914400" rtl="0" eaLnBrk="1" fontAlgn="auto" latinLnBrk="0" hangingPunct="1">
              <a:lnSpc>
                <a:spcPct val="90000"/>
              </a:lnSpc>
              <a:spcBef>
                <a:spcPts val="0"/>
              </a:spcBef>
              <a:spcAft>
                <a:spcPts val="600"/>
              </a:spcAft>
              <a:buClrTx/>
              <a:buSzTx/>
              <a:buFontTx/>
              <a:buNone/>
              <a:tabLst>
                <a:tab pos="0" algn="l"/>
              </a:tabLst>
              <a:defRPr/>
            </a:pPr>
            <a:r>
              <a:rPr kumimoji="0" lang="es-MX" sz="18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El Ejecutivo Responsable, será el Gerente General, ya que cuenta con todo el apoyo y autoridad (para toma de decisiones). Esto, debido a que para este puesto se necesita que se cuente con la autoridad para presidir con los recursos humanos y financieros en la organización. Las funciones y responsabilidades en materia de seguridad de la aviación civil que tiene el personal serán aquellas que están directamente involucrados en la seguridad de la aviación civil de la empresa. </a:t>
            </a:r>
          </a:p>
          <a:p>
            <a:pPr marL="0" marR="0" lvl="0" indent="0" algn="just" defTabSz="914400" rtl="0" eaLnBrk="1" fontAlgn="auto" latinLnBrk="0" hangingPunct="1">
              <a:lnSpc>
                <a:spcPct val="90000"/>
              </a:lnSpc>
              <a:spcBef>
                <a:spcPts val="0"/>
              </a:spcBef>
              <a:spcAft>
                <a:spcPts val="600"/>
              </a:spcAft>
              <a:buClrTx/>
              <a:buSzTx/>
              <a:buFontTx/>
              <a:buNone/>
              <a:tabLst>
                <a:tab pos="0" algn="l"/>
              </a:tabLst>
              <a:defRPr/>
            </a:pPr>
            <a:endParaRPr kumimoji="0" lang="es-MX" sz="18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endParaRPr>
          </a:p>
          <a:p>
            <a:pPr marL="0" marR="0" lvl="0" indent="0" algn="just" defTabSz="914400" rtl="0" eaLnBrk="1" fontAlgn="auto" latinLnBrk="0" hangingPunct="1">
              <a:lnSpc>
                <a:spcPct val="90000"/>
              </a:lnSpc>
              <a:spcBef>
                <a:spcPts val="0"/>
              </a:spcBef>
              <a:spcAft>
                <a:spcPts val="600"/>
              </a:spcAft>
              <a:buClrTx/>
              <a:buSzTx/>
              <a:buFontTx/>
              <a:buNone/>
              <a:tabLst>
                <a:tab pos="0" algn="l"/>
              </a:tabLst>
              <a:defRPr/>
            </a:pPr>
            <a:r>
              <a:rPr kumimoji="0" lang="es-MX" sz="18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Para ello ha designado el Gerente de Seguridad para aplicar las políticas y procedimientos en materia de Seguridad de la Aviación Civil</a:t>
            </a:r>
          </a:p>
          <a:p>
            <a:pPr marL="0" marR="0" lvl="0" indent="-228600" algn="just" defTabSz="914400" rtl="0" eaLnBrk="1" fontAlgn="auto" latinLnBrk="0" hangingPunct="1">
              <a:lnSpc>
                <a:spcPct val="90000"/>
              </a:lnSpc>
              <a:spcBef>
                <a:spcPts val="0"/>
              </a:spcBef>
              <a:spcAft>
                <a:spcPts val="600"/>
              </a:spcAft>
              <a:buClrTx/>
              <a:buSzTx/>
              <a:buFont typeface="Arial" panose="020B0604020202020204" pitchFamily="34" charset="0"/>
              <a:buChar char="•"/>
              <a:tabLst>
                <a:tab pos="0" algn="l"/>
              </a:tabLst>
              <a:defRPr/>
            </a:pPr>
            <a:endParaRPr kumimoji="0" lang="es-MX" sz="18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endParaRPr>
          </a:p>
          <a:p>
            <a:pPr marL="0" marR="0" lvl="0" indent="0" algn="just" defTabSz="914400" rtl="0" eaLnBrk="1" fontAlgn="auto" latinLnBrk="0" hangingPunct="1">
              <a:lnSpc>
                <a:spcPct val="90000"/>
              </a:lnSpc>
              <a:spcBef>
                <a:spcPts val="0"/>
              </a:spcBef>
              <a:spcAft>
                <a:spcPts val="600"/>
              </a:spcAft>
              <a:buClrTx/>
              <a:buSzTx/>
              <a:buFontTx/>
              <a:buNone/>
              <a:tabLst>
                <a:tab pos="0" algn="l"/>
              </a:tabLst>
              <a:defRPr/>
            </a:pPr>
            <a:r>
              <a:rPr kumimoji="0" lang="es-MX" sz="1800" b="0" i="0" u="none" strike="noStrike" kern="1200" cap="none" spc="0" normalizeH="0" baseline="0" noProof="0" dirty="0">
                <a:ln>
                  <a:noFill/>
                </a:ln>
                <a:solidFill>
                  <a:prstClr val="black">
                    <a:lumMod val="75000"/>
                    <a:lumOff val="25000"/>
                  </a:prstClr>
                </a:solidFill>
                <a:effectLst/>
                <a:uLnTx/>
                <a:uFillTx/>
                <a:latin typeface="Century Gothic" panose="020B0502020202020204" pitchFamily="34" charset="0"/>
                <a:ea typeface="+mn-ea"/>
                <a:cs typeface="+mn-cs"/>
              </a:rPr>
              <a:t>(VER PSPAII)</a:t>
            </a:r>
          </a:p>
        </p:txBody>
      </p:sp>
      <p:grpSp>
        <p:nvGrpSpPr>
          <p:cNvPr id="16" name="Group 15">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7" name="Freeform: Shape 16">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MX"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4" name="Imagen 3">
            <a:extLst>
              <a:ext uri="{FF2B5EF4-FFF2-40B4-BE49-F238E27FC236}">
                <a16:creationId xmlns:a16="http://schemas.microsoft.com/office/drawing/2014/main" id="{77DA02F9-7F89-DAA2-DBC8-26D2EAE7564B}"/>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413198791"/>
      </p:ext>
    </p:extLst>
  </p:cSld>
  <p:clrMapOvr>
    <a:masterClrMapping/>
  </p:clrMapOvr>
  <p:transition spd="slow">
    <p:wipe/>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5">
            <a:extLst>
              <a:ext uri="{FF2B5EF4-FFF2-40B4-BE49-F238E27FC236}">
                <a16:creationId xmlns:a16="http://schemas.microsoft.com/office/drawing/2014/main" id="{F988A243-F165-45D2-BFC7-1B7B64D86AD4}"/>
              </a:ext>
            </a:extLst>
          </p:cNvPr>
          <p:cNvSpPr txBox="1"/>
          <p:nvPr/>
        </p:nvSpPr>
        <p:spPr>
          <a:xfrm>
            <a:off x="379707" y="347870"/>
            <a:ext cx="9805694" cy="707886"/>
          </a:xfrm>
          <a:prstGeom prst="rect">
            <a:avLst/>
          </a:prstGeom>
          <a:noFill/>
          <a:ln>
            <a:noFill/>
          </a:ln>
        </p:spPr>
        <p:txBody>
          <a:bodyPr wrap="square">
            <a:spAutoFit/>
          </a:bodyPr>
          <a:lstStyle>
            <a:defPPr>
              <a:defRPr lang="es-MX"/>
            </a:defPPr>
            <a:lvl1pPr>
              <a:defRPr sz="2800" b="1" spc="50">
                <a:ln w="0"/>
                <a:solidFill>
                  <a:srgbClr val="0070C0"/>
                </a:solidFill>
                <a:effectLst>
                  <a:innerShdw blurRad="63500" dist="50800" dir="13500000">
                    <a:srgbClr val="000000">
                      <a:alpha val="50000"/>
                    </a:srgbClr>
                  </a:innerShdw>
                </a:effectLst>
                <a:latin typeface="Avenir Medium"/>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40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B0502020202020204" pitchFamily="34" charset="0"/>
                <a:ea typeface="+mn-ea"/>
                <a:cs typeface="+mn-cs"/>
              </a:rPr>
              <a:t>Estructura del Programa de Seguridad</a:t>
            </a:r>
          </a:p>
        </p:txBody>
      </p:sp>
      <p:sp>
        <p:nvSpPr>
          <p:cNvPr id="5" name="Rectángulo 4">
            <a:extLst>
              <a:ext uri="{FF2B5EF4-FFF2-40B4-BE49-F238E27FC236}">
                <a16:creationId xmlns:a16="http://schemas.microsoft.com/office/drawing/2014/main" id="{C59E1945-B88C-4916-AC18-FAD71E874431}"/>
              </a:ext>
            </a:extLst>
          </p:cNvPr>
          <p:cNvSpPr/>
          <p:nvPr/>
        </p:nvSpPr>
        <p:spPr>
          <a:xfrm>
            <a:off x="505829" y="1143846"/>
            <a:ext cx="7692239" cy="5493812"/>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Registro de Revisiones</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Índice</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Lista de Páginas Efectivas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Introducción</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Definiciones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Abreviaturas</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Obligaciones y Responsabilidades Internacionales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Obligaciones y Responsabilidades Nacionales</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Política y Organización</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Seguridad de los pasajeros y su equipaje de mano</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Procedimientos de Inspección y Registro Manual de los Pasajeros de Transbordo.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Seguridad del Equipaje de Bodega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Seguridad del Equipaje de la Tripulación de Mano y de Bodega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Cotejo del Pasajero y del Equipaje de Bodega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Seguridad de la Aeronave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Seguridad de Provisiones y Suministro y piezas de repuesto del Taxi Aéreo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Seguridad de las operaciones de Limpieza de Aeronave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Seguridad de la Carga, encomiendas de mensajería, paquetes expreso y correo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Contratación del Personal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Instrucción del Personal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Planificación de Contingencia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Notificación de Incidentes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Supervisión y Vigilancia de la Actuación 	</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tab pos="0" algn="l"/>
              </a:tabLst>
              <a:defRPr/>
            </a:pPr>
            <a:r>
              <a:rPr kumimoji="0" lang="es-MX"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rPr>
              <a:t>Procedimientos Locales del Aeropuerto </a:t>
            </a:r>
            <a:r>
              <a:rPr kumimoji="0" lang="es-MX" sz="1500" b="0" i="0" u="none" strike="noStrike" kern="1200" cap="none" spc="0" normalizeH="0" baseline="0" noProof="0" dirty="0">
                <a:ln>
                  <a:noFill/>
                </a:ln>
                <a:solidFill>
                  <a:prstClr val="black"/>
                </a:solidFill>
                <a:effectLst/>
                <a:uLnTx/>
                <a:uFillTx/>
                <a:latin typeface="Avenir Light"/>
                <a:ea typeface="+mn-ea"/>
                <a:cs typeface="+mn-cs"/>
              </a:rPr>
              <a:t>	</a:t>
            </a:r>
          </a:p>
        </p:txBody>
      </p:sp>
      <p:pic>
        <p:nvPicPr>
          <p:cNvPr id="6" name="Imagen 5">
            <a:extLst>
              <a:ext uri="{FF2B5EF4-FFF2-40B4-BE49-F238E27FC236}">
                <a16:creationId xmlns:a16="http://schemas.microsoft.com/office/drawing/2014/main" id="{2A613102-0C42-D2BC-4AA0-8158BC4F911B}"/>
              </a:ext>
            </a:extLst>
          </p:cNvPr>
          <p:cNvPicPr>
            <a:picLocks noChangeAspect="1"/>
          </p:cNvPicPr>
          <p:nvPr/>
        </p:nvPicPr>
        <p:blipFill>
          <a:blip r:embed="rId3"/>
          <a:stretch>
            <a:fillRect/>
          </a:stretch>
        </p:blipFill>
        <p:spPr>
          <a:xfrm>
            <a:off x="8541170" y="2628901"/>
            <a:ext cx="3288462" cy="25237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Imagen 6">
            <a:extLst>
              <a:ext uri="{FF2B5EF4-FFF2-40B4-BE49-F238E27FC236}">
                <a16:creationId xmlns:a16="http://schemas.microsoft.com/office/drawing/2014/main" id="{B6D696B7-753E-0B4C-08B7-9F551F1BD9D1}"/>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625504193"/>
      </p:ext>
    </p:extLst>
  </p:cSld>
  <p:clrMapOvr>
    <a:masterClrMapping/>
  </p:clrMapOvr>
  <p:transition spd="slow">
    <p:push dir="u"/>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n 8">
            <a:extLst>
              <a:ext uri="{FF2B5EF4-FFF2-40B4-BE49-F238E27FC236}">
                <a16:creationId xmlns:a16="http://schemas.microsoft.com/office/drawing/2014/main" id="{93EAF165-2E7A-A70E-70FE-C131B6211E46}"/>
              </a:ext>
            </a:extLst>
          </p:cNvPr>
          <p:cNvPicPr>
            <a:picLocks noChangeAspect="1" noChangeArrowheads="1"/>
          </p:cNvPicPr>
          <p:nvPr/>
        </p:nvPicPr>
        <p:blipFill>
          <a:blip r:embed="rId2">
            <a:extLst>
              <a:ext uri="{BEBA8EAE-BF5A-486C-A8C5-ECC9F3942E4B}">
                <a14:imgProps xmlns:a14="http://schemas.microsoft.com/office/drawing/2010/main">
                  <a14:imgLayer>
                    <a14:imgEffect>
                      <a14:brightnessContrast bright="-20000"/>
                    </a14:imgEffect>
                  </a14:imgLayer>
                </a14:imgProps>
              </a:ext>
              <a:ext uri="{28A0092B-C50C-407E-A947-70E740481C1C}">
                <a14:useLocalDpi xmlns:a14="http://schemas.microsoft.com/office/drawing/2010/main" val="0"/>
              </a:ext>
            </a:extLst>
          </a:blip>
          <a:srcRect t="7724" b="7724"/>
          <a:stretch/>
        </p:blipFill>
        <p:spPr bwMode="auto">
          <a:xfrm>
            <a:off x="-40" y="0"/>
            <a:ext cx="12192020" cy="6858000"/>
          </a:xfrm>
          <a:custGeom>
            <a:avLst/>
            <a:gdLst>
              <a:gd name="connsiteX0" fmla="*/ 0 w 12192020"/>
              <a:gd name="connsiteY0" fmla="*/ 0 h 6858000"/>
              <a:gd name="connsiteX1" fmla="*/ 12192020 w 12192020"/>
              <a:gd name="connsiteY1" fmla="*/ 0 h 6858000"/>
              <a:gd name="connsiteX2" fmla="*/ 12192020 w 12192020"/>
              <a:gd name="connsiteY2" fmla="*/ 6858000 h 6858000"/>
              <a:gd name="connsiteX3" fmla="*/ 0 w 1219202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20" h="6858000">
                <a:moveTo>
                  <a:pt x="0" y="0"/>
                </a:moveTo>
                <a:lnTo>
                  <a:pt x="12192020" y="0"/>
                </a:lnTo>
                <a:lnTo>
                  <a:pt x="1219202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 name="Título 1">
            <a:extLst>
              <a:ext uri="{FF2B5EF4-FFF2-40B4-BE49-F238E27FC236}">
                <a16:creationId xmlns:a16="http://schemas.microsoft.com/office/drawing/2014/main" id="{01D3163A-668C-4492-BC50-1F4596C0A74C}"/>
              </a:ext>
            </a:extLst>
          </p:cNvPr>
          <p:cNvSpPr>
            <a:spLocks noGrp="1"/>
          </p:cNvSpPr>
          <p:nvPr>
            <p:ph type="ctrTitle"/>
          </p:nvPr>
        </p:nvSpPr>
        <p:spPr>
          <a:xfrm>
            <a:off x="-19" y="5391150"/>
            <a:ext cx="12191999" cy="1222234"/>
          </a:xfrm>
          <a:solidFill>
            <a:srgbClr val="000000">
              <a:alpha val="60000"/>
            </a:srgbClr>
          </a:solidFill>
        </p:spPr>
        <p:txBody>
          <a:bodyPr vert="horz" lIns="91440" tIns="45720" rIns="91440" bIns="45720" rtlCol="0" anchor="ctr">
            <a:normAutofit fontScale="90000"/>
          </a:bodyPr>
          <a:lstStyle/>
          <a:p>
            <a:pPr marL="0" marR="0" lvl="0" indent="0" algn="ctr" defTabSz="914400" rtl="0" eaLnBrk="1" fontAlgn="auto" latinLnBrk="0" hangingPunct="1">
              <a:lnSpc>
                <a:spcPct val="100000"/>
              </a:lnSpc>
              <a:spcBef>
                <a:spcPct val="0"/>
              </a:spcBef>
              <a:spcAft>
                <a:spcPts val="600"/>
              </a:spcAft>
              <a:buClrTx/>
              <a:buSzTx/>
              <a:buFontTx/>
              <a:buNone/>
              <a:tabLst/>
              <a:defRPr/>
            </a:pPr>
            <a:r>
              <a:rPr kumimoji="0" lang="es-MX" sz="4400" b="1" i="0" u="none" strike="noStrike" kern="1200" cap="none" spc="50" normalizeH="0" baseline="0" noProof="0" dirty="0">
                <a:ln w="0"/>
                <a:solidFill>
                  <a:prstClr val="white"/>
                </a:solidFill>
                <a:effectLst>
                  <a:innerShdw blurRad="63500" dist="50800" dir="13500000">
                    <a:srgbClr val="000000">
                      <a:alpha val="50000"/>
                    </a:srgbClr>
                  </a:innerShdw>
                </a:effectLst>
                <a:uLnTx/>
                <a:uFillTx/>
                <a:latin typeface="Century Gothic" panose="020B0502020202020204" pitchFamily="34" charset="0"/>
                <a:ea typeface="+mn-ea"/>
                <a:cs typeface="+mn-cs"/>
              </a:rPr>
              <a:t>MÓDULO 2</a:t>
            </a:r>
            <a:br>
              <a:rPr kumimoji="0" lang="es-MX" sz="4400" b="1" i="0" u="none" strike="noStrike" kern="1200" cap="none" spc="50" normalizeH="0" baseline="0" noProof="0" dirty="0">
                <a:ln w="0"/>
                <a:solidFill>
                  <a:prstClr val="white"/>
                </a:solidFill>
                <a:effectLst>
                  <a:innerShdw blurRad="63500" dist="50800" dir="13500000">
                    <a:srgbClr val="000000">
                      <a:alpha val="50000"/>
                    </a:srgbClr>
                  </a:innerShdw>
                </a:effectLst>
                <a:uLnTx/>
                <a:uFillTx/>
                <a:latin typeface="Century Gothic" panose="020B0502020202020204" pitchFamily="34" charset="0"/>
                <a:ea typeface="+mn-ea"/>
                <a:cs typeface="+mn-cs"/>
              </a:rPr>
            </a:br>
            <a:r>
              <a:rPr kumimoji="0" lang="es-MX" sz="4400" b="1" i="0" u="none" strike="noStrike" kern="1200" cap="none" spc="50" normalizeH="0" baseline="0" noProof="0" dirty="0">
                <a:ln w="0"/>
                <a:solidFill>
                  <a:prstClr val="white"/>
                </a:solidFill>
                <a:effectLst>
                  <a:innerShdw blurRad="63500" dist="50800" dir="13500000">
                    <a:srgbClr val="000000">
                      <a:alpha val="50000"/>
                    </a:srgbClr>
                  </a:innerShdw>
                </a:effectLst>
                <a:uLnTx/>
                <a:uFillTx/>
                <a:latin typeface="Century Gothic" panose="020B0502020202020204" pitchFamily="34" charset="0"/>
                <a:ea typeface="+mn-ea"/>
                <a:cs typeface="+mn-cs"/>
              </a:rPr>
              <a:t>PROCEDIMIENTOS ESPECÍFICOS DE SEGURIDAD</a:t>
            </a:r>
          </a:p>
        </p:txBody>
      </p:sp>
      <p:pic>
        <p:nvPicPr>
          <p:cNvPr id="3" name="Imagen 2">
            <a:extLst>
              <a:ext uri="{FF2B5EF4-FFF2-40B4-BE49-F238E27FC236}">
                <a16:creationId xmlns:a16="http://schemas.microsoft.com/office/drawing/2014/main" id="{8DA42444-F527-ADD6-ECEB-68088403BAA6}"/>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482057" y="2379216"/>
            <a:ext cx="4868280" cy="1814486"/>
          </a:xfrm>
          <a:prstGeom prst="rect">
            <a:avLst/>
          </a:prstGeom>
          <a:effectLst>
            <a:innerShdw blurRad="38100" dist="63500" dir="13500000">
              <a:prstClr val="black">
                <a:alpha val="20000"/>
              </a:prstClr>
            </a:innerShdw>
          </a:effectLst>
        </p:spPr>
      </p:pic>
    </p:spTree>
    <p:extLst>
      <p:ext uri="{BB962C8B-B14F-4D97-AF65-F5344CB8AC3E}">
        <p14:creationId xmlns:p14="http://schemas.microsoft.com/office/powerpoint/2010/main" val="388329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a:extLst>
              <a:ext uri="{FF2B5EF4-FFF2-40B4-BE49-F238E27FC236}">
                <a16:creationId xmlns:a16="http://schemas.microsoft.com/office/drawing/2014/main" id="{D48211A7-2A76-40F5-A19D-CD3F45BA676C}"/>
              </a:ext>
            </a:extLst>
          </p:cNvPr>
          <p:cNvSpPr>
            <a:spLocks noGrp="1"/>
          </p:cNvSpPr>
          <p:nvPr>
            <p:ph idx="1"/>
          </p:nvPr>
        </p:nvSpPr>
        <p:spPr/>
        <p:txBody>
          <a:bodyPr/>
          <a:lstStyle/>
          <a:p>
            <a:pPr marL="0" indent="0">
              <a:buNone/>
            </a:pPr>
            <a:r>
              <a:rPr lang="es-MX" dirty="0">
                <a:latin typeface="Century Gothic" panose="020B0502020202020204" pitchFamily="34" charset="0"/>
              </a:rPr>
              <a:t> </a:t>
            </a:r>
          </a:p>
        </p:txBody>
      </p:sp>
      <p:sp>
        <p:nvSpPr>
          <p:cNvPr id="4" name="Elipse 3">
            <a:extLst>
              <a:ext uri="{FF2B5EF4-FFF2-40B4-BE49-F238E27FC236}">
                <a16:creationId xmlns:a16="http://schemas.microsoft.com/office/drawing/2014/main" id="{B24233FA-8E6F-475A-BA66-60AD30F2C0E7}"/>
              </a:ext>
            </a:extLst>
          </p:cNvPr>
          <p:cNvSpPr/>
          <p:nvPr/>
        </p:nvSpPr>
        <p:spPr>
          <a:xfrm>
            <a:off x="838200" y="2369390"/>
            <a:ext cx="2731770" cy="1390015"/>
          </a:xfrm>
          <a:prstGeom prst="ellipse">
            <a:avLst/>
          </a:prstGeom>
          <a:gradFill flip="none" rotWithShape="1">
            <a:gsLst>
              <a:gs pos="0">
                <a:schemeClr val="accent1">
                  <a:lumMod val="60000"/>
                  <a:lumOff val="40000"/>
                  <a:tint val="66000"/>
                  <a:satMod val="160000"/>
                </a:schemeClr>
              </a:gs>
              <a:gs pos="50000">
                <a:schemeClr val="accent1">
                  <a:lumMod val="60000"/>
                  <a:lumOff val="40000"/>
                  <a:tint val="44500"/>
                  <a:satMod val="160000"/>
                </a:schemeClr>
              </a:gs>
              <a:gs pos="100000">
                <a:schemeClr val="accent1">
                  <a:lumMod val="60000"/>
                  <a:lumOff val="40000"/>
                  <a:tint val="23500"/>
                  <a:satMod val="160000"/>
                </a:schemeClr>
              </a:gs>
            </a:gsLst>
            <a:path path="circle">
              <a:fillToRect l="100000" t="100000"/>
            </a:path>
            <a:tileRect r="-100000" b="-100000"/>
          </a:gradFill>
          <a:ln w="12700" cap="flat" cmpd="sng">
            <a:noFill/>
            <a:prstDash val="solid"/>
            <a:miter lim="800000"/>
            <a:headEnd type="none" w="sm" len="sm"/>
            <a:tailEnd type="none" w="sm" len="sm"/>
          </a:ln>
        </p:spPr>
        <p:txBody>
          <a:bodyPr spcFirstLastPara="1" wrap="square" lIns="91425" tIns="45700" rIns="91425" bIns="45700" anchor="ctr" anchorCtr="0">
            <a:noAutofit/>
          </a:bodyPr>
          <a:lstStyle/>
          <a:p>
            <a:pPr>
              <a:lnSpc>
                <a:spcPct val="107000"/>
              </a:lnSpc>
              <a:spcAft>
                <a:spcPts val="800"/>
              </a:spcAft>
            </a:pPr>
            <a:r>
              <a:rPr lang="es-MX" sz="1100" dirty="0">
                <a:solidFill>
                  <a:schemeClr val="tx1">
                    <a:lumMod val="75000"/>
                    <a:lumOff val="25000"/>
                  </a:schemeClr>
                </a:solidFill>
                <a:effectLst/>
                <a:latin typeface="Century Gothic" panose="020B0502020202020204" pitchFamily="34" charset="0"/>
                <a:ea typeface="Calibri" panose="020F0502020204030204" pitchFamily="34" charset="0"/>
              </a:rPr>
              <a:t> </a:t>
            </a:r>
          </a:p>
          <a:p>
            <a:pPr algn="ctr">
              <a:lnSpc>
                <a:spcPct val="107000"/>
              </a:lnSpc>
              <a:spcAft>
                <a:spcPts val="800"/>
              </a:spcAft>
            </a:pPr>
            <a:r>
              <a:rPr lang="es-MX" sz="1400" b="1" i="1" dirty="0">
                <a:solidFill>
                  <a:schemeClr val="bg1">
                    <a:lumMod val="65000"/>
                  </a:schemeClr>
                </a:solidFill>
                <a:effectLst/>
                <a:latin typeface="Century Gothic" panose="020B0502020202020204" pitchFamily="34" charset="0"/>
                <a:ea typeface="Arial" panose="020B0604020202020204" pitchFamily="34" charset="0"/>
              </a:rPr>
              <a:t>Tema 1</a:t>
            </a:r>
            <a:endParaRPr lang="es-MX" sz="1100" i="1" dirty="0">
              <a:solidFill>
                <a:schemeClr val="bg1">
                  <a:lumMod val="65000"/>
                </a:schemeClr>
              </a:solidFill>
              <a:effectLst/>
              <a:latin typeface="Century Gothic" panose="020B0502020202020204" pitchFamily="34" charset="0"/>
              <a:ea typeface="Calibri" panose="020F0502020204030204" pitchFamily="34" charset="0"/>
            </a:endParaRPr>
          </a:p>
          <a:p>
            <a:pPr algn="ctr">
              <a:lnSpc>
                <a:spcPct val="107000"/>
              </a:lnSpc>
              <a:spcAft>
                <a:spcPts val="800"/>
              </a:spcAft>
            </a:pPr>
            <a:r>
              <a:rPr lang="es-MX" sz="1400" b="1" i="1" dirty="0">
                <a:solidFill>
                  <a:schemeClr val="bg1">
                    <a:lumMod val="65000"/>
                  </a:schemeClr>
                </a:solidFill>
                <a:effectLst/>
                <a:latin typeface="Century Gothic" panose="020B0502020202020204" pitchFamily="34" charset="0"/>
                <a:ea typeface="Arial" panose="020B0604020202020204" pitchFamily="34" charset="0"/>
              </a:rPr>
              <a:t>Introducción a la seguridad de la aviación civil*</a:t>
            </a:r>
            <a:endParaRPr lang="es-MX" sz="1100" i="1" dirty="0">
              <a:solidFill>
                <a:schemeClr val="bg1">
                  <a:lumMod val="65000"/>
                </a:schemeClr>
              </a:solidFill>
              <a:effectLst/>
              <a:latin typeface="Century Gothic" panose="020B0502020202020204" pitchFamily="34" charset="0"/>
              <a:ea typeface="Calibri" panose="020F0502020204030204" pitchFamily="34" charset="0"/>
            </a:endParaRPr>
          </a:p>
        </p:txBody>
      </p:sp>
      <p:sp>
        <p:nvSpPr>
          <p:cNvPr id="5" name="Elipse 4">
            <a:extLst>
              <a:ext uri="{FF2B5EF4-FFF2-40B4-BE49-F238E27FC236}">
                <a16:creationId xmlns:a16="http://schemas.microsoft.com/office/drawing/2014/main" id="{3D368BE0-CC44-4733-AD4F-BB5BDD81C479}"/>
              </a:ext>
            </a:extLst>
          </p:cNvPr>
          <p:cNvSpPr/>
          <p:nvPr/>
        </p:nvSpPr>
        <p:spPr>
          <a:xfrm>
            <a:off x="4730115" y="2303267"/>
            <a:ext cx="2731770" cy="1390015"/>
          </a:xfrm>
          <a:prstGeom prst="ellipse">
            <a:avLst/>
          </a:prstGeom>
          <a:solidFill>
            <a:schemeClr val="bg2">
              <a:lumMod val="75000"/>
            </a:schemeClr>
          </a:solidFill>
          <a:ln w="12700" cap="flat" cmpd="sng">
            <a:noFill/>
            <a:prstDash val="solid"/>
            <a:miter lim="800000"/>
            <a:headEnd type="none" w="sm" len="sm"/>
            <a:tailEnd type="none" w="sm" len="sm"/>
          </a:ln>
        </p:spPr>
        <p:txBody>
          <a:bodyPr spcFirstLastPara="1" wrap="square" lIns="91425" tIns="45700" rIns="91425" bIns="45700" anchor="ctr" anchorCtr="0">
            <a:noAutofit/>
          </a:bodyPr>
          <a:lstStyle/>
          <a:p>
            <a:pPr>
              <a:lnSpc>
                <a:spcPct val="107000"/>
              </a:lnSpc>
              <a:spcAft>
                <a:spcPts val="800"/>
              </a:spcAft>
            </a:pPr>
            <a:r>
              <a:rPr lang="es-MX" sz="1100" dirty="0">
                <a:effectLst/>
                <a:latin typeface="Century Gothic" panose="020B0502020202020204" pitchFamily="34" charset="0"/>
                <a:ea typeface="Calibri" panose="020F0502020204030204" pitchFamily="34" charset="0"/>
              </a:rPr>
              <a:t> </a:t>
            </a:r>
          </a:p>
          <a:p>
            <a:pPr algn="ctr">
              <a:lnSpc>
                <a:spcPct val="107000"/>
              </a:lnSpc>
              <a:spcAft>
                <a:spcPts val="800"/>
              </a:spcAft>
            </a:pPr>
            <a:r>
              <a:rPr lang="es-MX" sz="1400" b="1" dirty="0">
                <a:solidFill>
                  <a:srgbClr val="000000"/>
                </a:solidFill>
                <a:effectLst/>
                <a:latin typeface="Century Gothic" panose="020B0502020202020204" pitchFamily="34" charset="0"/>
                <a:ea typeface="Arial" panose="020B0604020202020204" pitchFamily="34" charset="0"/>
              </a:rPr>
              <a:t>Tema 2</a:t>
            </a:r>
            <a:endParaRPr lang="es-MX" sz="1100" dirty="0">
              <a:effectLst/>
              <a:latin typeface="Century Gothic" panose="020B0502020202020204" pitchFamily="34" charset="0"/>
              <a:ea typeface="Calibri" panose="020F0502020204030204" pitchFamily="34" charset="0"/>
            </a:endParaRPr>
          </a:p>
          <a:p>
            <a:pPr algn="ctr">
              <a:lnSpc>
                <a:spcPct val="107000"/>
              </a:lnSpc>
              <a:spcAft>
                <a:spcPts val="800"/>
              </a:spcAft>
            </a:pPr>
            <a:r>
              <a:rPr lang="es-MX" sz="1400" b="1" dirty="0">
                <a:solidFill>
                  <a:srgbClr val="000000"/>
                </a:solidFill>
                <a:latin typeface="Century Gothic" panose="020B0502020202020204" pitchFamily="34" charset="0"/>
                <a:ea typeface="Calibri" panose="020F0502020204030204" pitchFamily="34" charset="0"/>
              </a:rPr>
              <a:t>Controles de acceso</a:t>
            </a:r>
            <a:endParaRPr lang="es-MX" sz="1100" dirty="0">
              <a:effectLst/>
              <a:latin typeface="Century Gothic" panose="020B0502020202020204" pitchFamily="34" charset="0"/>
              <a:ea typeface="Calibri" panose="020F0502020204030204" pitchFamily="34" charset="0"/>
            </a:endParaRPr>
          </a:p>
        </p:txBody>
      </p:sp>
      <p:sp>
        <p:nvSpPr>
          <p:cNvPr id="7" name="Elipse 6">
            <a:extLst>
              <a:ext uri="{FF2B5EF4-FFF2-40B4-BE49-F238E27FC236}">
                <a16:creationId xmlns:a16="http://schemas.microsoft.com/office/drawing/2014/main" id="{FCE3FD7B-2DE7-4B87-8CA8-6EC5AC0D7406}"/>
              </a:ext>
            </a:extLst>
          </p:cNvPr>
          <p:cNvSpPr/>
          <p:nvPr/>
        </p:nvSpPr>
        <p:spPr>
          <a:xfrm>
            <a:off x="2689302" y="4511832"/>
            <a:ext cx="2731770" cy="1390015"/>
          </a:xfrm>
          <a:prstGeom prst="ellipse">
            <a:avLst/>
          </a:prstGeom>
          <a:solidFill>
            <a:schemeClr val="accent6">
              <a:lumMod val="60000"/>
              <a:lumOff val="40000"/>
            </a:schemeClr>
          </a:solidFill>
          <a:ln w="12700" cap="flat" cmpd="sng">
            <a:noFill/>
            <a:prstDash val="solid"/>
            <a:miter lim="800000"/>
            <a:headEnd type="none" w="sm" len="sm"/>
            <a:tailEnd type="none" w="sm" len="sm"/>
          </a:ln>
        </p:spPr>
        <p:txBody>
          <a:bodyPr spcFirstLastPara="1" wrap="square" lIns="91425" tIns="45700" rIns="91425" bIns="45700" anchor="ctr" anchorCtr="0">
            <a:noAutofit/>
          </a:bodyPr>
          <a:lstStyle/>
          <a:p>
            <a:pPr>
              <a:lnSpc>
                <a:spcPct val="107000"/>
              </a:lnSpc>
              <a:spcAft>
                <a:spcPts val="800"/>
              </a:spcAft>
            </a:pPr>
            <a:r>
              <a:rPr lang="es-MX" sz="1100" dirty="0">
                <a:effectLst/>
                <a:latin typeface="Century Gothic" panose="020B0502020202020204" pitchFamily="34" charset="0"/>
                <a:ea typeface="Calibri" panose="020F0502020204030204" pitchFamily="34" charset="0"/>
              </a:rPr>
              <a:t> </a:t>
            </a:r>
          </a:p>
          <a:p>
            <a:pPr algn="ctr">
              <a:lnSpc>
                <a:spcPct val="107000"/>
              </a:lnSpc>
              <a:spcAft>
                <a:spcPts val="800"/>
              </a:spcAft>
            </a:pPr>
            <a:r>
              <a:rPr lang="es-MX" sz="1400" b="1" dirty="0">
                <a:solidFill>
                  <a:srgbClr val="000000"/>
                </a:solidFill>
                <a:effectLst/>
                <a:latin typeface="Century Gothic" panose="020B0502020202020204" pitchFamily="34" charset="0"/>
                <a:ea typeface="Arial" panose="020B0604020202020204" pitchFamily="34" charset="0"/>
              </a:rPr>
              <a:t>Tema 3</a:t>
            </a:r>
            <a:endParaRPr lang="es-MX" sz="1100" dirty="0">
              <a:effectLst/>
              <a:latin typeface="Century Gothic" panose="020B0502020202020204" pitchFamily="34" charset="0"/>
              <a:ea typeface="Calibri" panose="020F0502020204030204" pitchFamily="34" charset="0"/>
            </a:endParaRPr>
          </a:p>
          <a:p>
            <a:pPr algn="ctr">
              <a:lnSpc>
                <a:spcPct val="107000"/>
              </a:lnSpc>
              <a:spcAft>
                <a:spcPts val="800"/>
              </a:spcAft>
            </a:pPr>
            <a:r>
              <a:rPr lang="es-MX" sz="1400" b="1" dirty="0">
                <a:solidFill>
                  <a:srgbClr val="000000"/>
                </a:solidFill>
                <a:effectLst/>
                <a:latin typeface="Century Gothic" panose="020B0502020202020204" pitchFamily="34" charset="0"/>
                <a:ea typeface="Arial" panose="020B0604020202020204" pitchFamily="34" charset="0"/>
              </a:rPr>
              <a:t>Seguridad de la aeronave</a:t>
            </a:r>
            <a:endParaRPr lang="es-MX" sz="1100" dirty="0">
              <a:effectLst/>
              <a:latin typeface="Century Gothic" panose="020B0502020202020204" pitchFamily="34" charset="0"/>
              <a:ea typeface="Calibri" panose="020F0502020204030204" pitchFamily="34" charset="0"/>
            </a:endParaRPr>
          </a:p>
        </p:txBody>
      </p:sp>
      <p:sp>
        <p:nvSpPr>
          <p:cNvPr id="9" name="Elipse 8">
            <a:extLst>
              <a:ext uri="{FF2B5EF4-FFF2-40B4-BE49-F238E27FC236}">
                <a16:creationId xmlns:a16="http://schemas.microsoft.com/office/drawing/2014/main" id="{222E1EB9-3040-424F-AC68-49DC98D3514A}"/>
              </a:ext>
            </a:extLst>
          </p:cNvPr>
          <p:cNvSpPr/>
          <p:nvPr/>
        </p:nvSpPr>
        <p:spPr>
          <a:xfrm>
            <a:off x="7021551" y="4501216"/>
            <a:ext cx="2731770" cy="1390015"/>
          </a:xfrm>
          <a:prstGeom prst="ellipse">
            <a:avLst/>
          </a:prstGeom>
          <a:solidFill>
            <a:srgbClr val="FFC768"/>
          </a:solidFill>
          <a:ln w="12700" cap="flat" cmpd="sng">
            <a:noFill/>
            <a:prstDash val="solid"/>
            <a:miter lim="800000"/>
            <a:headEnd type="none" w="sm" len="sm"/>
            <a:tailEnd type="none" w="sm" len="sm"/>
          </a:ln>
        </p:spPr>
        <p:txBody>
          <a:bodyPr spcFirstLastPara="1" wrap="square" lIns="91425" tIns="45700" rIns="91425" bIns="45700" anchor="ctr" anchorCtr="0">
            <a:noAutofit/>
          </a:bodyPr>
          <a:lstStyle/>
          <a:p>
            <a:pPr>
              <a:lnSpc>
                <a:spcPct val="107000"/>
              </a:lnSpc>
              <a:spcAft>
                <a:spcPts val="800"/>
              </a:spcAft>
            </a:pPr>
            <a:r>
              <a:rPr lang="es-MX" sz="1100" dirty="0">
                <a:effectLst/>
                <a:latin typeface="Century Gothic" panose="020B0502020202020204" pitchFamily="34" charset="0"/>
                <a:ea typeface="Calibri" panose="020F0502020204030204" pitchFamily="34" charset="0"/>
              </a:rPr>
              <a:t> </a:t>
            </a:r>
          </a:p>
          <a:p>
            <a:pPr algn="ctr">
              <a:lnSpc>
                <a:spcPct val="107000"/>
              </a:lnSpc>
              <a:spcAft>
                <a:spcPts val="800"/>
              </a:spcAft>
            </a:pPr>
            <a:r>
              <a:rPr lang="es-MX" sz="1400" b="1" dirty="0">
                <a:solidFill>
                  <a:srgbClr val="000000"/>
                </a:solidFill>
                <a:effectLst/>
                <a:latin typeface="Century Gothic" panose="020B0502020202020204" pitchFamily="34" charset="0"/>
                <a:ea typeface="Arial" panose="020B0604020202020204" pitchFamily="34" charset="0"/>
              </a:rPr>
              <a:t>Tema 4</a:t>
            </a:r>
          </a:p>
          <a:p>
            <a:pPr algn="ctr">
              <a:lnSpc>
                <a:spcPct val="107000"/>
              </a:lnSpc>
              <a:spcAft>
                <a:spcPts val="800"/>
              </a:spcAft>
            </a:pPr>
            <a:r>
              <a:rPr lang="es-MX" sz="1400" b="1" dirty="0">
                <a:effectLst/>
                <a:latin typeface="Century Gothic" panose="020B0502020202020204" pitchFamily="34" charset="0"/>
                <a:ea typeface="Calibri" panose="020F0502020204030204" pitchFamily="34" charset="0"/>
              </a:rPr>
              <a:t>Amenaza de Bomba</a:t>
            </a:r>
          </a:p>
        </p:txBody>
      </p:sp>
      <p:sp>
        <p:nvSpPr>
          <p:cNvPr id="11" name="Título 1">
            <a:extLst>
              <a:ext uri="{FF2B5EF4-FFF2-40B4-BE49-F238E27FC236}">
                <a16:creationId xmlns:a16="http://schemas.microsoft.com/office/drawing/2014/main" id="{0046A2FA-A7EE-3E15-AA8A-4D1DC8EAFF70}"/>
              </a:ext>
            </a:extLst>
          </p:cNvPr>
          <p:cNvSpPr txBox="1">
            <a:spLocks/>
          </p:cNvSpPr>
          <p:nvPr/>
        </p:nvSpPr>
        <p:spPr>
          <a:xfrm>
            <a:off x="3725333" y="733307"/>
            <a:ext cx="4741334" cy="1325563"/>
          </a:xfrm>
          <a:prstGeom prst="roundRect">
            <a:avLst>
              <a:gd name="adj" fmla="val 50000"/>
            </a:avLst>
          </a:prstGeom>
          <a:solidFill>
            <a:srgbClr val="EECDA6"/>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MX" sz="4000" b="1">
                <a:solidFill>
                  <a:schemeClr val="tx1">
                    <a:lumMod val="85000"/>
                    <a:lumOff val="15000"/>
                  </a:schemeClr>
                </a:solidFill>
                <a:latin typeface="Century Gothic" panose="020B0502020202020204" pitchFamily="34" charset="0"/>
              </a:rPr>
              <a:t>Contenido</a:t>
            </a:r>
            <a:r>
              <a:rPr lang="es-MX">
                <a:latin typeface="Century Gothic" panose="020B0502020202020204" pitchFamily="34" charset="0"/>
              </a:rPr>
              <a:t> </a:t>
            </a:r>
            <a:endParaRPr lang="es-MX" dirty="0">
              <a:latin typeface="Century Gothic" panose="020B0502020202020204" pitchFamily="34" charset="0"/>
            </a:endParaRPr>
          </a:p>
        </p:txBody>
      </p:sp>
      <p:pic>
        <p:nvPicPr>
          <p:cNvPr id="12" name="Imagen 11">
            <a:extLst>
              <a:ext uri="{FF2B5EF4-FFF2-40B4-BE49-F238E27FC236}">
                <a16:creationId xmlns:a16="http://schemas.microsoft.com/office/drawing/2014/main" id="{8AAAD35E-9679-D9F7-2887-81010BED9AD5}"/>
              </a:ext>
            </a:extLst>
          </p:cNvPr>
          <p:cNvPicPr>
            <a:picLocks noChangeAspect="1"/>
          </p:cNvPicPr>
          <p:nvPr/>
        </p:nvPicPr>
        <p:blipFill>
          <a:blip r:embed="rId2">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17098913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2" name="Rectangle 2068">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pic>
        <p:nvPicPr>
          <p:cNvPr id="2050" name="Picture 2" descr="Imágenes de Identificacion Personal - Descarga gratuita en Freepik">
            <a:extLst>
              <a:ext uri="{FF2B5EF4-FFF2-40B4-BE49-F238E27FC236}">
                <a16:creationId xmlns:a16="http://schemas.microsoft.com/office/drawing/2014/main" id="{86934D4F-03F2-4906-B21C-E68E4BCFBB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5145"/>
          <a:stretch/>
        </p:blipFill>
        <p:spPr bwMode="auto">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2071" name="Freeform: Shape 2070">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73" name="Freeform: Shape 2072">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17727CC5-BDF1-46A8-8903-2F09BE960889}"/>
              </a:ext>
            </a:extLst>
          </p:cNvPr>
          <p:cNvSpPr/>
          <p:nvPr/>
        </p:nvSpPr>
        <p:spPr>
          <a:xfrm>
            <a:off x="477981" y="1122363"/>
            <a:ext cx="4023360" cy="320413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800" b="1" i="0" u="none" strike="noStrike" kern="1200" cap="none" spc="50" normalizeH="0" baseline="0" noProof="0">
                <a:ln w="0"/>
                <a:solidFill>
                  <a:prstClr val="black"/>
                </a:solidFill>
                <a:effectLst>
                  <a:innerShdw blurRad="63500" dist="50800" dir="13500000">
                    <a:srgbClr val="000000">
                      <a:alpha val="50000"/>
                    </a:srgbClr>
                  </a:innerShdw>
                </a:effectLst>
                <a:uLnTx/>
                <a:uFillTx/>
                <a:latin typeface="Century Gothic" panose="020F0302020204030204"/>
                <a:ea typeface="+mn-ea"/>
                <a:cs typeface="+mn-cs"/>
              </a:rPr>
              <a:t>Controles de acceso</a:t>
            </a:r>
          </a:p>
        </p:txBody>
      </p:sp>
      <p:sp>
        <p:nvSpPr>
          <p:cNvPr id="2075" name="Rectangle 207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77" name="Rectangle 207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Imagen 2">
            <a:extLst>
              <a:ext uri="{FF2B5EF4-FFF2-40B4-BE49-F238E27FC236}">
                <a16:creationId xmlns:a16="http://schemas.microsoft.com/office/drawing/2014/main" id="{F6CEDF74-8BA4-EA6F-52BD-AE3F9BD9C5E9}"/>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652399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6" name="Rectangle 3095">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3098" name="Rectangle 3097">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pic>
        <p:nvPicPr>
          <p:cNvPr id="3078" name="Picture 6" descr="Aeropuertos en la Guía del Viajero para el Turismo en Colombia">
            <a:extLst>
              <a:ext uri="{FF2B5EF4-FFF2-40B4-BE49-F238E27FC236}">
                <a16:creationId xmlns:a16="http://schemas.microsoft.com/office/drawing/2014/main" id="{95F881E3-E27E-48C5-89D4-75DEF8736F71}"/>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18725" r="14430" b="1"/>
          <a:stretch/>
        </p:blipFill>
        <p:spPr bwMode="auto">
          <a:xfrm>
            <a:off x="20" y="10"/>
            <a:ext cx="8450297"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Rectángulo 2">
            <a:extLst>
              <a:ext uri="{FF2B5EF4-FFF2-40B4-BE49-F238E27FC236}">
                <a16:creationId xmlns:a16="http://schemas.microsoft.com/office/drawing/2014/main" id="{4D04F458-CB27-294D-843E-7B1012C4F3E8}"/>
              </a:ext>
            </a:extLst>
          </p:cNvPr>
          <p:cNvSpPr/>
          <p:nvPr/>
        </p:nvSpPr>
        <p:spPr>
          <a:xfrm>
            <a:off x="1217342" y="2565473"/>
            <a:ext cx="5529146" cy="395717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Century Gothic" panose="020F0302020204030204"/>
                <a:ea typeface="+mn-ea"/>
                <a:cs typeface="+mn-cs"/>
              </a:rPr>
              <a:t>¿QUE DIFERENCIA HAY ENTRE UNA ZONA  </a:t>
            </a:r>
            <a:r>
              <a:rPr kumimoji="0" lang="en-US" sz="2800" b="1" i="0" u="sng" strike="noStrike" kern="1200" cap="none" spc="0" normalizeH="0" baseline="0" noProof="0" dirty="0">
                <a:ln>
                  <a:noFill/>
                </a:ln>
                <a:solidFill>
                  <a:srgbClr val="FFFFFF"/>
                </a:solidFill>
                <a:effectLst/>
                <a:uLnTx/>
                <a:uFillTx/>
                <a:latin typeface="Century Gothic" panose="020F0302020204030204"/>
                <a:ea typeface="+mn-ea"/>
                <a:cs typeface="+mn-cs"/>
              </a:rPr>
              <a:t>PUBLICA</a:t>
            </a:r>
            <a:r>
              <a:rPr kumimoji="0" lang="en-US" sz="2800" b="0" i="0" u="none" strike="noStrike" kern="1200" cap="none" spc="0" normalizeH="0" baseline="0" noProof="0" dirty="0">
                <a:ln>
                  <a:noFill/>
                </a:ln>
                <a:solidFill>
                  <a:srgbClr val="FFFFFF"/>
                </a:solidFill>
                <a:effectLst/>
                <a:uLnTx/>
                <a:uFillTx/>
                <a:latin typeface="Century Gothic" panose="020F0302020204030204"/>
                <a:ea typeface="+mn-ea"/>
                <a:cs typeface="+mn-cs"/>
              </a:rPr>
              <a:t> ZONA </a:t>
            </a:r>
            <a:r>
              <a:rPr kumimoji="0" lang="en-US" sz="2800" b="1" i="0" u="sng" strike="noStrike" kern="1200" cap="none" spc="0" normalizeH="0" baseline="0" noProof="0" dirty="0">
                <a:ln>
                  <a:noFill/>
                </a:ln>
                <a:solidFill>
                  <a:srgbClr val="FFFFFF"/>
                </a:solidFill>
                <a:effectLst/>
                <a:uLnTx/>
                <a:uFillTx/>
                <a:latin typeface="Century Gothic" panose="020F0302020204030204"/>
                <a:ea typeface="+mn-ea"/>
                <a:cs typeface="+mn-cs"/>
              </a:rPr>
              <a:t>RESTRINGIDA</a:t>
            </a:r>
            <a:r>
              <a:rPr kumimoji="0" lang="en-US" sz="2800" b="0" i="0" u="none" strike="noStrike" kern="1200" cap="none" spc="0" normalizeH="0" baseline="0" noProof="0" dirty="0">
                <a:ln>
                  <a:noFill/>
                </a:ln>
                <a:solidFill>
                  <a:srgbClr val="FFFFFF"/>
                </a:solidFill>
                <a:effectLst/>
                <a:uLnTx/>
                <a:uFillTx/>
                <a:latin typeface="Century Gothic" panose="020F0302020204030204"/>
                <a:ea typeface="+mn-ea"/>
                <a:cs typeface="+mn-cs"/>
              </a:rPr>
              <a:t> Y ZONA </a:t>
            </a:r>
            <a:r>
              <a:rPr kumimoji="0" lang="en-US" sz="2800" b="1" i="0" u="sng" strike="noStrike" kern="1200" cap="none" spc="0" normalizeH="0" baseline="0" noProof="0" dirty="0">
                <a:ln>
                  <a:noFill/>
                </a:ln>
                <a:solidFill>
                  <a:srgbClr val="FFFFFF"/>
                </a:solidFill>
                <a:effectLst/>
                <a:uLnTx/>
                <a:uFillTx/>
                <a:latin typeface="Century Gothic" panose="020F0302020204030204"/>
                <a:ea typeface="+mn-ea"/>
                <a:cs typeface="+mn-cs"/>
              </a:rPr>
              <a:t>ESTÉRIL </a:t>
            </a:r>
            <a:r>
              <a:rPr kumimoji="0" lang="en-US" sz="2800" b="0" i="0" u="none" strike="noStrike" kern="1200" cap="none" spc="0" normalizeH="0" baseline="0" noProof="0" dirty="0">
                <a:ln>
                  <a:noFill/>
                </a:ln>
                <a:solidFill>
                  <a:srgbClr val="FFFFFF"/>
                </a:solidFill>
                <a:effectLst/>
                <a:uLnTx/>
                <a:uFillTx/>
                <a:latin typeface="Century Gothic" panose="020F0302020204030204"/>
                <a:ea typeface="+mn-ea"/>
                <a:cs typeface="+mn-cs"/>
              </a:rPr>
              <a:t>DE UN AEROPUERTO?</a:t>
            </a:r>
          </a:p>
        </p:txBody>
      </p:sp>
      <p:pic>
        <p:nvPicPr>
          <p:cNvPr id="3076" name="Picture 4" descr="duda - Antiun">
            <a:extLst>
              <a:ext uri="{FF2B5EF4-FFF2-40B4-BE49-F238E27FC236}">
                <a16:creationId xmlns:a16="http://schemas.microsoft.com/office/drawing/2014/main" id="{63C35131-8AEF-4215-903F-727CA5CA52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53"/>
          <a:stretch/>
        </p:blipFill>
        <p:spPr bwMode="auto">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pic>
        <p:nvPicPr>
          <p:cNvPr id="2" name="Imagen 1">
            <a:extLst>
              <a:ext uri="{FF2B5EF4-FFF2-40B4-BE49-F238E27FC236}">
                <a16:creationId xmlns:a16="http://schemas.microsoft.com/office/drawing/2014/main" id="{921F22C3-CC1C-62EB-8B22-F1B4722D6328}"/>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933826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pic>
        <p:nvPicPr>
          <p:cNvPr id="4098" name="Picture 2" descr="Partes de un aeropuerto">
            <a:extLst>
              <a:ext uri="{FF2B5EF4-FFF2-40B4-BE49-F238E27FC236}">
                <a16:creationId xmlns:a16="http://schemas.microsoft.com/office/drawing/2014/main" id="{3707CEDB-DA63-4EE7-9CE0-45F376F0498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574" r="-1"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4112" name="Rectangle 41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flipH="1">
            <a:off x="3538330" y="0"/>
            <a:ext cx="865366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2" name="Título 1">
            <a:extLst>
              <a:ext uri="{FF2B5EF4-FFF2-40B4-BE49-F238E27FC236}">
                <a16:creationId xmlns:a16="http://schemas.microsoft.com/office/drawing/2014/main" id="{9A78EDE2-0608-4F48-8FA8-93359FCBC6E0}"/>
              </a:ext>
            </a:extLst>
          </p:cNvPr>
          <p:cNvSpPr>
            <a:spLocks noGrp="1"/>
          </p:cNvSpPr>
          <p:nvPr>
            <p:ph type="title"/>
          </p:nvPr>
        </p:nvSpPr>
        <p:spPr>
          <a:xfrm>
            <a:off x="7531610" y="365125"/>
            <a:ext cx="3822189" cy="1899912"/>
          </a:xfrm>
        </p:spPr>
        <p:txBody>
          <a:bodyPr>
            <a:normAutofit/>
          </a:bodyPr>
          <a:lstStyle/>
          <a:p>
            <a:r>
              <a:rPr lang="es-MX" sz="4000" b="1"/>
              <a:t>ZONA ESTÉRIL</a:t>
            </a:r>
          </a:p>
        </p:txBody>
      </p:sp>
      <p:sp>
        <p:nvSpPr>
          <p:cNvPr id="3" name="Marcador de contenido 2">
            <a:extLst>
              <a:ext uri="{FF2B5EF4-FFF2-40B4-BE49-F238E27FC236}">
                <a16:creationId xmlns:a16="http://schemas.microsoft.com/office/drawing/2014/main" id="{9404F8C4-B82F-48BB-B4C7-75022E525002}"/>
              </a:ext>
            </a:extLst>
          </p:cNvPr>
          <p:cNvSpPr>
            <a:spLocks noGrp="1"/>
          </p:cNvSpPr>
          <p:nvPr>
            <p:ph idx="1"/>
          </p:nvPr>
        </p:nvSpPr>
        <p:spPr>
          <a:xfrm>
            <a:off x="7531610" y="2434201"/>
            <a:ext cx="3822189" cy="3742762"/>
          </a:xfrm>
        </p:spPr>
        <p:txBody>
          <a:bodyPr>
            <a:normAutofit/>
          </a:bodyPr>
          <a:lstStyle/>
          <a:p>
            <a:pPr marL="0" indent="0">
              <a:buNone/>
            </a:pPr>
            <a:r>
              <a:rPr lang="es-MX" sz="2000">
                <a:latin typeface="Century Gothic" panose="020B0502020202020204" pitchFamily="34" charset="0"/>
                <a:cs typeface="Arial" pitchFamily="34" charset="0"/>
              </a:rPr>
              <a:t>Espacio que media entre un puesto de inspección y las aeronaves, y cuyo acceso está estrictamente controlado. </a:t>
            </a:r>
            <a:endParaRPr lang="es-MX" sz="2000">
              <a:latin typeface="Century Gothic" panose="020B0502020202020204" pitchFamily="34" charset="0"/>
            </a:endParaRPr>
          </a:p>
          <a:p>
            <a:pPr marL="0" indent="0">
              <a:buNone/>
            </a:pPr>
            <a:endParaRPr lang="es-MX" sz="2000"/>
          </a:p>
        </p:txBody>
      </p:sp>
      <p:pic>
        <p:nvPicPr>
          <p:cNvPr id="5" name="Imagen 4" descr="Logotipo&#10;&#10;Descripción generada automáticamente">
            <a:extLst>
              <a:ext uri="{FF2B5EF4-FFF2-40B4-BE49-F238E27FC236}">
                <a16:creationId xmlns:a16="http://schemas.microsoft.com/office/drawing/2014/main" id="{5ABA2A83-081C-5A28-9F63-E5DB44D1C8EE}"/>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134113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 name="Título 1">
            <a:extLst>
              <a:ext uri="{FF2B5EF4-FFF2-40B4-BE49-F238E27FC236}">
                <a16:creationId xmlns:a16="http://schemas.microsoft.com/office/drawing/2014/main" id="{D7DD5FDE-AF8B-4E05-937D-A459500F3E36}"/>
              </a:ext>
            </a:extLst>
          </p:cNvPr>
          <p:cNvSpPr>
            <a:spLocks noGrp="1"/>
          </p:cNvSpPr>
          <p:nvPr>
            <p:ph type="title"/>
          </p:nvPr>
        </p:nvSpPr>
        <p:spPr>
          <a:xfrm>
            <a:off x="640080" y="325369"/>
            <a:ext cx="4368602" cy="1956841"/>
          </a:xfrm>
        </p:spPr>
        <p:txBody>
          <a:bodyPr anchor="b">
            <a:normAutofit/>
          </a:bodyPr>
          <a:lstStyle/>
          <a:p>
            <a:r>
              <a:rPr lang="es-MX" sz="4000" b="1" dirty="0">
                <a:solidFill>
                  <a:schemeClr val="tx1">
                    <a:lumMod val="75000"/>
                    <a:lumOff val="25000"/>
                  </a:schemeClr>
                </a:solidFill>
                <a:latin typeface="+mn-lt"/>
                <a:cs typeface="Arial" pitchFamily="34" charset="0"/>
              </a:rPr>
              <a:t>ZONA PÚBLICA</a:t>
            </a:r>
            <a:endParaRPr lang="es-MX" sz="4000" b="1" dirty="0">
              <a:solidFill>
                <a:schemeClr val="tx1">
                  <a:lumMod val="75000"/>
                  <a:lumOff val="25000"/>
                </a:schemeClr>
              </a:solidFill>
              <a:latin typeface="+mn-lt"/>
            </a:endParaRPr>
          </a:p>
        </p:txBody>
      </p:sp>
      <p:sp>
        <p:nvSpPr>
          <p:cNvPr id="51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3" name="Marcador de contenido 2">
            <a:extLst>
              <a:ext uri="{FF2B5EF4-FFF2-40B4-BE49-F238E27FC236}">
                <a16:creationId xmlns:a16="http://schemas.microsoft.com/office/drawing/2014/main" id="{C8304363-362E-44F9-9395-51B41F4B9E8A}"/>
              </a:ext>
            </a:extLst>
          </p:cNvPr>
          <p:cNvSpPr>
            <a:spLocks noGrp="1"/>
          </p:cNvSpPr>
          <p:nvPr>
            <p:ph idx="1"/>
          </p:nvPr>
        </p:nvSpPr>
        <p:spPr>
          <a:xfrm>
            <a:off x="640080" y="2872899"/>
            <a:ext cx="4243589" cy="3320668"/>
          </a:xfrm>
        </p:spPr>
        <p:txBody>
          <a:bodyPr>
            <a:normAutofit/>
          </a:bodyPr>
          <a:lstStyle/>
          <a:p>
            <a:pPr marL="0" indent="0">
              <a:buNone/>
            </a:pPr>
            <a:r>
              <a:rPr lang="es-MX" sz="2200" dirty="0">
                <a:solidFill>
                  <a:schemeClr val="tx1">
                    <a:lumMod val="75000"/>
                    <a:lumOff val="25000"/>
                  </a:schemeClr>
                </a:solidFill>
                <a:latin typeface="Century Gothic" panose="020B0502020202020204" pitchFamily="34" charset="0"/>
                <a:cs typeface="Arial" pitchFamily="34" charset="0"/>
              </a:rPr>
              <a:t>Zona de un aeropuerto a la que tiene acceso el público o a la cual, el acceso no está restringido.</a:t>
            </a:r>
            <a:endParaRPr lang="es-MX" sz="2200" dirty="0">
              <a:solidFill>
                <a:schemeClr val="tx1">
                  <a:lumMod val="75000"/>
                  <a:lumOff val="25000"/>
                </a:schemeClr>
              </a:solidFill>
              <a:latin typeface="Century Gothic" panose="020B0502020202020204" pitchFamily="34" charset="0"/>
            </a:endParaRPr>
          </a:p>
          <a:p>
            <a:pPr marL="0" indent="0">
              <a:buNone/>
            </a:pPr>
            <a:endParaRPr lang="es-MX" sz="2200" dirty="0"/>
          </a:p>
        </p:txBody>
      </p:sp>
      <p:pic>
        <p:nvPicPr>
          <p:cNvPr id="5122" name="Picture 2" descr="Tips para no perderte en un aeropuerto - Aasana">
            <a:extLst>
              <a:ext uri="{FF2B5EF4-FFF2-40B4-BE49-F238E27FC236}">
                <a16:creationId xmlns:a16="http://schemas.microsoft.com/office/drawing/2014/main" id="{E292EA7F-F525-4EE5-A590-37E712C6165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291" r="748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pic>
        <p:nvPicPr>
          <p:cNvPr id="5" name="Imagen 4">
            <a:extLst>
              <a:ext uri="{FF2B5EF4-FFF2-40B4-BE49-F238E27FC236}">
                <a16:creationId xmlns:a16="http://schemas.microsoft.com/office/drawing/2014/main" id="{DFF87607-2F82-B8DE-0683-3A70038A962C}"/>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282873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pic>
        <p:nvPicPr>
          <p:cNvPr id="6146" name="Picture 2" descr="Aviones Del Avión De Pasajeros En Un Hangar Al Servicio Foto de archivo -  Imagen de aeroplano, industria: 103851322">
            <a:extLst>
              <a:ext uri="{FF2B5EF4-FFF2-40B4-BE49-F238E27FC236}">
                <a16:creationId xmlns:a16="http://schemas.microsoft.com/office/drawing/2014/main" id="{06CF62BD-4BE6-4F4D-85E2-C0724161B9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588"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6160" name="Rectangle 615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flipH="1">
            <a:off x="4081670" y="0"/>
            <a:ext cx="811032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2" name="Título 1">
            <a:extLst>
              <a:ext uri="{FF2B5EF4-FFF2-40B4-BE49-F238E27FC236}">
                <a16:creationId xmlns:a16="http://schemas.microsoft.com/office/drawing/2014/main" id="{DFE77932-2812-4687-AAC8-AEE65FB3FC17}"/>
              </a:ext>
            </a:extLst>
          </p:cNvPr>
          <p:cNvSpPr>
            <a:spLocks noGrp="1"/>
          </p:cNvSpPr>
          <p:nvPr>
            <p:ph type="title"/>
          </p:nvPr>
        </p:nvSpPr>
        <p:spPr>
          <a:xfrm>
            <a:off x="7531610" y="365125"/>
            <a:ext cx="3822189" cy="1899912"/>
          </a:xfrm>
        </p:spPr>
        <p:txBody>
          <a:bodyPr>
            <a:normAutofit/>
          </a:bodyPr>
          <a:lstStyle/>
          <a:p>
            <a:r>
              <a:rPr lang="es-MX" sz="4000" b="1">
                <a:latin typeface="+mn-lt"/>
                <a:cs typeface="Arial" pitchFamily="34" charset="0"/>
              </a:rPr>
              <a:t>ZONA RESTRINGIDA</a:t>
            </a:r>
            <a:endParaRPr lang="es-MX" sz="4000">
              <a:latin typeface="+mn-lt"/>
            </a:endParaRPr>
          </a:p>
        </p:txBody>
      </p:sp>
      <p:sp>
        <p:nvSpPr>
          <p:cNvPr id="3" name="Marcador de contenido 2">
            <a:extLst>
              <a:ext uri="{FF2B5EF4-FFF2-40B4-BE49-F238E27FC236}">
                <a16:creationId xmlns:a16="http://schemas.microsoft.com/office/drawing/2014/main" id="{156B2E12-A88A-47E5-8853-B6E34E0D6DA0}"/>
              </a:ext>
            </a:extLst>
          </p:cNvPr>
          <p:cNvSpPr>
            <a:spLocks noGrp="1"/>
          </p:cNvSpPr>
          <p:nvPr>
            <p:ph idx="1"/>
          </p:nvPr>
        </p:nvSpPr>
        <p:spPr>
          <a:xfrm>
            <a:off x="7531610" y="2434201"/>
            <a:ext cx="3822189" cy="3742762"/>
          </a:xfrm>
        </p:spPr>
        <p:txBody>
          <a:bodyPr>
            <a:normAutofit/>
          </a:bodyPr>
          <a:lstStyle/>
          <a:p>
            <a:pPr marL="0" indent="0">
              <a:buNone/>
            </a:pPr>
            <a:r>
              <a:rPr lang="es-MX" sz="2000">
                <a:cs typeface="Arial" pitchFamily="34" charset="0"/>
              </a:rPr>
              <a:t>Zona de un aeropuerto, edificio o instalación cuyo acceso está controlado para los fines de seguridad y protección.</a:t>
            </a:r>
            <a:endParaRPr lang="es-MX" sz="2000"/>
          </a:p>
          <a:p>
            <a:pPr marL="0" indent="0">
              <a:buNone/>
            </a:pPr>
            <a:endParaRPr lang="es-MX" sz="2000"/>
          </a:p>
        </p:txBody>
      </p:sp>
      <p:pic>
        <p:nvPicPr>
          <p:cNvPr id="5" name="Imagen 4" descr="Logotipo&#10;&#10;Descripción generada automáticamente">
            <a:extLst>
              <a:ext uri="{FF2B5EF4-FFF2-40B4-BE49-F238E27FC236}">
                <a16:creationId xmlns:a16="http://schemas.microsoft.com/office/drawing/2014/main" id="{9C6A40CE-3769-112D-7226-56F08654A2F9}"/>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434361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pic>
        <p:nvPicPr>
          <p:cNvPr id="4" name="Imagen 3" descr="Un grupo de personas en la orilla de una ventana&#10;&#10;Descripción generada automáticamente">
            <a:extLst>
              <a:ext uri="{FF2B5EF4-FFF2-40B4-BE49-F238E27FC236}">
                <a16:creationId xmlns:a16="http://schemas.microsoft.com/office/drawing/2014/main" id="{3A74A2D8-C970-C021-87C1-0D4B430C8B4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08" r="8157"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3" name="Rectángulo 2">
            <a:extLst>
              <a:ext uri="{FF2B5EF4-FFF2-40B4-BE49-F238E27FC236}">
                <a16:creationId xmlns:a16="http://schemas.microsoft.com/office/drawing/2014/main" id="{3ED1EB9E-972A-2D46-8FA4-E8F23567F0EB}"/>
              </a:ext>
            </a:extLst>
          </p:cNvPr>
          <p:cNvSpPr/>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5200" b="0" i="0" u="none" strike="noStrike" kern="1200" cap="none" spc="0" normalizeH="0" baseline="0" noProof="0" dirty="0">
                <a:ln>
                  <a:noFill/>
                </a:ln>
                <a:solidFill>
                  <a:srgbClr val="FFFFFF"/>
                </a:solidFill>
                <a:effectLst/>
                <a:uLnTx/>
                <a:uFillTx/>
                <a:latin typeface="Century Gothic" panose="020F0302020204030204"/>
                <a:ea typeface="+mn-ea"/>
                <a:cs typeface="+mn-cs"/>
              </a:rPr>
              <a:t>¿A QUÉ ZONA CORRESPONDE?</a:t>
            </a:r>
          </a:p>
        </p:txBody>
      </p:sp>
      <p:pic>
        <p:nvPicPr>
          <p:cNvPr id="2" name="Imagen 1">
            <a:extLst>
              <a:ext uri="{FF2B5EF4-FFF2-40B4-BE49-F238E27FC236}">
                <a16:creationId xmlns:a16="http://schemas.microsoft.com/office/drawing/2014/main" id="{45DC4235-B435-2381-08FB-9211CD1B1CDA}"/>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738210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pic>
        <p:nvPicPr>
          <p:cNvPr id="3" name="Imagen 2" descr="Una estación de metro&#10;&#10;Descripción generada automáticamente con confianza media">
            <a:extLst>
              <a:ext uri="{FF2B5EF4-FFF2-40B4-BE49-F238E27FC236}">
                <a16:creationId xmlns:a16="http://schemas.microsoft.com/office/drawing/2014/main" id="{66982F31-9FF8-DF40-82B3-E5FE98DF53D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783" b="22217"/>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 name="Rectángulo 1">
            <a:extLst>
              <a:ext uri="{FF2B5EF4-FFF2-40B4-BE49-F238E27FC236}">
                <a16:creationId xmlns:a16="http://schemas.microsoft.com/office/drawing/2014/main" id="{334ACB95-CB02-A146-8D63-3E0B756F0A53}"/>
              </a:ext>
            </a:extLst>
          </p:cNvPr>
          <p:cNvSpPr/>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5200" b="0" i="0" u="none" strike="noStrike" kern="1200" cap="none" spc="0" normalizeH="0" baseline="0" noProof="0" dirty="0">
                <a:ln>
                  <a:noFill/>
                </a:ln>
                <a:solidFill>
                  <a:srgbClr val="FFFFFF"/>
                </a:solidFill>
                <a:effectLst/>
                <a:uLnTx/>
                <a:uFillTx/>
                <a:latin typeface="Century Gothic" panose="020F0302020204030204"/>
                <a:ea typeface="+mn-ea"/>
                <a:cs typeface="+mn-cs"/>
              </a:rPr>
              <a:t>¿A QUÉ ZONA CORRESPONDE?</a:t>
            </a:r>
          </a:p>
        </p:txBody>
      </p:sp>
      <p:pic>
        <p:nvPicPr>
          <p:cNvPr id="4" name="Imagen 3">
            <a:extLst>
              <a:ext uri="{FF2B5EF4-FFF2-40B4-BE49-F238E27FC236}">
                <a16:creationId xmlns:a16="http://schemas.microsoft.com/office/drawing/2014/main" id="{47326D2A-B13D-F31E-1360-0B10AC203756}"/>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4048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pic>
        <p:nvPicPr>
          <p:cNvPr id="3" name="Imagen 2" descr="Un grupo de personas en un auditorio&#10;&#10;Descripción generada automáticamente con confianza media">
            <a:extLst>
              <a:ext uri="{FF2B5EF4-FFF2-40B4-BE49-F238E27FC236}">
                <a16:creationId xmlns:a16="http://schemas.microsoft.com/office/drawing/2014/main" id="{3FAEB4C8-9EF7-E74C-B7AE-2FFB213A132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6045"/>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 name="Rectángulo 1">
            <a:extLst>
              <a:ext uri="{FF2B5EF4-FFF2-40B4-BE49-F238E27FC236}">
                <a16:creationId xmlns:a16="http://schemas.microsoft.com/office/drawing/2014/main" id="{37673A16-5A98-7E46-9B80-486DD0564D42}"/>
              </a:ext>
            </a:extLst>
          </p:cNvPr>
          <p:cNvSpPr/>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5200" b="0" i="0" u="none" strike="noStrike" kern="1200" cap="none" spc="0" normalizeH="0" baseline="0" noProof="0" dirty="0">
                <a:ln>
                  <a:noFill/>
                </a:ln>
                <a:solidFill>
                  <a:srgbClr val="FFFFFF"/>
                </a:solidFill>
                <a:effectLst/>
                <a:uLnTx/>
                <a:uFillTx/>
                <a:latin typeface="Century Gothic" panose="020F0302020204030204"/>
                <a:ea typeface="+mn-ea"/>
                <a:cs typeface="+mn-cs"/>
              </a:rPr>
              <a:t>¿A QUÉ ZONA CORRESPONDE?</a:t>
            </a:r>
          </a:p>
        </p:txBody>
      </p:sp>
      <p:pic>
        <p:nvPicPr>
          <p:cNvPr id="4" name="Imagen 3">
            <a:extLst>
              <a:ext uri="{FF2B5EF4-FFF2-40B4-BE49-F238E27FC236}">
                <a16:creationId xmlns:a16="http://schemas.microsoft.com/office/drawing/2014/main" id="{A04C07F8-1412-81FF-B25A-B0CD35BD92D9}"/>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832605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pic>
        <p:nvPicPr>
          <p:cNvPr id="5" name="Imagen 4">
            <a:extLst>
              <a:ext uri="{FF2B5EF4-FFF2-40B4-BE49-F238E27FC236}">
                <a16:creationId xmlns:a16="http://schemas.microsoft.com/office/drawing/2014/main" id="{DBF1ED90-3453-034A-96FA-9832143EA08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203" b="9797"/>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 name="Rectángulo 1">
            <a:extLst>
              <a:ext uri="{FF2B5EF4-FFF2-40B4-BE49-F238E27FC236}">
                <a16:creationId xmlns:a16="http://schemas.microsoft.com/office/drawing/2014/main" id="{37673A16-5A98-7E46-9B80-486DD0564D42}"/>
              </a:ext>
            </a:extLst>
          </p:cNvPr>
          <p:cNvSpPr/>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5200" b="0" i="0" u="none" strike="noStrike" kern="1200" cap="none" spc="0" normalizeH="0" baseline="0" noProof="0">
                <a:ln>
                  <a:noFill/>
                </a:ln>
                <a:solidFill>
                  <a:srgbClr val="FFFFFF"/>
                </a:solidFill>
                <a:effectLst/>
                <a:uLnTx/>
                <a:uFillTx/>
                <a:latin typeface="Century Gothic" panose="020F0302020204030204"/>
                <a:ea typeface="+mn-ea"/>
                <a:cs typeface="+mn-cs"/>
              </a:rPr>
              <a:t>¿A QUE ZONA CORRESPONDE?</a:t>
            </a:r>
          </a:p>
        </p:txBody>
      </p:sp>
      <p:pic>
        <p:nvPicPr>
          <p:cNvPr id="3" name="Imagen 2">
            <a:extLst>
              <a:ext uri="{FF2B5EF4-FFF2-40B4-BE49-F238E27FC236}">
                <a16:creationId xmlns:a16="http://schemas.microsoft.com/office/drawing/2014/main" id="{69409D06-6D1B-91CE-A3C8-140BCB62B0ED}"/>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680571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pic>
        <p:nvPicPr>
          <p:cNvPr id="4" name="Imagen 3">
            <a:extLst>
              <a:ext uri="{FF2B5EF4-FFF2-40B4-BE49-F238E27FC236}">
                <a16:creationId xmlns:a16="http://schemas.microsoft.com/office/drawing/2014/main" id="{1537917B-383D-614B-98AF-CE8B122AF11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083" b="6584"/>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 name="Rectángulo 1">
            <a:extLst>
              <a:ext uri="{FF2B5EF4-FFF2-40B4-BE49-F238E27FC236}">
                <a16:creationId xmlns:a16="http://schemas.microsoft.com/office/drawing/2014/main" id="{37673A16-5A98-7E46-9B80-486DD0564D42}"/>
              </a:ext>
            </a:extLst>
          </p:cNvPr>
          <p:cNvSpPr/>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5200" b="0" i="0" u="none" strike="noStrike" kern="1200" cap="none" spc="0" normalizeH="0" baseline="0" noProof="0" dirty="0">
                <a:ln>
                  <a:noFill/>
                </a:ln>
                <a:solidFill>
                  <a:srgbClr val="FFFFFF"/>
                </a:solidFill>
                <a:effectLst/>
                <a:uLnTx/>
                <a:uFillTx/>
                <a:latin typeface="Century Gothic" panose="020F0302020204030204"/>
                <a:ea typeface="+mn-ea"/>
                <a:cs typeface="+mn-cs"/>
              </a:rPr>
              <a:t>¿A QUÉ ZONA CORRESPONDE?</a:t>
            </a:r>
          </a:p>
        </p:txBody>
      </p:sp>
      <p:pic>
        <p:nvPicPr>
          <p:cNvPr id="3" name="Imagen 2">
            <a:extLst>
              <a:ext uri="{FF2B5EF4-FFF2-40B4-BE49-F238E27FC236}">
                <a16:creationId xmlns:a16="http://schemas.microsoft.com/office/drawing/2014/main" id="{67B8F201-D621-0439-AECE-0D0AD1BA941C}"/>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414280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pic>
        <p:nvPicPr>
          <p:cNvPr id="5" name="Imagen 4">
            <a:extLst>
              <a:ext uri="{FF2B5EF4-FFF2-40B4-BE49-F238E27FC236}">
                <a16:creationId xmlns:a16="http://schemas.microsoft.com/office/drawing/2014/main" id="{517B0D73-B6D9-D54F-8FB6-FEB649DF35F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846"/>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 name="Rectángulo 1">
            <a:extLst>
              <a:ext uri="{FF2B5EF4-FFF2-40B4-BE49-F238E27FC236}">
                <a16:creationId xmlns:a16="http://schemas.microsoft.com/office/drawing/2014/main" id="{37673A16-5A98-7E46-9B80-486DD0564D42}"/>
              </a:ext>
            </a:extLst>
          </p:cNvPr>
          <p:cNvSpPr/>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5200" b="0" i="0" u="none" strike="noStrike" kern="1200" cap="none" spc="0" normalizeH="0" baseline="0" noProof="0" dirty="0">
                <a:ln>
                  <a:noFill/>
                </a:ln>
                <a:solidFill>
                  <a:srgbClr val="FFFFFF"/>
                </a:solidFill>
                <a:effectLst/>
                <a:uLnTx/>
                <a:uFillTx/>
                <a:latin typeface="Century Gothic" panose="020F0302020204030204"/>
                <a:ea typeface="+mn-ea"/>
                <a:cs typeface="+mn-cs"/>
              </a:rPr>
              <a:t>¿A QUÉ ZONA CORRESPONDE?</a:t>
            </a:r>
          </a:p>
        </p:txBody>
      </p:sp>
      <p:pic>
        <p:nvPicPr>
          <p:cNvPr id="3" name="Imagen 2">
            <a:extLst>
              <a:ext uri="{FF2B5EF4-FFF2-40B4-BE49-F238E27FC236}">
                <a16:creationId xmlns:a16="http://schemas.microsoft.com/office/drawing/2014/main" id="{B1096163-DA09-7CDB-2DB6-D9C29D3B7FA8}"/>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120808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41774" y="901043"/>
            <a:ext cx="10905053" cy="5330114"/>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3" name="Marcador de contenido 2">
            <a:extLst>
              <a:ext uri="{FF2B5EF4-FFF2-40B4-BE49-F238E27FC236}">
                <a16:creationId xmlns:a16="http://schemas.microsoft.com/office/drawing/2014/main" id="{260E5005-C66D-47A3-B5CE-529729FB5E00}"/>
              </a:ext>
            </a:extLst>
          </p:cNvPr>
          <p:cNvSpPr>
            <a:spLocks noGrp="1"/>
          </p:cNvSpPr>
          <p:nvPr>
            <p:ph idx="1"/>
          </p:nvPr>
        </p:nvSpPr>
        <p:spPr>
          <a:xfrm>
            <a:off x="1289304" y="4612943"/>
            <a:ext cx="7745969" cy="1408222"/>
          </a:xfrm>
        </p:spPr>
        <p:txBody>
          <a:bodyPr anchor="t">
            <a:normAutofit lnSpcReduction="10000"/>
          </a:bodyPr>
          <a:lstStyle/>
          <a:p>
            <a:pPr marL="0" indent="0" algn="just">
              <a:buNone/>
            </a:pPr>
            <a:r>
              <a:rPr lang="es-MX" sz="2000" b="0" i="0" u="none" strike="noStrike" dirty="0">
                <a:effectLst/>
              </a:rPr>
              <a:t>Todos los empleados de compañías contratadas que presten servicios a SOLUCIONES AÉREAS DE LA LAGUNA deberán poseer una identificación vigente con fotografía de la empresa a la que pertenezca o en su caso la Tarjeta de Identificación Aeroportuaria</a:t>
            </a:r>
            <a:endParaRPr lang="es-MX" sz="2000" dirty="0"/>
          </a:p>
        </p:txBody>
      </p:sp>
      <p:pic>
        <p:nvPicPr>
          <p:cNvPr id="4" name="Imagen 3">
            <a:extLst>
              <a:ext uri="{FF2B5EF4-FFF2-40B4-BE49-F238E27FC236}">
                <a16:creationId xmlns:a16="http://schemas.microsoft.com/office/drawing/2014/main" id="{9D688F8A-CDB0-A37C-9EE0-FA5B5CEAC83F}"/>
              </a:ext>
            </a:extLst>
          </p:cNvPr>
          <p:cNvPicPr>
            <a:picLocks noChangeAspect="1"/>
          </p:cNvPicPr>
          <p:nvPr/>
        </p:nvPicPr>
        <p:blipFill>
          <a:blip r:embed="rId2">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pic>
        <p:nvPicPr>
          <p:cNvPr id="7" name="Imagen 6">
            <a:extLst>
              <a:ext uri="{FF2B5EF4-FFF2-40B4-BE49-F238E27FC236}">
                <a16:creationId xmlns:a16="http://schemas.microsoft.com/office/drawing/2014/main" id="{5EC28278-2DD4-CCF8-4AF0-DC8A40BA0B82}"/>
              </a:ext>
            </a:extLst>
          </p:cNvPr>
          <p:cNvPicPr>
            <a:picLocks noChangeAspect="1"/>
          </p:cNvPicPr>
          <p:nvPr/>
        </p:nvPicPr>
        <p:blipFill>
          <a:blip r:embed="rId2">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2823637" y="2192458"/>
            <a:ext cx="4677302" cy="1743300"/>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682720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13" name="Rectangle 12">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 name="Título 1">
            <a:extLst>
              <a:ext uri="{FF2B5EF4-FFF2-40B4-BE49-F238E27FC236}">
                <a16:creationId xmlns:a16="http://schemas.microsoft.com/office/drawing/2014/main" id="{2C4C0596-C5F8-4D2B-846A-BABF621CCF8F}"/>
              </a:ext>
            </a:extLst>
          </p:cNvPr>
          <p:cNvSpPr>
            <a:spLocks noGrp="1"/>
          </p:cNvSpPr>
          <p:nvPr>
            <p:ph type="title"/>
          </p:nvPr>
        </p:nvSpPr>
        <p:spPr>
          <a:xfrm>
            <a:off x="1180947" y="268945"/>
            <a:ext cx="9829800" cy="1325880"/>
          </a:xfrm>
        </p:spPr>
        <p:txBody>
          <a:bodyPr anchor="b">
            <a:normAutofit/>
          </a:bodyPr>
          <a:lstStyle/>
          <a:p>
            <a:pPr algn="ctr"/>
            <a:r>
              <a:rPr lang="es-ES" sz="4000" b="1" dirty="0">
                <a:solidFill>
                  <a:schemeClr val="tx1">
                    <a:lumMod val="75000"/>
                    <a:lumOff val="25000"/>
                  </a:schemeClr>
                </a:solidFill>
              </a:rPr>
              <a:t>Código de colores de las TIAS de acuerdo con la CO SA-17.5/16</a:t>
            </a:r>
            <a:endParaRPr lang="es-MX" sz="4000" b="1" dirty="0">
              <a:solidFill>
                <a:schemeClr val="tx1">
                  <a:lumMod val="75000"/>
                  <a:lumOff val="25000"/>
                </a:schemeClr>
              </a:solidFill>
            </a:endParaRPr>
          </a:p>
        </p:txBody>
      </p:sp>
      <p:grpSp>
        <p:nvGrpSpPr>
          <p:cNvPr id="15" name="Group 14">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6" name="Freeform: Shape 15">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17" name="Freeform: Shape 16">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18" name="Freeform: Shape 17">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19" name="Freeform: Shape 18">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grpSp>
      <p:pic>
        <p:nvPicPr>
          <p:cNvPr id="4" name="Marcador de contenido 3">
            <a:extLst>
              <a:ext uri="{FF2B5EF4-FFF2-40B4-BE49-F238E27FC236}">
                <a16:creationId xmlns:a16="http://schemas.microsoft.com/office/drawing/2014/main" id="{C5CB740F-680F-4387-8CE5-895DDFE0DD66}"/>
              </a:ext>
            </a:extLst>
          </p:cNvPr>
          <p:cNvPicPr>
            <a:picLocks noChangeAspect="1"/>
          </p:cNvPicPr>
          <p:nvPr/>
        </p:nvPicPr>
        <p:blipFill>
          <a:blip r:embed="rId2"/>
          <a:stretch>
            <a:fillRect/>
          </a:stretch>
        </p:blipFill>
        <p:spPr>
          <a:xfrm>
            <a:off x="1795647" y="1792344"/>
            <a:ext cx="8600400" cy="3999184"/>
          </a:xfrm>
          <a:prstGeom prst="rect">
            <a:avLst/>
          </a:prstGeom>
        </p:spPr>
      </p:pic>
      <p:grpSp>
        <p:nvGrpSpPr>
          <p:cNvPr id="21" name="Group 20">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22" name="Freeform: Shape 21">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3" name="Freeform: Shape 22">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4" name="Freeform: Shape 23">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5" name="Freeform: Shape 24">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grpSp>
      <p:pic>
        <p:nvPicPr>
          <p:cNvPr id="3" name="Imagen 2">
            <a:extLst>
              <a:ext uri="{FF2B5EF4-FFF2-40B4-BE49-F238E27FC236}">
                <a16:creationId xmlns:a16="http://schemas.microsoft.com/office/drawing/2014/main" id="{FC910C56-CB1C-BD7F-641A-944BB220EA09}"/>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295476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13" name="Rectangle 12">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 name="Título 1">
            <a:extLst>
              <a:ext uri="{FF2B5EF4-FFF2-40B4-BE49-F238E27FC236}">
                <a16:creationId xmlns:a16="http://schemas.microsoft.com/office/drawing/2014/main" id="{2C4C0596-C5F8-4D2B-846A-BABF621CCF8F}"/>
              </a:ext>
            </a:extLst>
          </p:cNvPr>
          <p:cNvSpPr>
            <a:spLocks noGrp="1"/>
          </p:cNvSpPr>
          <p:nvPr>
            <p:ph type="title"/>
          </p:nvPr>
        </p:nvSpPr>
        <p:spPr>
          <a:xfrm>
            <a:off x="1180946" y="131193"/>
            <a:ext cx="9829800" cy="1325880"/>
          </a:xfrm>
        </p:spPr>
        <p:txBody>
          <a:bodyPr anchor="b">
            <a:normAutofit/>
          </a:bodyPr>
          <a:lstStyle/>
          <a:p>
            <a:pPr algn="ctr"/>
            <a:r>
              <a:rPr lang="es-ES" sz="4000" b="1" dirty="0">
                <a:solidFill>
                  <a:schemeClr val="tx1">
                    <a:lumMod val="75000"/>
                    <a:lumOff val="25000"/>
                  </a:schemeClr>
                </a:solidFill>
              </a:rPr>
              <a:t>Código de colores de las TIAS de acuerdo con la CO SA-17.5/16</a:t>
            </a:r>
            <a:endParaRPr lang="es-MX" sz="4000" b="1" dirty="0">
              <a:solidFill>
                <a:schemeClr val="tx1">
                  <a:lumMod val="75000"/>
                  <a:lumOff val="25000"/>
                </a:schemeClr>
              </a:solidFill>
            </a:endParaRPr>
          </a:p>
        </p:txBody>
      </p:sp>
      <p:grpSp>
        <p:nvGrpSpPr>
          <p:cNvPr id="15" name="Group 14">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6" name="Freeform: Shape 15">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17" name="Freeform: Shape 16">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18" name="Freeform: Shape 17">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19" name="Freeform: Shape 18">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grpSp>
      <p:grpSp>
        <p:nvGrpSpPr>
          <p:cNvPr id="21" name="Group 20">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22" name="Freeform: Shape 21">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3" name="Freeform: Shape 22">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4" name="Freeform: Shape 23">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5" name="Freeform: Shape 24">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grpSp>
      <p:pic>
        <p:nvPicPr>
          <p:cNvPr id="20" name="Imagen 19">
            <a:extLst>
              <a:ext uri="{FF2B5EF4-FFF2-40B4-BE49-F238E27FC236}">
                <a16:creationId xmlns:a16="http://schemas.microsoft.com/office/drawing/2014/main" id="{6BA2DCCB-3019-4B2B-A034-9ADC0604FBAA}"/>
              </a:ext>
            </a:extLst>
          </p:cNvPr>
          <p:cNvPicPr>
            <a:picLocks noChangeAspect="1"/>
          </p:cNvPicPr>
          <p:nvPr/>
        </p:nvPicPr>
        <p:blipFill>
          <a:blip r:embed="rId2"/>
          <a:stretch>
            <a:fillRect/>
          </a:stretch>
        </p:blipFill>
        <p:spPr>
          <a:xfrm>
            <a:off x="1795861" y="1588265"/>
            <a:ext cx="8599970" cy="5087714"/>
          </a:xfrm>
          <a:prstGeom prst="rect">
            <a:avLst/>
          </a:prstGeom>
        </p:spPr>
      </p:pic>
      <p:pic>
        <p:nvPicPr>
          <p:cNvPr id="3" name="Imagen 2">
            <a:extLst>
              <a:ext uri="{FF2B5EF4-FFF2-40B4-BE49-F238E27FC236}">
                <a16:creationId xmlns:a16="http://schemas.microsoft.com/office/drawing/2014/main" id="{4B8D3461-533C-701E-3935-E1A2D8EA16C2}"/>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72021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13" name="Rectangle 12">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 name="Título 1">
            <a:extLst>
              <a:ext uri="{FF2B5EF4-FFF2-40B4-BE49-F238E27FC236}">
                <a16:creationId xmlns:a16="http://schemas.microsoft.com/office/drawing/2014/main" id="{2C4C0596-C5F8-4D2B-846A-BABF621CCF8F}"/>
              </a:ext>
            </a:extLst>
          </p:cNvPr>
          <p:cNvSpPr>
            <a:spLocks noGrp="1"/>
          </p:cNvSpPr>
          <p:nvPr>
            <p:ph type="title"/>
          </p:nvPr>
        </p:nvSpPr>
        <p:spPr>
          <a:xfrm>
            <a:off x="1180946" y="131193"/>
            <a:ext cx="9829800" cy="1325880"/>
          </a:xfrm>
        </p:spPr>
        <p:txBody>
          <a:bodyPr anchor="b">
            <a:normAutofit/>
          </a:bodyPr>
          <a:lstStyle/>
          <a:p>
            <a:pPr algn="ctr"/>
            <a:r>
              <a:rPr lang="es-ES" sz="4000" b="1" dirty="0">
                <a:solidFill>
                  <a:schemeClr val="tx1">
                    <a:lumMod val="75000"/>
                    <a:lumOff val="25000"/>
                  </a:schemeClr>
                </a:solidFill>
              </a:rPr>
              <a:t>Código de colores de las TIAS de acuerdo con la CO SA-17.5/16</a:t>
            </a:r>
            <a:endParaRPr lang="es-MX" sz="4000" b="1" dirty="0">
              <a:solidFill>
                <a:schemeClr val="tx1">
                  <a:lumMod val="75000"/>
                  <a:lumOff val="25000"/>
                </a:schemeClr>
              </a:solidFill>
            </a:endParaRPr>
          </a:p>
        </p:txBody>
      </p:sp>
      <p:grpSp>
        <p:nvGrpSpPr>
          <p:cNvPr id="15" name="Group 14">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6" name="Freeform: Shape 15">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17" name="Freeform: Shape 16">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18" name="Freeform: Shape 17">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19" name="Freeform: Shape 18">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grpSp>
      <p:grpSp>
        <p:nvGrpSpPr>
          <p:cNvPr id="21" name="Group 20">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22" name="Freeform: Shape 21">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3" name="Freeform: Shape 22">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4" name="Freeform: Shape 23">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5" name="Freeform: Shape 24">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grpSp>
      <p:pic>
        <p:nvPicPr>
          <p:cNvPr id="26" name="Imagen 25">
            <a:extLst>
              <a:ext uri="{FF2B5EF4-FFF2-40B4-BE49-F238E27FC236}">
                <a16:creationId xmlns:a16="http://schemas.microsoft.com/office/drawing/2014/main" id="{2CD723AE-574D-4A08-AC6E-B6FF61AB349E}"/>
              </a:ext>
            </a:extLst>
          </p:cNvPr>
          <p:cNvPicPr>
            <a:picLocks noChangeAspect="1"/>
          </p:cNvPicPr>
          <p:nvPr/>
        </p:nvPicPr>
        <p:blipFill>
          <a:blip r:embed="rId2"/>
          <a:stretch>
            <a:fillRect/>
          </a:stretch>
        </p:blipFill>
        <p:spPr>
          <a:xfrm>
            <a:off x="1793846" y="1562901"/>
            <a:ext cx="8604000" cy="5085824"/>
          </a:xfrm>
          <a:prstGeom prst="rect">
            <a:avLst/>
          </a:prstGeom>
        </p:spPr>
      </p:pic>
      <p:pic>
        <p:nvPicPr>
          <p:cNvPr id="3" name="Imagen 2">
            <a:extLst>
              <a:ext uri="{FF2B5EF4-FFF2-40B4-BE49-F238E27FC236}">
                <a16:creationId xmlns:a16="http://schemas.microsoft.com/office/drawing/2014/main" id="{7B490E1F-12D9-0BC1-FFF8-A7B3A2BD2C21}"/>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434635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4" name="Marcador de contenido 3">
            <a:extLst>
              <a:ext uri="{FF2B5EF4-FFF2-40B4-BE49-F238E27FC236}">
                <a16:creationId xmlns:a16="http://schemas.microsoft.com/office/drawing/2014/main" id="{5095C16C-F84B-4496-96BE-5AE3E3EF2AB2}"/>
              </a:ext>
            </a:extLst>
          </p:cNvPr>
          <p:cNvSpPr>
            <a:spLocks noGrp="1"/>
          </p:cNvSpPr>
          <p:nvPr>
            <p:ph idx="1"/>
          </p:nvPr>
        </p:nvSpPr>
        <p:spPr>
          <a:xfrm>
            <a:off x="630936" y="2660904"/>
            <a:ext cx="4818888" cy="3547872"/>
          </a:xfrm>
          <a:prstGeom prst="rect">
            <a:avLst/>
          </a:prstGeom>
        </p:spPr>
        <p:txBody>
          <a:bodyPr anchor="t">
            <a:normAutofit/>
          </a:bodyPr>
          <a:lstStyle/>
          <a:p>
            <a:pPr eaLnBrk="0" fontAlgn="base" hangingPunct="0">
              <a:spcBef>
                <a:spcPct val="20000"/>
              </a:spcBef>
              <a:spcAft>
                <a:spcPct val="0"/>
              </a:spcAft>
            </a:pPr>
            <a:endParaRPr lang="es-MX" sz="1500" kern="0" dirty="0">
              <a:latin typeface="Century Gothic" panose="020B0502020202020204" pitchFamily="34" charset="0"/>
            </a:endParaRPr>
          </a:p>
          <a:p>
            <a:pPr eaLnBrk="0" fontAlgn="base" hangingPunct="0">
              <a:spcBef>
                <a:spcPct val="20000"/>
              </a:spcBef>
              <a:spcAft>
                <a:spcPct val="0"/>
              </a:spcAft>
            </a:pPr>
            <a:r>
              <a:rPr lang="es-MX" sz="1500" kern="0" dirty="0">
                <a:latin typeface="Century Gothic" panose="020B0502020202020204" pitchFamily="34" charset="0"/>
              </a:rPr>
              <a:t>Portarla siempre en un lugar visible</a:t>
            </a:r>
          </a:p>
          <a:p>
            <a:pPr eaLnBrk="0" fontAlgn="base" hangingPunct="0">
              <a:spcBef>
                <a:spcPct val="20000"/>
              </a:spcBef>
              <a:spcAft>
                <a:spcPct val="0"/>
              </a:spcAft>
            </a:pPr>
            <a:r>
              <a:rPr lang="es-MX" sz="1500" kern="0" dirty="0">
                <a:latin typeface="Century Gothic" panose="020B0502020202020204" pitchFamily="34" charset="0"/>
              </a:rPr>
              <a:t>No prestarla nunca a nadie</a:t>
            </a:r>
          </a:p>
          <a:p>
            <a:pPr eaLnBrk="0" fontAlgn="base" hangingPunct="0">
              <a:spcBef>
                <a:spcPct val="20000"/>
              </a:spcBef>
              <a:spcAft>
                <a:spcPct val="0"/>
              </a:spcAft>
            </a:pPr>
            <a:r>
              <a:rPr lang="es-MX" sz="1500" kern="0" dirty="0">
                <a:latin typeface="Century Gothic" panose="020B0502020202020204" pitchFamily="34" charset="0"/>
              </a:rPr>
              <a:t>Verificar que siempre se encuentre vigente</a:t>
            </a:r>
          </a:p>
          <a:p>
            <a:pPr eaLnBrk="0" fontAlgn="base" hangingPunct="0">
              <a:spcBef>
                <a:spcPct val="20000"/>
              </a:spcBef>
              <a:spcAft>
                <a:spcPct val="0"/>
              </a:spcAft>
            </a:pPr>
            <a:r>
              <a:rPr lang="es-MX" sz="1500" kern="0" dirty="0">
                <a:latin typeface="Century Gothic" panose="020B0502020202020204" pitchFamily="34" charset="0"/>
              </a:rPr>
              <a:t>Denunciar de inmediato la pérdida o sustracción de la TIA (AFAC y acta en MP)</a:t>
            </a:r>
          </a:p>
          <a:p>
            <a:pPr eaLnBrk="0" fontAlgn="base" hangingPunct="0">
              <a:spcBef>
                <a:spcPct val="20000"/>
              </a:spcBef>
              <a:spcAft>
                <a:spcPct val="0"/>
              </a:spcAft>
            </a:pPr>
            <a:r>
              <a:rPr lang="es-MX" sz="1500" kern="0" dirty="0">
                <a:latin typeface="Century Gothic" panose="020B0502020202020204" pitchFamily="34" charset="0"/>
              </a:rPr>
              <a:t>Utilizarla solo en horario y funciones de trabajo</a:t>
            </a:r>
          </a:p>
          <a:p>
            <a:pPr eaLnBrk="0" fontAlgn="base" hangingPunct="0">
              <a:spcBef>
                <a:spcPct val="20000"/>
              </a:spcBef>
              <a:spcAft>
                <a:spcPct val="0"/>
              </a:spcAft>
            </a:pPr>
            <a:r>
              <a:rPr lang="es-MX" sz="1500" kern="0" dirty="0">
                <a:latin typeface="Century Gothic" panose="020B0502020202020204" pitchFamily="34" charset="0"/>
              </a:rPr>
              <a:t>No utilizar nunca una tarjeta vencida y/o de otra persona</a:t>
            </a:r>
          </a:p>
          <a:p>
            <a:pPr eaLnBrk="0" fontAlgn="base" hangingPunct="0">
              <a:spcBef>
                <a:spcPct val="20000"/>
              </a:spcBef>
              <a:spcAft>
                <a:spcPct val="0"/>
              </a:spcAft>
            </a:pPr>
            <a:r>
              <a:rPr lang="es-MX" sz="1500" kern="0" dirty="0">
                <a:latin typeface="Century Gothic" panose="020B0502020202020204" pitchFamily="34" charset="0"/>
              </a:rPr>
              <a:t>Acceder únicamente a las zonas aeroportuarias a las que está autorizada</a:t>
            </a:r>
            <a:endParaRPr lang="es-US" sz="1500" kern="0" dirty="0">
              <a:latin typeface="Century Gothic" panose="020B0502020202020204" pitchFamily="34" charset="0"/>
            </a:endParaRPr>
          </a:p>
        </p:txBody>
      </p:sp>
      <p:pic>
        <p:nvPicPr>
          <p:cNvPr id="5" name="Imagen 4" descr="Un dibujo de una persona&#10;&#10;Descripción generada automáticamente con confianza baja">
            <a:extLst>
              <a:ext uri="{FF2B5EF4-FFF2-40B4-BE49-F238E27FC236}">
                <a16:creationId xmlns:a16="http://schemas.microsoft.com/office/drawing/2014/main" id="{88E08013-CCA3-478B-B762-9ACABF745FBB}"/>
              </a:ext>
            </a:extLst>
          </p:cNvPr>
          <p:cNvPicPr>
            <a:picLocks noChangeAspect="1"/>
          </p:cNvPicPr>
          <p:nvPr/>
        </p:nvPicPr>
        <p:blipFill>
          <a:blip r:embed="rId2"/>
          <a:stretch>
            <a:fillRect/>
          </a:stretch>
        </p:blipFill>
        <p:spPr>
          <a:xfrm>
            <a:off x="6120843" y="640080"/>
            <a:ext cx="5415378" cy="5577840"/>
          </a:xfrm>
          <a:prstGeom prst="rect">
            <a:avLst/>
          </a:prstGeom>
        </p:spPr>
      </p:pic>
      <p:sp>
        <p:nvSpPr>
          <p:cNvPr id="2" name="Título 1">
            <a:extLst>
              <a:ext uri="{FF2B5EF4-FFF2-40B4-BE49-F238E27FC236}">
                <a16:creationId xmlns:a16="http://schemas.microsoft.com/office/drawing/2014/main" id="{1CDC0969-FE81-4217-A938-0919FC8EE59C}"/>
              </a:ext>
            </a:extLst>
          </p:cNvPr>
          <p:cNvSpPr>
            <a:spLocks noGrp="1"/>
          </p:cNvSpPr>
          <p:nvPr>
            <p:ph type="title"/>
          </p:nvPr>
        </p:nvSpPr>
        <p:spPr>
          <a:xfrm>
            <a:off x="630936" y="640080"/>
            <a:ext cx="5870225" cy="1481328"/>
          </a:xfrm>
        </p:spPr>
        <p:txBody>
          <a:bodyPr anchor="b">
            <a:normAutofit fontScale="90000"/>
          </a:bodyPr>
          <a:lstStyle/>
          <a:p>
            <a:r>
              <a:rPr lang="es-MX" sz="4000" b="1" kern="0" dirty="0">
                <a:solidFill>
                  <a:schemeClr val="tx1">
                    <a:lumMod val="75000"/>
                    <a:lumOff val="25000"/>
                  </a:schemeClr>
                </a:solidFill>
                <a:latin typeface="Century Gothic" panose="020B0502020202020204" pitchFamily="34" charset="0"/>
              </a:rPr>
              <a:t>El portador de una Tarjeta de Identificación Aeroportuaria (TIA) debe:</a:t>
            </a:r>
            <a:br>
              <a:rPr lang="es-MX" sz="2200" b="1" kern="0" dirty="0">
                <a:solidFill>
                  <a:schemeClr val="tx1">
                    <a:lumMod val="75000"/>
                    <a:lumOff val="25000"/>
                  </a:schemeClr>
                </a:solidFill>
                <a:latin typeface="Century Gothic" panose="020B0502020202020204" pitchFamily="34" charset="0"/>
              </a:rPr>
            </a:br>
            <a:endParaRPr lang="es-MX" sz="2200" b="1" dirty="0">
              <a:solidFill>
                <a:schemeClr val="tx1">
                  <a:lumMod val="75000"/>
                  <a:lumOff val="25000"/>
                </a:schemeClr>
              </a:solidFill>
            </a:endParaRPr>
          </a:p>
        </p:txBody>
      </p:sp>
      <p:pic>
        <p:nvPicPr>
          <p:cNvPr id="6" name="Imagen 5">
            <a:extLst>
              <a:ext uri="{FF2B5EF4-FFF2-40B4-BE49-F238E27FC236}">
                <a16:creationId xmlns:a16="http://schemas.microsoft.com/office/drawing/2014/main" id="{AA7E5AC4-775D-D2AA-82FE-71639A2C5A24}"/>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717293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1" name="Rectangle 2663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pic>
        <p:nvPicPr>
          <p:cNvPr id="26626" name="Picture 2" descr="Fly level - AVIATION SECURITY">
            <a:extLst>
              <a:ext uri="{FF2B5EF4-FFF2-40B4-BE49-F238E27FC236}">
                <a16:creationId xmlns:a16="http://schemas.microsoft.com/office/drawing/2014/main" id="{4657E68B-716C-4515-A624-20240EE77D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703" r="7520" b="1"/>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26633" name="Rectangle 2663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4" name="Rectangle 3">
            <a:extLst>
              <a:ext uri="{FF2B5EF4-FFF2-40B4-BE49-F238E27FC236}">
                <a16:creationId xmlns:a16="http://schemas.microsoft.com/office/drawing/2014/main" id="{17727CC5-BDF1-46A8-8903-2F09BE960889}"/>
              </a:ext>
            </a:extLst>
          </p:cNvPr>
          <p:cNvSpPr/>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5200" b="1" i="0" u="none" strike="noStrike" kern="1200" cap="none" spc="50" normalizeH="0" baseline="0" noProof="0">
                <a:ln w="0"/>
                <a:solidFill>
                  <a:srgbClr val="FFFFFF"/>
                </a:solidFill>
                <a:effectLst>
                  <a:innerShdw blurRad="63500" dist="50800" dir="13500000">
                    <a:srgbClr val="000000">
                      <a:alpha val="50000"/>
                    </a:srgbClr>
                  </a:innerShdw>
                </a:effectLst>
                <a:uLnTx/>
                <a:uFillTx/>
                <a:latin typeface="Century Gothic" panose="020F0302020204030204"/>
                <a:ea typeface="+mn-ea"/>
                <a:cs typeface="+mn-cs"/>
              </a:rPr>
              <a:t>Seguridad de la aeronave </a:t>
            </a:r>
          </a:p>
        </p:txBody>
      </p:sp>
      <p:pic>
        <p:nvPicPr>
          <p:cNvPr id="2" name="Imagen 1">
            <a:extLst>
              <a:ext uri="{FF2B5EF4-FFF2-40B4-BE49-F238E27FC236}">
                <a16:creationId xmlns:a16="http://schemas.microsoft.com/office/drawing/2014/main" id="{99F64213-B006-E64F-A1F9-EC769BF8DF79}"/>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480449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79" name="Rectangle 2867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6" name="TextBox 5">
            <a:extLst>
              <a:ext uri="{FF2B5EF4-FFF2-40B4-BE49-F238E27FC236}">
                <a16:creationId xmlns:a16="http://schemas.microsoft.com/office/drawing/2014/main" id="{702868BC-903E-4B96-9CB0-2975C6A3BA5D}"/>
              </a:ext>
            </a:extLst>
          </p:cNvPr>
          <p:cNvSpPr txBox="1"/>
          <p:nvPr/>
        </p:nvSpPr>
        <p:spPr>
          <a:xfrm>
            <a:off x="6513788" y="1460828"/>
            <a:ext cx="4840010" cy="1807305"/>
          </a:xfrm>
          <a:prstGeom prst="rect">
            <a:avLst/>
          </a:prstGeom>
        </p:spPr>
        <p:txBody>
          <a:bodyPr vert="horz" lIns="91440" tIns="45720" rIns="91440" bIns="45720" rtlCol="0" anchor="ctr">
            <a:normAutofit/>
          </a:bodyPr>
          <a:lstStyle>
            <a:defPPr>
              <a:defRPr lang="es-MX"/>
            </a:defPPr>
            <a:lvl1pPr>
              <a:defRPr sz="2800" b="1" spc="50">
                <a:ln w="0"/>
                <a:solidFill>
                  <a:srgbClr val="0070C0"/>
                </a:solidFill>
                <a:effectLst>
                  <a:innerShdw blurRad="63500" dist="50800" dir="13500000">
                    <a:srgbClr val="000000">
                      <a:alpha val="50000"/>
                    </a:srgbClr>
                  </a:innerShdw>
                </a:effectLst>
                <a:latin typeface="Avenir Medium"/>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s-MX" sz="40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F0302020204030204"/>
                <a:ea typeface="+mn-ea"/>
                <a:cs typeface="+mn-cs"/>
              </a:rPr>
              <a:t>Procedimientos de Inspección de las Aeronaves</a:t>
            </a:r>
          </a:p>
        </p:txBody>
      </p:sp>
      <p:pic>
        <p:nvPicPr>
          <p:cNvPr id="28674" name="Picture 2" descr="Mecanica de avion fotografías e imágenes de alta resolución - Alamy">
            <a:extLst>
              <a:ext uri="{FF2B5EF4-FFF2-40B4-BE49-F238E27FC236}">
                <a16:creationId xmlns:a16="http://schemas.microsoft.com/office/drawing/2014/main" id="{C20E31C8-AEE3-457E-8198-E5E6C27964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547" r="2898" b="-2"/>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4" name="3 Rectángulo"/>
          <p:cNvSpPr/>
          <p:nvPr/>
        </p:nvSpPr>
        <p:spPr>
          <a:xfrm>
            <a:off x="6513787" y="3429000"/>
            <a:ext cx="5018305" cy="2425133"/>
          </a:xfrm>
          <a:prstGeom prst="rect">
            <a:avLst/>
          </a:prstGeom>
        </p:spPr>
        <p:txBody>
          <a:bodyPr vert="horz" lIns="91440" tIns="45720" rIns="91440" bIns="45720" rtlCol="0">
            <a:normAutofit/>
          </a:bodyPr>
          <a:lstStyle/>
          <a:p>
            <a:pPr marL="0" marR="0" lvl="0" indent="0" algn="just" defTabSz="914400" rtl="0" eaLnBrk="1" fontAlgn="auto" latinLnBrk="0" hangingPunct="1">
              <a:lnSpc>
                <a:spcPct val="90000"/>
              </a:lnSpc>
              <a:spcBef>
                <a:spcPts val="0"/>
              </a:spcBef>
              <a:spcAft>
                <a:spcPts val="600"/>
              </a:spcAft>
              <a:buClrTx/>
              <a:buSzTx/>
              <a:buFontTx/>
              <a:buNone/>
              <a:tabLst/>
              <a:defRPr/>
            </a:pPr>
            <a:r>
              <a:rPr kumimoji="0" lang="es-MX" sz="2000" b="0" i="0" u="none" strike="noStrike" kern="1200" cap="none" spc="0" normalizeH="0" baseline="0" noProof="0" dirty="0">
                <a:ln>
                  <a:noFill/>
                </a:ln>
                <a:solidFill>
                  <a:prstClr val="black"/>
                </a:solidFill>
                <a:effectLst/>
                <a:uLnTx/>
                <a:uFillTx/>
                <a:latin typeface="Century Gothic" panose="020F0302020204030204"/>
                <a:ea typeface="+mn-ea"/>
                <a:cs typeface="+mn-cs"/>
              </a:rPr>
              <a:t>La tripulación, en conjunto con el Gerente de Seguridad de nuestra empresa deberán asegurarse de que las puertas de acceso a las aeronaves estén cerradas o controladas para evitar el acceso de personas no autorizadas cuando no se empleen para el abordaje de pasajeros.</a:t>
            </a:r>
          </a:p>
        </p:txBody>
      </p:sp>
      <p:pic>
        <p:nvPicPr>
          <p:cNvPr id="2" name="Imagen 1">
            <a:extLst>
              <a:ext uri="{FF2B5EF4-FFF2-40B4-BE49-F238E27FC236}">
                <a16:creationId xmlns:a16="http://schemas.microsoft.com/office/drawing/2014/main" id="{D59D491E-DA68-60E6-AEC9-DB446C8ADF00}"/>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561616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3" name="Rectangle 2970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6" name="TextBox 5">
            <a:extLst>
              <a:ext uri="{FF2B5EF4-FFF2-40B4-BE49-F238E27FC236}">
                <a16:creationId xmlns:a16="http://schemas.microsoft.com/office/drawing/2014/main" id="{702868BC-903E-4B96-9CB0-2975C6A3BA5D}"/>
              </a:ext>
            </a:extLst>
          </p:cNvPr>
          <p:cNvSpPr txBox="1"/>
          <p:nvPr/>
        </p:nvSpPr>
        <p:spPr>
          <a:xfrm>
            <a:off x="598664" y="1933575"/>
            <a:ext cx="6002110" cy="1495425"/>
          </a:xfrm>
          <a:prstGeom prst="rect">
            <a:avLst/>
          </a:prstGeom>
        </p:spPr>
        <p:txBody>
          <a:bodyPr vert="horz" lIns="91440" tIns="45720" rIns="91440" bIns="45720" rtlCol="0" anchor="ctr">
            <a:noAutofit/>
          </a:bodyPr>
          <a:lstStyle>
            <a:defPPr>
              <a:defRPr lang="es-MX"/>
            </a:defPPr>
            <a:lvl1pPr>
              <a:defRPr sz="2800" b="1" spc="50">
                <a:ln w="0"/>
                <a:solidFill>
                  <a:srgbClr val="0070C0"/>
                </a:solidFill>
                <a:effectLst>
                  <a:innerShdw blurRad="63500" dist="50800" dir="13500000">
                    <a:srgbClr val="000000">
                      <a:alpha val="50000"/>
                    </a:srgbClr>
                  </a:innerShdw>
                </a:effectLst>
                <a:latin typeface="Avenir Medium"/>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s-MX" sz="4000" b="1" i="0" u="none" strike="noStrike" kern="1200" cap="none" spc="50" normalizeH="0" baseline="0" noProof="0" dirty="0">
                <a:ln w="0"/>
                <a:solidFill>
                  <a:prstClr val="black">
                    <a:lumMod val="75000"/>
                    <a:lumOff val="25000"/>
                  </a:prstClr>
                </a:solidFill>
                <a:effectLst>
                  <a:innerShdw blurRad="63500" dist="50800" dir="13500000">
                    <a:srgbClr val="000000">
                      <a:alpha val="50000"/>
                    </a:srgbClr>
                  </a:innerShdw>
                </a:effectLst>
                <a:uLnTx/>
                <a:uFillTx/>
                <a:latin typeface="Century Gothic" panose="020F0302020204030204"/>
                <a:ea typeface="+mn-ea"/>
                <a:cs typeface="+mn-cs"/>
              </a:rPr>
              <a:t>Procedimientos de Inspección de las Aeronaves</a:t>
            </a:r>
          </a:p>
        </p:txBody>
      </p:sp>
      <p:sp>
        <p:nvSpPr>
          <p:cNvPr id="4" name="3 Rectángulo"/>
          <p:cNvSpPr/>
          <p:nvPr/>
        </p:nvSpPr>
        <p:spPr>
          <a:xfrm>
            <a:off x="598665" y="3614744"/>
            <a:ext cx="6002110" cy="1616517"/>
          </a:xfrm>
          <a:prstGeom prst="rect">
            <a:avLst/>
          </a:prstGeom>
        </p:spPr>
        <p:txBody>
          <a:bodyPr vert="horz" lIns="91440" tIns="45720" rIns="91440" bIns="45720" rtlCol="0">
            <a:normAutofit/>
          </a:bodyPr>
          <a:lstStyle/>
          <a:p>
            <a:pPr marL="0" marR="0" lvl="0" indent="0" algn="just" defTabSz="914400" rtl="0" eaLnBrk="1" fontAlgn="auto" latinLnBrk="0" hangingPunct="1">
              <a:lnSpc>
                <a:spcPct val="90000"/>
              </a:lnSpc>
              <a:spcBef>
                <a:spcPts val="0"/>
              </a:spcBef>
              <a:spcAft>
                <a:spcPts val="600"/>
              </a:spcAft>
              <a:buClrTx/>
              <a:buSzTx/>
              <a:buFontTx/>
              <a:buNone/>
              <a:tabLst/>
              <a:defRPr/>
            </a:pPr>
            <a:r>
              <a:rPr kumimoji="0" lang="es-MX" sz="2000" b="0" i="0" u="none" strike="noStrike" kern="1200" cap="none" spc="0" normalizeH="0" baseline="0" noProof="0" dirty="0">
                <a:ln>
                  <a:noFill/>
                </a:ln>
                <a:solidFill>
                  <a:prstClr val="black"/>
                </a:solidFill>
                <a:effectLst/>
                <a:uLnTx/>
                <a:uFillTx/>
                <a:latin typeface="Century Gothic" panose="020F0302020204030204"/>
                <a:ea typeface="+mn-ea"/>
                <a:cs typeface="+mn-cs"/>
              </a:rPr>
              <a:t>Inspección de seguridad de la aeronave:  Inspección completa del interior y exterior de la aeronave con el propósito de descubrir objetos sospechosos, armas, explosivos y otros artefactos, objetos o sustancias peligrosos.</a:t>
            </a:r>
          </a:p>
        </p:txBody>
      </p:sp>
      <p:pic>
        <p:nvPicPr>
          <p:cNvPr id="29698" name="Picture 2" descr="AVIATION SECURITY PERSONNEL TRAINING – BSW">
            <a:extLst>
              <a:ext uri="{FF2B5EF4-FFF2-40B4-BE49-F238E27FC236}">
                <a16:creationId xmlns:a16="http://schemas.microsoft.com/office/drawing/2014/main" id="{3340505B-2441-4752-BD99-71B659A9E1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562" r="43842"/>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3" name="Imagen 2">
            <a:extLst>
              <a:ext uri="{FF2B5EF4-FFF2-40B4-BE49-F238E27FC236}">
                <a16:creationId xmlns:a16="http://schemas.microsoft.com/office/drawing/2014/main" id="{CEB1DC5D-8318-521E-67F7-0804886C9200}"/>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4120966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39" name="Rectangle 307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2" name="Título 1">
            <a:extLst>
              <a:ext uri="{FF2B5EF4-FFF2-40B4-BE49-F238E27FC236}">
                <a16:creationId xmlns:a16="http://schemas.microsoft.com/office/drawing/2014/main" id="{4D92F7B4-22D4-4C17-8600-009F92574E35}"/>
              </a:ext>
            </a:extLst>
          </p:cNvPr>
          <p:cNvSpPr>
            <a:spLocks noGrp="1"/>
          </p:cNvSpPr>
          <p:nvPr>
            <p:ph type="title"/>
          </p:nvPr>
        </p:nvSpPr>
        <p:spPr>
          <a:xfrm>
            <a:off x="7531609" y="1283614"/>
            <a:ext cx="4151405" cy="1690406"/>
          </a:xfrm>
        </p:spPr>
        <p:txBody>
          <a:bodyPr>
            <a:normAutofit fontScale="90000"/>
          </a:bodyPr>
          <a:lstStyle/>
          <a:p>
            <a:pPr algn="just"/>
            <a:r>
              <a:rPr lang="es-MX" sz="4000" b="1" dirty="0">
                <a:solidFill>
                  <a:schemeClr val="tx1">
                    <a:lumMod val="75000"/>
                    <a:lumOff val="25000"/>
                  </a:schemeClr>
                </a:solidFill>
              </a:rPr>
              <a:t>Procedimientos de Inspección de las Aeronaves</a:t>
            </a:r>
            <a:endParaRPr lang="es-MX" sz="3100" dirty="0"/>
          </a:p>
        </p:txBody>
      </p:sp>
      <p:pic>
        <p:nvPicPr>
          <p:cNvPr id="30722" name="Picture 2" descr="MCDU Emulator / Simulator for Airbus - practice and learn Airbus MCDU  programming procedure, accurately models how the display really works in  the aircraft">
            <a:extLst>
              <a:ext uri="{FF2B5EF4-FFF2-40B4-BE49-F238E27FC236}">
                <a16:creationId xmlns:a16="http://schemas.microsoft.com/office/drawing/2014/main" id="{B0A14497-5B43-4858-BB8A-D0E0C6F2420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481" r="14705"/>
          <a:stretch/>
        </p:blipFill>
        <p:spPr bwMode="auto">
          <a:xfrm>
            <a:off x="1" y="10"/>
            <a:ext cx="693639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Marcador de contenido 2">
            <a:extLst>
              <a:ext uri="{FF2B5EF4-FFF2-40B4-BE49-F238E27FC236}">
                <a16:creationId xmlns:a16="http://schemas.microsoft.com/office/drawing/2014/main" id="{6B25A913-6418-446F-9118-187C91377A6D}"/>
              </a:ext>
            </a:extLst>
          </p:cNvPr>
          <p:cNvSpPr>
            <a:spLocks noGrp="1"/>
          </p:cNvSpPr>
          <p:nvPr>
            <p:ph idx="1"/>
          </p:nvPr>
        </p:nvSpPr>
        <p:spPr>
          <a:xfrm>
            <a:off x="7531610" y="3347709"/>
            <a:ext cx="4284569" cy="3208539"/>
          </a:xfrm>
        </p:spPr>
        <p:txBody>
          <a:bodyPr>
            <a:normAutofit/>
          </a:bodyPr>
          <a:lstStyle/>
          <a:p>
            <a:pPr marL="0" indent="0" algn="just" rtl="0">
              <a:spcBef>
                <a:spcPts val="0"/>
              </a:spcBef>
              <a:spcAft>
                <a:spcPts val="800"/>
              </a:spcAft>
              <a:buNone/>
            </a:pPr>
            <a:r>
              <a:rPr lang="es-MX" sz="2000" b="0" i="0" u="none" strike="noStrike" dirty="0">
                <a:effectLst/>
                <a:latin typeface="Century Gothic" panose="020B0502020202020204" pitchFamily="34" charset="0"/>
              </a:rPr>
              <a:t>Recuerda que la revisión se realiza en el sentido de las manecillas del reloj comenzando por la nariz del avión hasta llegar al mismo punto.</a:t>
            </a:r>
            <a:endParaRPr lang="es-MX" sz="2000" b="0" dirty="0">
              <a:effectLst/>
              <a:latin typeface="Century Gothic" panose="020B0502020202020204" pitchFamily="34" charset="0"/>
            </a:endParaRPr>
          </a:p>
          <a:p>
            <a:pPr marL="0" indent="0" algn="just" rtl="0">
              <a:spcBef>
                <a:spcPts val="0"/>
              </a:spcBef>
              <a:spcAft>
                <a:spcPts val="800"/>
              </a:spcAft>
              <a:buNone/>
            </a:pPr>
            <a:r>
              <a:rPr lang="es-MX" sz="2000" b="0" i="0" u="none" strike="noStrike" dirty="0">
                <a:effectLst/>
                <a:latin typeface="Century Gothic" panose="020B0502020202020204" pitchFamily="34" charset="0"/>
              </a:rPr>
              <a:t>Deberá llenarse el formato de Lista de inspección por objetos extraños, para validar que la aeronave está en correcto funcionamiento.</a:t>
            </a:r>
            <a:endParaRPr lang="es-MX" sz="2000" b="0" dirty="0">
              <a:effectLst/>
              <a:latin typeface="Century Gothic" panose="020B0502020202020204" pitchFamily="34" charset="0"/>
            </a:endParaRPr>
          </a:p>
        </p:txBody>
      </p:sp>
      <p:pic>
        <p:nvPicPr>
          <p:cNvPr id="4" name="Imagen 3">
            <a:extLst>
              <a:ext uri="{FF2B5EF4-FFF2-40B4-BE49-F238E27FC236}">
                <a16:creationId xmlns:a16="http://schemas.microsoft.com/office/drawing/2014/main" id="{74C2ADE2-AAC8-E602-736E-4617F7298D9A}"/>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514084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4">
            <a:extLst>
              <a:ext uri="{FF2B5EF4-FFF2-40B4-BE49-F238E27FC236}">
                <a16:creationId xmlns:a16="http://schemas.microsoft.com/office/drawing/2014/main" id="{70974B75-0842-4B76-957F-0E0C736A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9" name="TextBox 5">
            <a:extLst>
              <a:ext uri="{FF2B5EF4-FFF2-40B4-BE49-F238E27FC236}">
                <a16:creationId xmlns:a16="http://schemas.microsoft.com/office/drawing/2014/main" id="{702868BC-903E-4B96-9CB0-2975C6A3BA5D}"/>
              </a:ext>
            </a:extLst>
          </p:cNvPr>
          <p:cNvSpPr txBox="1"/>
          <p:nvPr/>
        </p:nvSpPr>
        <p:spPr>
          <a:xfrm>
            <a:off x="1137034" y="609598"/>
            <a:ext cx="7407658" cy="1330841"/>
          </a:xfrm>
          <a:prstGeom prst="rect">
            <a:avLst/>
          </a:prstGeom>
        </p:spPr>
        <p:txBody>
          <a:bodyPr vert="horz" lIns="91440" tIns="45720" rIns="91440" bIns="45720" rtlCol="0" anchor="ctr">
            <a:normAutofit/>
          </a:bodyPr>
          <a:lstStyle>
            <a:defPPr>
              <a:defRPr lang="es-MX"/>
            </a:defPPr>
            <a:lvl1pPr algn="just">
              <a:defRPr sz="2000">
                <a:solidFill>
                  <a:srgbClr val="0070BF"/>
                </a:solidFill>
                <a:latin typeface="Avenir Medium"/>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s-MX" sz="4000" b="1"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rPr>
              <a:t>Procedimientos de Aeronaves en tierra</a:t>
            </a:r>
            <a:endParaRPr kumimoji="0" lang="es-MX" sz="4000" b="1" i="0" u="none" strike="noStrike" kern="1200" cap="none" spc="0" normalizeH="0" baseline="0" noProof="0" dirty="0">
              <a:ln>
                <a:noFill/>
              </a:ln>
              <a:solidFill>
                <a:prstClr val="black">
                  <a:lumMod val="75000"/>
                  <a:lumOff val="25000"/>
                </a:prstClr>
              </a:solidFill>
              <a:effectLst/>
              <a:uLnTx/>
              <a:uFillTx/>
              <a:latin typeface="Century Gothic" panose="020F0302020204030204"/>
              <a:ea typeface="+mn-ea"/>
              <a:cs typeface="+mn-cs"/>
            </a:endParaRPr>
          </a:p>
        </p:txBody>
      </p:sp>
      <p:sp>
        <p:nvSpPr>
          <p:cNvPr id="2" name="Rectángulo 1">
            <a:extLst>
              <a:ext uri="{FF2B5EF4-FFF2-40B4-BE49-F238E27FC236}">
                <a16:creationId xmlns:a16="http://schemas.microsoft.com/office/drawing/2014/main" id="{A1C3CCA8-A1CC-48A1-BE63-4A7A6E8955C8}"/>
              </a:ext>
            </a:extLst>
          </p:cNvPr>
          <p:cNvSpPr/>
          <p:nvPr/>
        </p:nvSpPr>
        <p:spPr>
          <a:xfrm>
            <a:off x="1137035" y="2194102"/>
            <a:ext cx="7215395" cy="3733549"/>
          </a:xfrm>
          <a:prstGeom prst="rect">
            <a:avLst/>
          </a:prstGeom>
        </p:spPr>
        <p:txBody>
          <a:bodyPr vert="horz" lIns="91440" tIns="45720" rIns="91440" bIns="45720" rtlCol="0">
            <a:normAutofit/>
          </a:bodyPr>
          <a:lstStyle/>
          <a:p>
            <a:pPr marL="0" marR="0" lvl="0" indent="0" algn="l" defTabSz="914400" rtl="0" eaLnBrk="1" fontAlgn="base" latinLnBrk="0" hangingPunct="1">
              <a:lnSpc>
                <a:spcPct val="90000"/>
              </a:lnSpc>
              <a:spcBef>
                <a:spcPct val="20000"/>
              </a:spcBef>
              <a:spcAft>
                <a:spcPct val="0"/>
              </a:spcAft>
              <a:buClrTx/>
              <a:buSzTx/>
              <a:buFontTx/>
              <a:buNone/>
              <a:tabLst/>
              <a:defRPr/>
            </a:pPr>
            <a:r>
              <a:rPr kumimoji="0" lang="es-MX" sz="1700" b="0" i="0" u="none" strike="noStrike" kern="1200" cap="none" spc="0" normalizeH="0" baseline="0" noProof="0" dirty="0">
                <a:ln>
                  <a:noFill/>
                </a:ln>
                <a:solidFill>
                  <a:prstClr val="black">
                    <a:lumMod val="85000"/>
                    <a:lumOff val="15000"/>
                  </a:prstClr>
                </a:solidFill>
                <a:effectLst/>
                <a:uLnTx/>
                <a:uFillTx/>
                <a:latin typeface="Century Gothic" panose="020F0302020204030204"/>
                <a:ea typeface="+mn-ea"/>
                <a:cs typeface="+mn-cs"/>
              </a:rPr>
              <a:t>Los empleados de SOLUCIONES AÉREAS DE LA LAGUNA que realicen trabajos en la aeronave deberán portar su Tarjeta de Identificación Aeroportuaria (TIA) vigente. </a:t>
            </a:r>
          </a:p>
          <a:p>
            <a:pPr marL="0" marR="0" lvl="0" indent="0" algn="l" defTabSz="914400" rtl="0" eaLnBrk="1" fontAlgn="base" latinLnBrk="0" hangingPunct="1">
              <a:lnSpc>
                <a:spcPct val="90000"/>
              </a:lnSpc>
              <a:spcBef>
                <a:spcPct val="20000"/>
              </a:spcBef>
              <a:spcAft>
                <a:spcPct val="0"/>
              </a:spcAft>
              <a:buClrTx/>
              <a:buSzTx/>
              <a:buFontTx/>
              <a:buNone/>
              <a:tabLst/>
              <a:defRPr/>
            </a:pPr>
            <a:endParaRPr kumimoji="0" lang="es-MX" sz="1700" b="0" i="0" u="none" strike="noStrike" kern="1200" cap="none" spc="0" normalizeH="0" baseline="0" noProof="0" dirty="0">
              <a:ln>
                <a:noFill/>
              </a:ln>
              <a:solidFill>
                <a:prstClr val="black">
                  <a:lumMod val="85000"/>
                  <a:lumOff val="15000"/>
                </a:prstClr>
              </a:solidFill>
              <a:effectLst/>
              <a:uLnTx/>
              <a:uFillTx/>
              <a:latin typeface="Century Gothic" panose="020F0302020204030204"/>
              <a:ea typeface="+mn-ea"/>
              <a:cs typeface="+mn-cs"/>
            </a:endParaRPr>
          </a:p>
          <a:p>
            <a:pPr marL="0" marR="0" lvl="0" indent="0" algn="l" defTabSz="914400" rtl="0" eaLnBrk="1" fontAlgn="base" latinLnBrk="0" hangingPunct="1">
              <a:lnSpc>
                <a:spcPct val="90000"/>
              </a:lnSpc>
              <a:spcBef>
                <a:spcPct val="20000"/>
              </a:spcBef>
              <a:spcAft>
                <a:spcPct val="0"/>
              </a:spcAft>
              <a:buClrTx/>
              <a:buSzTx/>
              <a:buFontTx/>
              <a:buNone/>
              <a:tabLst/>
              <a:defRPr/>
            </a:pPr>
            <a:r>
              <a:rPr kumimoji="0" lang="es-MX" sz="1700" b="0" i="0" u="none" strike="noStrike" kern="1200" cap="none" spc="0" normalizeH="0" baseline="0" noProof="0" dirty="0">
                <a:ln>
                  <a:noFill/>
                </a:ln>
                <a:solidFill>
                  <a:prstClr val="black">
                    <a:lumMod val="85000"/>
                    <a:lumOff val="15000"/>
                  </a:prstClr>
                </a:solidFill>
                <a:effectLst/>
                <a:uLnTx/>
                <a:uFillTx/>
                <a:latin typeface="Century Gothic" panose="020F0302020204030204"/>
                <a:ea typeface="+mn-ea"/>
                <a:cs typeface="+mn-cs"/>
              </a:rPr>
              <a:t>La TIA deberá portarse encima de cualquier ropa en un lugar visible al frente y arriba de la cintura. </a:t>
            </a:r>
          </a:p>
          <a:p>
            <a:pPr marL="0" marR="0" lvl="0" indent="0" algn="l" defTabSz="914400" rtl="0" eaLnBrk="1" fontAlgn="base" latinLnBrk="0" hangingPunct="1">
              <a:lnSpc>
                <a:spcPct val="90000"/>
              </a:lnSpc>
              <a:spcBef>
                <a:spcPct val="20000"/>
              </a:spcBef>
              <a:spcAft>
                <a:spcPct val="0"/>
              </a:spcAft>
              <a:buClrTx/>
              <a:buSzTx/>
              <a:buFontTx/>
              <a:buNone/>
              <a:tabLst/>
              <a:defRPr/>
            </a:pPr>
            <a:endParaRPr kumimoji="0" lang="es-MX" sz="1700" b="0" i="0" u="none" strike="noStrike" kern="1200" cap="none" spc="0" normalizeH="0" baseline="0" noProof="0" dirty="0">
              <a:ln>
                <a:noFill/>
              </a:ln>
              <a:solidFill>
                <a:prstClr val="black">
                  <a:lumMod val="85000"/>
                  <a:lumOff val="15000"/>
                </a:prstClr>
              </a:solidFill>
              <a:effectLst/>
              <a:uLnTx/>
              <a:uFillTx/>
              <a:latin typeface="Century Gothic" panose="020F0302020204030204"/>
              <a:ea typeface="+mn-ea"/>
              <a:cs typeface="+mn-cs"/>
            </a:endParaRPr>
          </a:p>
          <a:p>
            <a:pPr marL="0" marR="0" lvl="0" indent="0" algn="l" defTabSz="914400" rtl="0" eaLnBrk="1" fontAlgn="base" latinLnBrk="0" hangingPunct="1">
              <a:lnSpc>
                <a:spcPct val="90000"/>
              </a:lnSpc>
              <a:spcBef>
                <a:spcPct val="20000"/>
              </a:spcBef>
              <a:spcAft>
                <a:spcPct val="0"/>
              </a:spcAft>
              <a:buClrTx/>
              <a:buSzTx/>
              <a:buFontTx/>
              <a:buNone/>
              <a:tabLst/>
              <a:defRPr/>
            </a:pPr>
            <a:r>
              <a:rPr kumimoji="0" lang="es-MX" sz="1700" b="0" i="0" u="none" strike="noStrike" kern="1200" cap="none" spc="0" normalizeH="0" baseline="0" noProof="0" dirty="0">
                <a:ln>
                  <a:noFill/>
                </a:ln>
                <a:solidFill>
                  <a:prstClr val="black">
                    <a:lumMod val="85000"/>
                    <a:lumOff val="15000"/>
                  </a:prstClr>
                </a:solidFill>
                <a:effectLst/>
                <a:uLnTx/>
                <a:uFillTx/>
                <a:latin typeface="Century Gothic" panose="020F0302020204030204"/>
                <a:ea typeface="+mn-ea"/>
                <a:cs typeface="+mn-cs"/>
              </a:rPr>
              <a:t>Las personas que no porten sus tarjetas de identificación y que se encuentren cerca de la aeronave, deberán ser reportadas al Gerente de Seguridad.</a:t>
            </a:r>
          </a:p>
        </p:txBody>
      </p:sp>
      <p:sp>
        <p:nvSpPr>
          <p:cNvPr id="17" name="Freeform: Shape 16">
            <a:extLst>
              <a:ext uri="{FF2B5EF4-FFF2-40B4-BE49-F238E27FC236}">
                <a16:creationId xmlns:a16="http://schemas.microsoft.com/office/drawing/2014/main" id="{72E29C87-9572-491A-BB3F-FB4640339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0"/>
            <a:ext cx="3581400" cy="6858000"/>
          </a:xfrm>
          <a:custGeom>
            <a:avLst/>
            <a:gdLst>
              <a:gd name="connsiteX0" fmla="*/ 103528 w 3531060"/>
              <a:gd name="connsiteY0" fmla="*/ 0 h 6858000"/>
              <a:gd name="connsiteX1" fmla="*/ 3531060 w 3531060"/>
              <a:gd name="connsiteY1" fmla="*/ 0 h 6858000"/>
              <a:gd name="connsiteX2" fmla="*/ 3531060 w 3531060"/>
              <a:gd name="connsiteY2" fmla="*/ 6858000 h 6858000"/>
              <a:gd name="connsiteX3" fmla="*/ 11227 w 3531060"/>
              <a:gd name="connsiteY3" fmla="*/ 6858000 h 6858000"/>
              <a:gd name="connsiteX4" fmla="*/ 13007 w 3531060"/>
              <a:gd name="connsiteY4" fmla="*/ 6830689 h 6858000"/>
              <a:gd name="connsiteX5" fmla="*/ 13816 w 3531060"/>
              <a:gd name="connsiteY5" fmla="*/ 6805387 h 6858000"/>
              <a:gd name="connsiteX6" fmla="*/ 6804 w 3531060"/>
              <a:gd name="connsiteY6" fmla="*/ 6745068 h 6858000"/>
              <a:gd name="connsiteX7" fmla="*/ 0 w 3531060"/>
              <a:gd name="connsiteY7" fmla="*/ 6729489 h 6858000"/>
              <a:gd name="connsiteX8" fmla="*/ 2954 w 3531060"/>
              <a:gd name="connsiteY8" fmla="*/ 6720173 h 6858000"/>
              <a:gd name="connsiteX9" fmla="*/ 5781 w 3531060"/>
              <a:gd name="connsiteY9" fmla="*/ 6647880 h 6858000"/>
              <a:gd name="connsiteX10" fmla="*/ 18369 w 3531060"/>
              <a:gd name="connsiteY10" fmla="*/ 6601567 h 6858000"/>
              <a:gd name="connsiteX11" fmla="*/ 23416 w 3531060"/>
              <a:gd name="connsiteY11" fmla="*/ 6560762 h 6858000"/>
              <a:gd name="connsiteX12" fmla="*/ 18598 w 3531060"/>
              <a:gd name="connsiteY12" fmla="*/ 6513714 h 6858000"/>
              <a:gd name="connsiteX13" fmla="*/ 59435 w 3531060"/>
              <a:gd name="connsiteY13" fmla="*/ 6445731 h 6858000"/>
              <a:gd name="connsiteX14" fmla="*/ 63794 w 3531060"/>
              <a:gd name="connsiteY14" fmla="*/ 6393381 h 6858000"/>
              <a:gd name="connsiteX15" fmla="*/ 106081 w 3531060"/>
              <a:gd name="connsiteY15" fmla="*/ 6308405 h 6858000"/>
              <a:gd name="connsiteX16" fmla="*/ 113316 w 3531060"/>
              <a:gd name="connsiteY16" fmla="*/ 6212827 h 6858000"/>
              <a:gd name="connsiteX17" fmla="*/ 254196 w 3531060"/>
              <a:gd name="connsiteY17" fmla="*/ 5897402 h 6858000"/>
              <a:gd name="connsiteX18" fmla="*/ 262830 w 3531060"/>
              <a:gd name="connsiteY18" fmla="*/ 5814193 h 6858000"/>
              <a:gd name="connsiteX19" fmla="*/ 280557 w 3531060"/>
              <a:gd name="connsiteY19" fmla="*/ 5702062 h 6858000"/>
              <a:gd name="connsiteX20" fmla="*/ 297372 w 3531060"/>
              <a:gd name="connsiteY20" fmla="*/ 5654420 h 6858000"/>
              <a:gd name="connsiteX21" fmla="*/ 335148 w 3531060"/>
              <a:gd name="connsiteY21" fmla="*/ 5528164 h 6858000"/>
              <a:gd name="connsiteX22" fmla="*/ 360460 w 3531060"/>
              <a:gd name="connsiteY22" fmla="*/ 5405598 h 6858000"/>
              <a:gd name="connsiteX23" fmla="*/ 397460 w 3531060"/>
              <a:gd name="connsiteY23" fmla="*/ 5273144 h 6858000"/>
              <a:gd name="connsiteX24" fmla="*/ 494993 w 3531060"/>
              <a:gd name="connsiteY24" fmla="*/ 4964102 h 6858000"/>
              <a:gd name="connsiteX25" fmla="*/ 568696 w 3531060"/>
              <a:gd name="connsiteY25" fmla="*/ 4673314 h 6858000"/>
              <a:gd name="connsiteX26" fmla="*/ 564053 w 3531060"/>
              <a:gd name="connsiteY26" fmla="*/ 4444162 h 6858000"/>
              <a:gd name="connsiteX27" fmla="*/ 562482 w 3531060"/>
              <a:gd name="connsiteY27" fmla="*/ 4238831 h 6858000"/>
              <a:gd name="connsiteX28" fmla="*/ 566528 w 3531060"/>
              <a:gd name="connsiteY28" fmla="*/ 4167684 h 6858000"/>
              <a:gd name="connsiteX29" fmla="*/ 565861 w 3531060"/>
              <a:gd name="connsiteY29" fmla="*/ 4066422 h 6858000"/>
              <a:gd name="connsiteX30" fmla="*/ 535898 w 3531060"/>
              <a:gd name="connsiteY30" fmla="*/ 3956159 h 6858000"/>
              <a:gd name="connsiteX31" fmla="*/ 529864 w 3531060"/>
              <a:gd name="connsiteY31" fmla="*/ 3827475 h 6858000"/>
              <a:gd name="connsiteX32" fmla="*/ 529398 w 3531060"/>
              <a:gd name="connsiteY32" fmla="*/ 3731753 h 6858000"/>
              <a:gd name="connsiteX33" fmla="*/ 516932 w 3531060"/>
              <a:gd name="connsiteY33" fmla="*/ 3591228 h 6858000"/>
              <a:gd name="connsiteX34" fmla="*/ 516408 w 3531060"/>
              <a:gd name="connsiteY34" fmla="*/ 3470066 h 6858000"/>
              <a:gd name="connsiteX35" fmla="*/ 503912 w 3531060"/>
              <a:gd name="connsiteY35" fmla="*/ 3378353 h 6858000"/>
              <a:gd name="connsiteX36" fmla="*/ 510998 w 3531060"/>
              <a:gd name="connsiteY36" fmla="*/ 3426234 h 6858000"/>
              <a:gd name="connsiteX37" fmla="*/ 493021 w 3531060"/>
              <a:gd name="connsiteY37" fmla="*/ 3298102 h 6858000"/>
              <a:gd name="connsiteX38" fmla="*/ 476639 w 3531060"/>
              <a:gd name="connsiteY38" fmla="*/ 3237723 h 6858000"/>
              <a:gd name="connsiteX39" fmla="*/ 495722 w 3531060"/>
              <a:gd name="connsiteY39" fmla="*/ 3171637 h 6858000"/>
              <a:gd name="connsiteX40" fmla="*/ 450994 w 3531060"/>
              <a:gd name="connsiteY40" fmla="*/ 3065288 h 6858000"/>
              <a:gd name="connsiteX41" fmla="*/ 421746 w 3531060"/>
              <a:gd name="connsiteY41" fmla="*/ 2897536 h 6858000"/>
              <a:gd name="connsiteX42" fmla="*/ 385928 w 3531060"/>
              <a:gd name="connsiteY42" fmla="*/ 2840607 h 6858000"/>
              <a:gd name="connsiteX43" fmla="*/ 352690 w 3531060"/>
              <a:gd name="connsiteY43" fmla="*/ 2704145 h 6858000"/>
              <a:gd name="connsiteX44" fmla="*/ 327326 w 3531060"/>
              <a:gd name="connsiteY44" fmla="*/ 2596651 h 6858000"/>
              <a:gd name="connsiteX45" fmla="*/ 316968 w 3531060"/>
              <a:gd name="connsiteY45" fmla="*/ 2569830 h 6858000"/>
              <a:gd name="connsiteX46" fmla="*/ 291337 w 3531060"/>
              <a:gd name="connsiteY46" fmla="*/ 2512570 h 6858000"/>
              <a:gd name="connsiteX47" fmla="*/ 296082 w 3531060"/>
              <a:gd name="connsiteY47" fmla="*/ 2497590 h 6858000"/>
              <a:gd name="connsiteX48" fmla="*/ 296084 w 3531060"/>
              <a:gd name="connsiteY48" fmla="*/ 2497483 h 6858000"/>
              <a:gd name="connsiteX49" fmla="*/ 294022 w 3531060"/>
              <a:gd name="connsiteY49" fmla="*/ 2484247 h 6858000"/>
              <a:gd name="connsiteX50" fmla="*/ 292784 w 3531060"/>
              <a:gd name="connsiteY50" fmla="*/ 2486499 h 6858000"/>
              <a:gd name="connsiteX51" fmla="*/ 275200 w 3531060"/>
              <a:gd name="connsiteY51" fmla="*/ 2427557 h 6858000"/>
              <a:gd name="connsiteX52" fmla="*/ 286266 w 3531060"/>
              <a:gd name="connsiteY52" fmla="*/ 2384112 h 6858000"/>
              <a:gd name="connsiteX53" fmla="*/ 263813 w 3531060"/>
              <a:gd name="connsiteY53" fmla="*/ 2270223 h 6858000"/>
              <a:gd name="connsiteX54" fmla="*/ 238402 w 3531060"/>
              <a:gd name="connsiteY54" fmla="*/ 2198449 h 6858000"/>
              <a:gd name="connsiteX55" fmla="*/ 235318 w 3531060"/>
              <a:gd name="connsiteY55" fmla="*/ 2195917 h 6858000"/>
              <a:gd name="connsiteX56" fmla="*/ 230374 w 3531060"/>
              <a:gd name="connsiteY56" fmla="*/ 2180424 h 6858000"/>
              <a:gd name="connsiteX57" fmla="*/ 218180 w 3531060"/>
              <a:gd name="connsiteY57" fmla="*/ 2103866 h 6858000"/>
              <a:gd name="connsiteX58" fmla="*/ 215674 w 3531060"/>
              <a:gd name="connsiteY58" fmla="*/ 2091957 h 6858000"/>
              <a:gd name="connsiteX59" fmla="*/ 205319 w 3531060"/>
              <a:gd name="connsiteY59" fmla="*/ 2010962 h 6858000"/>
              <a:gd name="connsiteX60" fmla="*/ 203437 w 3531060"/>
              <a:gd name="connsiteY60" fmla="*/ 1997565 h 6858000"/>
              <a:gd name="connsiteX61" fmla="*/ 199907 w 3531060"/>
              <a:gd name="connsiteY61" fmla="*/ 1995657 h 6858000"/>
              <a:gd name="connsiteX62" fmla="*/ 199391 w 3531060"/>
              <a:gd name="connsiteY62" fmla="*/ 1990646 h 6858000"/>
              <a:gd name="connsiteX63" fmla="*/ 208753 w 3531060"/>
              <a:gd name="connsiteY63" fmla="*/ 1964565 h 6858000"/>
              <a:gd name="connsiteX64" fmla="*/ 205295 w 3531060"/>
              <a:gd name="connsiteY64" fmla="*/ 1849539 h 6858000"/>
              <a:gd name="connsiteX65" fmla="*/ 215900 w 3531060"/>
              <a:gd name="connsiteY65" fmla="*/ 1739005 h 6858000"/>
              <a:gd name="connsiteX66" fmla="*/ 214116 w 3531060"/>
              <a:gd name="connsiteY66" fmla="*/ 1572143 h 6858000"/>
              <a:gd name="connsiteX67" fmla="*/ 171292 w 3531060"/>
              <a:gd name="connsiteY67" fmla="*/ 1394445 h 6858000"/>
              <a:gd name="connsiteX68" fmla="*/ 147310 w 3531060"/>
              <a:gd name="connsiteY68" fmla="*/ 1368244 h 6858000"/>
              <a:gd name="connsiteX69" fmla="*/ 136918 w 3531060"/>
              <a:gd name="connsiteY69" fmla="*/ 1304100 h 6858000"/>
              <a:gd name="connsiteX70" fmla="*/ 133350 w 3531060"/>
              <a:gd name="connsiteY70" fmla="*/ 1266991 h 6858000"/>
              <a:gd name="connsiteX71" fmla="*/ 120972 w 3531060"/>
              <a:gd name="connsiteY71" fmla="*/ 1165753 h 6858000"/>
              <a:gd name="connsiteX72" fmla="*/ 123458 w 3531060"/>
              <a:gd name="connsiteY72" fmla="*/ 1076447 h 6858000"/>
              <a:gd name="connsiteX73" fmla="*/ 97854 w 3531060"/>
              <a:gd name="connsiteY73" fmla="*/ 1017164 h 6858000"/>
              <a:gd name="connsiteX74" fmla="*/ 87953 w 3531060"/>
              <a:gd name="connsiteY74" fmla="*/ 994620 h 6858000"/>
              <a:gd name="connsiteX75" fmla="*/ 88632 w 3531060"/>
              <a:gd name="connsiteY75" fmla="*/ 989015 h 6858000"/>
              <a:gd name="connsiteX76" fmla="*/ 88620 w 3531060"/>
              <a:gd name="connsiteY76" fmla="*/ 980586 h 6858000"/>
              <a:gd name="connsiteX77" fmla="*/ 88469 w 3531060"/>
              <a:gd name="connsiteY77" fmla="*/ 980346 h 6858000"/>
              <a:gd name="connsiteX78" fmla="*/ 88753 w 3531060"/>
              <a:gd name="connsiteY78" fmla="*/ 972517 h 6858000"/>
              <a:gd name="connsiteX79" fmla="*/ 92049 w 3531060"/>
              <a:gd name="connsiteY79" fmla="*/ 934639 h 6858000"/>
              <a:gd name="connsiteX80" fmla="*/ 75170 w 3531060"/>
              <a:gd name="connsiteY80" fmla="*/ 858806 h 6858000"/>
              <a:gd name="connsiteX81" fmla="*/ 73032 w 3531060"/>
              <a:gd name="connsiteY81" fmla="*/ 847069 h 6858000"/>
              <a:gd name="connsiteX82" fmla="*/ 72378 w 3531060"/>
              <a:gd name="connsiteY82" fmla="*/ 846222 h 6858000"/>
              <a:gd name="connsiteX83" fmla="*/ 79554 w 3531060"/>
              <a:gd name="connsiteY83" fmla="*/ 769298 h 6858000"/>
              <a:gd name="connsiteX84" fmla="*/ 81564 w 3531060"/>
              <a:gd name="connsiteY84" fmla="*/ 766224 h 6858000"/>
              <a:gd name="connsiteX85" fmla="*/ 82266 w 3531060"/>
              <a:gd name="connsiteY85" fmla="*/ 747981 h 6858000"/>
              <a:gd name="connsiteX86" fmla="*/ 81702 w 3531060"/>
              <a:gd name="connsiteY86" fmla="*/ 745740 h 6858000"/>
              <a:gd name="connsiteX87" fmla="*/ 103923 w 3531060"/>
              <a:gd name="connsiteY87" fmla="*/ 677309 h 6858000"/>
              <a:gd name="connsiteX88" fmla="*/ 104946 w 3531060"/>
              <a:gd name="connsiteY88" fmla="*/ 620242 h 6858000"/>
              <a:gd name="connsiteX89" fmla="*/ 112314 w 3531060"/>
              <a:gd name="connsiteY89" fmla="*/ 507811 h 6858000"/>
              <a:gd name="connsiteX90" fmla="*/ 120754 w 3531060"/>
              <a:gd name="connsiteY90" fmla="*/ 390502 h 6858000"/>
              <a:gd name="connsiteX91" fmla="*/ 96054 w 3531060"/>
              <a:gd name="connsiteY91" fmla="*/ 236774 h 6858000"/>
              <a:gd name="connsiteX92" fmla="*/ 100614 w 3531060"/>
              <a:gd name="connsiteY92" fmla="*/ 106394 h 6858000"/>
              <a:gd name="connsiteX93" fmla="*/ 96438 w 3531060"/>
              <a:gd name="connsiteY93" fmla="*/ 51592 h 6858000"/>
              <a:gd name="connsiteX94" fmla="*/ 104784 w 3531060"/>
              <a:gd name="connsiteY94" fmla="*/ 60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531060" h="6858000">
                <a:moveTo>
                  <a:pt x="103528" y="0"/>
                </a:moveTo>
                <a:lnTo>
                  <a:pt x="3531060" y="0"/>
                </a:lnTo>
                <a:lnTo>
                  <a:pt x="3531060" y="6858000"/>
                </a:lnTo>
                <a:lnTo>
                  <a:pt x="11227" y="6858000"/>
                </a:lnTo>
                <a:lnTo>
                  <a:pt x="13007" y="6830689"/>
                </a:lnTo>
                <a:cubicBezTo>
                  <a:pt x="13519" y="6821195"/>
                  <a:pt x="13839" y="6812491"/>
                  <a:pt x="13816" y="6805387"/>
                </a:cubicBezTo>
                <a:cubicBezTo>
                  <a:pt x="15254" y="6794161"/>
                  <a:pt x="9459" y="6753337"/>
                  <a:pt x="6804" y="6745068"/>
                </a:cubicBezTo>
                <a:lnTo>
                  <a:pt x="0" y="6729489"/>
                </a:lnTo>
                <a:lnTo>
                  <a:pt x="2954" y="6720173"/>
                </a:lnTo>
                <a:cubicBezTo>
                  <a:pt x="4526" y="6681672"/>
                  <a:pt x="-2520" y="6667698"/>
                  <a:pt x="5781" y="6647880"/>
                </a:cubicBezTo>
                <a:cubicBezTo>
                  <a:pt x="8350" y="6628113"/>
                  <a:pt x="15430" y="6616086"/>
                  <a:pt x="18369" y="6601567"/>
                </a:cubicBezTo>
                <a:cubicBezTo>
                  <a:pt x="15090" y="6579062"/>
                  <a:pt x="27561" y="6584422"/>
                  <a:pt x="23416" y="6560762"/>
                </a:cubicBezTo>
                <a:cubicBezTo>
                  <a:pt x="13805" y="6562800"/>
                  <a:pt x="26779" y="6518102"/>
                  <a:pt x="18598" y="6513714"/>
                </a:cubicBezTo>
                <a:cubicBezTo>
                  <a:pt x="31032" y="6499191"/>
                  <a:pt x="54928" y="6469276"/>
                  <a:pt x="59435" y="6445731"/>
                </a:cubicBezTo>
                <a:cubicBezTo>
                  <a:pt x="64302" y="6435600"/>
                  <a:pt x="68176" y="6406542"/>
                  <a:pt x="63794" y="6393381"/>
                </a:cubicBezTo>
                <a:cubicBezTo>
                  <a:pt x="87384" y="6347124"/>
                  <a:pt x="95956" y="6355867"/>
                  <a:pt x="106081" y="6308405"/>
                </a:cubicBezTo>
                <a:cubicBezTo>
                  <a:pt x="113812" y="6278148"/>
                  <a:pt x="101282" y="6242621"/>
                  <a:pt x="113316" y="6212827"/>
                </a:cubicBezTo>
                <a:cubicBezTo>
                  <a:pt x="156730" y="6067155"/>
                  <a:pt x="232746" y="6024676"/>
                  <a:pt x="254196" y="5897402"/>
                </a:cubicBezTo>
                <a:cubicBezTo>
                  <a:pt x="278709" y="5861657"/>
                  <a:pt x="256257" y="5849960"/>
                  <a:pt x="262830" y="5814193"/>
                </a:cubicBezTo>
                <a:cubicBezTo>
                  <a:pt x="292627" y="5729321"/>
                  <a:pt x="262967" y="5779716"/>
                  <a:pt x="280557" y="5702062"/>
                </a:cubicBezTo>
                <a:cubicBezTo>
                  <a:pt x="301001" y="5690324"/>
                  <a:pt x="289062" y="5671797"/>
                  <a:pt x="297372" y="5654420"/>
                </a:cubicBezTo>
                <a:cubicBezTo>
                  <a:pt x="310717" y="5602328"/>
                  <a:pt x="319320" y="5592033"/>
                  <a:pt x="335148" y="5528164"/>
                </a:cubicBezTo>
                <a:cubicBezTo>
                  <a:pt x="331779" y="5417827"/>
                  <a:pt x="359342" y="5444441"/>
                  <a:pt x="360460" y="5405598"/>
                </a:cubicBezTo>
                <a:cubicBezTo>
                  <a:pt x="382241" y="5333681"/>
                  <a:pt x="391308" y="5299039"/>
                  <a:pt x="397460" y="5273144"/>
                </a:cubicBezTo>
                <a:cubicBezTo>
                  <a:pt x="403590" y="5241156"/>
                  <a:pt x="498677" y="5031223"/>
                  <a:pt x="494993" y="4964102"/>
                </a:cubicBezTo>
                <a:cubicBezTo>
                  <a:pt x="509257" y="4834400"/>
                  <a:pt x="557982" y="4859515"/>
                  <a:pt x="568696" y="4673314"/>
                </a:cubicBezTo>
                <a:cubicBezTo>
                  <a:pt x="562875" y="4576630"/>
                  <a:pt x="603384" y="4599723"/>
                  <a:pt x="564053" y="4444162"/>
                </a:cubicBezTo>
                <a:cubicBezTo>
                  <a:pt x="584088" y="4367766"/>
                  <a:pt x="539882" y="4356597"/>
                  <a:pt x="562482" y="4238831"/>
                </a:cubicBezTo>
                <a:cubicBezTo>
                  <a:pt x="563771" y="4228532"/>
                  <a:pt x="565115" y="4176012"/>
                  <a:pt x="566528" y="4167684"/>
                </a:cubicBezTo>
                <a:cubicBezTo>
                  <a:pt x="564092" y="4133380"/>
                  <a:pt x="570965" y="4101677"/>
                  <a:pt x="565861" y="4066422"/>
                </a:cubicBezTo>
                <a:cubicBezTo>
                  <a:pt x="560756" y="4031167"/>
                  <a:pt x="538898" y="3990412"/>
                  <a:pt x="535898" y="3956159"/>
                </a:cubicBezTo>
                <a:cubicBezTo>
                  <a:pt x="531004" y="3900312"/>
                  <a:pt x="534822" y="3857908"/>
                  <a:pt x="529864" y="3827475"/>
                </a:cubicBezTo>
                <a:cubicBezTo>
                  <a:pt x="531280" y="3816371"/>
                  <a:pt x="529214" y="3754146"/>
                  <a:pt x="529398" y="3731753"/>
                </a:cubicBezTo>
                <a:cubicBezTo>
                  <a:pt x="528440" y="3695632"/>
                  <a:pt x="516799" y="3663823"/>
                  <a:pt x="516932" y="3591228"/>
                </a:cubicBezTo>
                <a:cubicBezTo>
                  <a:pt x="516182" y="3570529"/>
                  <a:pt x="515070" y="3493177"/>
                  <a:pt x="516408" y="3470066"/>
                </a:cubicBezTo>
                <a:cubicBezTo>
                  <a:pt x="518516" y="3452307"/>
                  <a:pt x="501804" y="3396112"/>
                  <a:pt x="503912" y="3378353"/>
                </a:cubicBezTo>
                <a:lnTo>
                  <a:pt x="510998" y="3426234"/>
                </a:lnTo>
                <a:lnTo>
                  <a:pt x="493021" y="3298102"/>
                </a:lnTo>
                <a:cubicBezTo>
                  <a:pt x="493214" y="3294338"/>
                  <a:pt x="479452" y="3243952"/>
                  <a:pt x="476639" y="3237723"/>
                </a:cubicBezTo>
                <a:cubicBezTo>
                  <a:pt x="477369" y="3215695"/>
                  <a:pt x="494992" y="3193666"/>
                  <a:pt x="495722" y="3171637"/>
                </a:cubicBezTo>
                <a:cubicBezTo>
                  <a:pt x="481856" y="3119765"/>
                  <a:pt x="465452" y="3125243"/>
                  <a:pt x="450994" y="3065288"/>
                </a:cubicBezTo>
                <a:cubicBezTo>
                  <a:pt x="450473" y="3010398"/>
                  <a:pt x="430414" y="2952609"/>
                  <a:pt x="421746" y="2897536"/>
                </a:cubicBezTo>
                <a:cubicBezTo>
                  <a:pt x="400922" y="2881359"/>
                  <a:pt x="396356" y="2866991"/>
                  <a:pt x="385928" y="2840607"/>
                </a:cubicBezTo>
                <a:lnTo>
                  <a:pt x="352690" y="2704145"/>
                </a:lnTo>
                <a:cubicBezTo>
                  <a:pt x="340107" y="2662486"/>
                  <a:pt x="333280" y="2619036"/>
                  <a:pt x="327326" y="2596651"/>
                </a:cubicBezTo>
                <a:cubicBezTo>
                  <a:pt x="320226" y="2593515"/>
                  <a:pt x="322845" y="2562919"/>
                  <a:pt x="316968" y="2569830"/>
                </a:cubicBezTo>
                <a:cubicBezTo>
                  <a:pt x="318605" y="2548205"/>
                  <a:pt x="298030" y="2527006"/>
                  <a:pt x="291337" y="2512570"/>
                </a:cubicBezTo>
                <a:lnTo>
                  <a:pt x="296082" y="2497590"/>
                </a:lnTo>
                <a:cubicBezTo>
                  <a:pt x="296082" y="2497555"/>
                  <a:pt x="296082" y="2497521"/>
                  <a:pt x="296084" y="2497483"/>
                </a:cubicBezTo>
                <a:cubicBezTo>
                  <a:pt x="296167" y="2488909"/>
                  <a:pt x="295802" y="2483236"/>
                  <a:pt x="294022" y="2484247"/>
                </a:cubicBezTo>
                <a:lnTo>
                  <a:pt x="292784" y="2486499"/>
                </a:lnTo>
                <a:lnTo>
                  <a:pt x="275200" y="2427557"/>
                </a:lnTo>
                <a:lnTo>
                  <a:pt x="286266" y="2384112"/>
                </a:lnTo>
                <a:cubicBezTo>
                  <a:pt x="281552" y="2356889"/>
                  <a:pt x="268975" y="2302167"/>
                  <a:pt x="263813" y="2270223"/>
                </a:cubicBezTo>
                <a:cubicBezTo>
                  <a:pt x="260813" y="2252348"/>
                  <a:pt x="240336" y="2209833"/>
                  <a:pt x="238402" y="2198449"/>
                </a:cubicBezTo>
                <a:lnTo>
                  <a:pt x="235318" y="2195917"/>
                </a:lnTo>
                <a:lnTo>
                  <a:pt x="230374" y="2180424"/>
                </a:lnTo>
                <a:lnTo>
                  <a:pt x="218180" y="2103866"/>
                </a:lnTo>
                <a:lnTo>
                  <a:pt x="215674" y="2091957"/>
                </a:lnTo>
                <a:cubicBezTo>
                  <a:pt x="213530" y="2076472"/>
                  <a:pt x="207358" y="2026694"/>
                  <a:pt x="205319" y="2010962"/>
                </a:cubicBezTo>
                <a:cubicBezTo>
                  <a:pt x="205156" y="2005218"/>
                  <a:pt x="204594" y="2000520"/>
                  <a:pt x="203437" y="1997565"/>
                </a:cubicBezTo>
                <a:lnTo>
                  <a:pt x="199907" y="1995657"/>
                </a:lnTo>
                <a:cubicBezTo>
                  <a:pt x="199736" y="1993986"/>
                  <a:pt x="199562" y="1992316"/>
                  <a:pt x="199391" y="1990646"/>
                </a:cubicBezTo>
                <a:lnTo>
                  <a:pt x="208753" y="1964565"/>
                </a:lnTo>
                <a:cubicBezTo>
                  <a:pt x="217880" y="1924146"/>
                  <a:pt x="220709" y="1860908"/>
                  <a:pt x="205295" y="1849539"/>
                </a:cubicBezTo>
                <a:cubicBezTo>
                  <a:pt x="201352" y="1822143"/>
                  <a:pt x="217642" y="1765000"/>
                  <a:pt x="215900" y="1739005"/>
                </a:cubicBezTo>
                <a:cubicBezTo>
                  <a:pt x="215305" y="1683384"/>
                  <a:pt x="214710" y="1627764"/>
                  <a:pt x="214116" y="1572143"/>
                </a:cubicBezTo>
                <a:lnTo>
                  <a:pt x="171292" y="1394445"/>
                </a:lnTo>
                <a:lnTo>
                  <a:pt x="147310" y="1368244"/>
                </a:lnTo>
                <a:cubicBezTo>
                  <a:pt x="150887" y="1343046"/>
                  <a:pt x="142396" y="1338329"/>
                  <a:pt x="136918" y="1304100"/>
                </a:cubicBezTo>
                <a:cubicBezTo>
                  <a:pt x="140988" y="1289635"/>
                  <a:pt x="138268" y="1278156"/>
                  <a:pt x="133350" y="1266991"/>
                </a:cubicBezTo>
                <a:cubicBezTo>
                  <a:pt x="133212" y="1233548"/>
                  <a:pt x="125209" y="1203243"/>
                  <a:pt x="120972" y="1165753"/>
                </a:cubicBezTo>
                <a:cubicBezTo>
                  <a:pt x="124590" y="1125005"/>
                  <a:pt x="127933" y="1116514"/>
                  <a:pt x="123458" y="1076447"/>
                </a:cubicBezTo>
                <a:lnTo>
                  <a:pt x="97854" y="1017164"/>
                </a:lnTo>
                <a:lnTo>
                  <a:pt x="87953" y="994620"/>
                </a:lnTo>
                <a:lnTo>
                  <a:pt x="88632" y="989015"/>
                </a:lnTo>
                <a:cubicBezTo>
                  <a:pt x="88926" y="985113"/>
                  <a:pt x="88892" y="982471"/>
                  <a:pt x="88620" y="980586"/>
                </a:cubicBezTo>
                <a:lnTo>
                  <a:pt x="88469" y="980346"/>
                </a:lnTo>
                <a:cubicBezTo>
                  <a:pt x="88563" y="977736"/>
                  <a:pt x="88658" y="975127"/>
                  <a:pt x="88753" y="972517"/>
                </a:cubicBezTo>
                <a:cubicBezTo>
                  <a:pt x="89577" y="959384"/>
                  <a:pt x="90705" y="946679"/>
                  <a:pt x="92049" y="934639"/>
                </a:cubicBezTo>
                <a:cubicBezTo>
                  <a:pt x="89786" y="915687"/>
                  <a:pt x="78339" y="873402"/>
                  <a:pt x="75170" y="858806"/>
                </a:cubicBezTo>
                <a:cubicBezTo>
                  <a:pt x="75311" y="853363"/>
                  <a:pt x="74422" y="849791"/>
                  <a:pt x="73032" y="847069"/>
                </a:cubicBezTo>
                <a:lnTo>
                  <a:pt x="72378" y="846222"/>
                </a:lnTo>
                <a:lnTo>
                  <a:pt x="79554" y="769298"/>
                </a:lnTo>
                <a:lnTo>
                  <a:pt x="81564" y="766224"/>
                </a:lnTo>
                <a:cubicBezTo>
                  <a:pt x="82786" y="762689"/>
                  <a:pt x="83312" y="757352"/>
                  <a:pt x="82266" y="747981"/>
                </a:cubicBezTo>
                <a:lnTo>
                  <a:pt x="81702" y="745740"/>
                </a:lnTo>
                <a:lnTo>
                  <a:pt x="103923" y="677309"/>
                </a:lnTo>
                <a:cubicBezTo>
                  <a:pt x="105299" y="672730"/>
                  <a:pt x="102678" y="623245"/>
                  <a:pt x="104946" y="620242"/>
                </a:cubicBezTo>
                <a:cubicBezTo>
                  <a:pt x="92830" y="565919"/>
                  <a:pt x="114403" y="564337"/>
                  <a:pt x="112314" y="507811"/>
                </a:cubicBezTo>
                <a:cubicBezTo>
                  <a:pt x="111846" y="486024"/>
                  <a:pt x="112944" y="445088"/>
                  <a:pt x="120754" y="390502"/>
                </a:cubicBezTo>
                <a:cubicBezTo>
                  <a:pt x="118044" y="345330"/>
                  <a:pt x="97534" y="291126"/>
                  <a:pt x="96054" y="236774"/>
                </a:cubicBezTo>
                <a:cubicBezTo>
                  <a:pt x="94028" y="198301"/>
                  <a:pt x="94008" y="171041"/>
                  <a:pt x="100614" y="106394"/>
                </a:cubicBezTo>
                <a:cubicBezTo>
                  <a:pt x="84650" y="66832"/>
                  <a:pt x="99424" y="89628"/>
                  <a:pt x="96438" y="51592"/>
                </a:cubicBezTo>
                <a:cubicBezTo>
                  <a:pt x="111136" y="65057"/>
                  <a:pt x="88198" y="4390"/>
                  <a:pt x="104784" y="600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19" name="Freeform: Shape 18">
            <a:extLst>
              <a:ext uri="{FF2B5EF4-FFF2-40B4-BE49-F238E27FC236}">
                <a16:creationId xmlns:a16="http://schemas.microsoft.com/office/drawing/2014/main" id="{B3E7C62F-013B-4BF0-A4FA-40596DEA7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40976" y="736749"/>
            <a:ext cx="2418028" cy="2601058"/>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pic>
        <p:nvPicPr>
          <p:cNvPr id="5" name="Imagen 4">
            <a:extLst>
              <a:ext uri="{FF2B5EF4-FFF2-40B4-BE49-F238E27FC236}">
                <a16:creationId xmlns:a16="http://schemas.microsoft.com/office/drawing/2014/main" id="{649F55AE-B688-DE40-BE41-8D427359B97B}"/>
              </a:ext>
            </a:extLst>
          </p:cNvPr>
          <p:cNvPicPr>
            <a:picLocks noChangeAspect="1"/>
          </p:cNvPicPr>
          <p:nvPr/>
        </p:nvPicPr>
        <p:blipFill rotWithShape="1">
          <a:blip r:embed="rId2">
            <a:extLst>
              <a:ext uri="{28A0092B-C50C-407E-A947-70E740481C1C}">
                <a14:useLocalDpi xmlns:a14="http://schemas.microsoft.com/office/drawing/2010/main" val="0"/>
              </a:ext>
            </a:extLst>
          </a:blip>
          <a:srcRect l="25619" t="12476" r="22572" b="11714"/>
          <a:stretch/>
        </p:blipFill>
        <p:spPr>
          <a:xfrm>
            <a:off x="9466014" y="883837"/>
            <a:ext cx="1567951" cy="2294320"/>
          </a:xfrm>
          <a:prstGeom prst="rect">
            <a:avLst/>
          </a:prstGeom>
        </p:spPr>
      </p:pic>
      <p:sp>
        <p:nvSpPr>
          <p:cNvPr id="21" name="Freeform: Shape 20">
            <a:extLst>
              <a:ext uri="{FF2B5EF4-FFF2-40B4-BE49-F238E27FC236}">
                <a16:creationId xmlns:a16="http://schemas.microsoft.com/office/drawing/2014/main" id="{A06EE196-46B1-4987-B8E2-2681AD6A9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42463" y="3502043"/>
            <a:ext cx="2418028" cy="26005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23" name="Rectangle 6">
            <a:extLst>
              <a:ext uri="{FF2B5EF4-FFF2-40B4-BE49-F238E27FC236}">
                <a16:creationId xmlns:a16="http://schemas.microsoft.com/office/drawing/2014/main" id="{C99D11B4-B61D-4ECC-AA3A-DE3A9B692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00048" y="3234332"/>
            <a:ext cx="1027015" cy="361496"/>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pic>
        <p:nvPicPr>
          <p:cNvPr id="10" name="Imagen 9" descr="Un dibujo de una persona&#10;&#10;Descripción generada automáticamente con confianza baja">
            <a:extLst>
              <a:ext uri="{FF2B5EF4-FFF2-40B4-BE49-F238E27FC236}">
                <a16:creationId xmlns:a16="http://schemas.microsoft.com/office/drawing/2014/main" id="{4C6F90DF-C7CF-9E4F-BA40-52A21B9BFDE3}"/>
              </a:ext>
            </a:extLst>
          </p:cNvPr>
          <p:cNvPicPr>
            <a:picLocks noChangeAspect="1"/>
          </p:cNvPicPr>
          <p:nvPr/>
        </p:nvPicPr>
        <p:blipFill>
          <a:blip r:embed="rId3"/>
          <a:stretch>
            <a:fillRect/>
          </a:stretch>
        </p:blipFill>
        <p:spPr>
          <a:xfrm>
            <a:off x="9203330" y="3717847"/>
            <a:ext cx="2093320" cy="2156119"/>
          </a:xfrm>
          <a:prstGeom prst="rect">
            <a:avLst/>
          </a:prstGeom>
        </p:spPr>
      </p:pic>
      <p:sp>
        <p:nvSpPr>
          <p:cNvPr id="3" name="Marcador de número de diapositiva 2">
            <a:extLst>
              <a:ext uri="{FF2B5EF4-FFF2-40B4-BE49-F238E27FC236}">
                <a16:creationId xmlns:a16="http://schemas.microsoft.com/office/drawing/2014/main" id="{DA466EDC-93E4-4F62-844E-F11FEB9FCA4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95E60877-4A37-4036-B383-69FF4293AFEB}" type="slidenum">
              <a:rPr kumimoji="0" lang="es-MX" sz="1000" b="0" i="0" u="none" strike="noStrike" kern="1200" cap="none" spc="0" normalizeH="0" baseline="0" noProof="0" smtClean="0">
                <a:ln>
                  <a:noFill/>
                </a:ln>
                <a:solidFill>
                  <a:prstClr val="black">
                    <a:tint val="7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113</a:t>
            </a:fld>
            <a:endParaRPr kumimoji="0" lang="es-MX" sz="1000" b="0" i="0" u="none" strike="noStrike" kern="1200" cap="none" spc="0" normalizeH="0" baseline="0" noProof="0" dirty="0">
              <a:ln>
                <a:noFill/>
              </a:ln>
              <a:solidFill>
                <a:prstClr val="black">
                  <a:tint val="75000"/>
                </a:prstClr>
              </a:solidFill>
              <a:effectLst/>
              <a:uLnTx/>
              <a:uFillTx/>
              <a:latin typeface="Century Gothic" panose="020F0302020204030204"/>
              <a:ea typeface="+mn-ea"/>
              <a:cs typeface="+mn-cs"/>
            </a:endParaRPr>
          </a:p>
        </p:txBody>
      </p:sp>
      <p:pic>
        <p:nvPicPr>
          <p:cNvPr id="6" name="Imagen 5">
            <a:extLst>
              <a:ext uri="{FF2B5EF4-FFF2-40B4-BE49-F238E27FC236}">
                <a16:creationId xmlns:a16="http://schemas.microsoft.com/office/drawing/2014/main" id="{47F36CAD-0525-55A7-1FAE-57E82FE2B033}"/>
              </a:ext>
            </a:extLst>
          </p:cNvPr>
          <p:cNvPicPr>
            <a:picLocks noChangeAspect="1"/>
          </p:cNvPicPr>
          <p:nvPr/>
        </p:nvPicPr>
        <p:blipFill>
          <a:blip r:embed="rId4">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816106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pic>
        <p:nvPicPr>
          <p:cNvPr id="3074" name="Picture 2" descr="La policía atrapó al hombre terrorista o criminal con concepto de símbolo  de esposas en vector de ilustración de dibujos animados aislado en fondo  blanco 4599943 Vector en Vecteezy">
            <a:extLst>
              <a:ext uri="{FF2B5EF4-FFF2-40B4-BE49-F238E27FC236}">
                <a16:creationId xmlns:a16="http://schemas.microsoft.com/office/drawing/2014/main" id="{2E6A24E6-5D3F-4135-BB56-95E3527795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9077"/>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F0302020204030204"/>
              <a:ea typeface="+mn-ea"/>
              <a:cs typeface="+mn-cs"/>
            </a:endParaRPr>
          </a:p>
        </p:txBody>
      </p:sp>
      <p:sp>
        <p:nvSpPr>
          <p:cNvPr id="2" name="Título 1">
            <a:extLst>
              <a:ext uri="{FF2B5EF4-FFF2-40B4-BE49-F238E27FC236}">
                <a16:creationId xmlns:a16="http://schemas.microsoft.com/office/drawing/2014/main" id="{DC183D10-9134-4224-98BD-3C70F3E888B5}"/>
              </a:ext>
            </a:extLst>
          </p:cNvPr>
          <p:cNvSpPr>
            <a:spLocks noGrp="1"/>
          </p:cNvSpPr>
          <p:nvPr>
            <p:ph type="title"/>
          </p:nvPr>
        </p:nvSpPr>
        <p:spPr>
          <a:xfrm>
            <a:off x="838200" y="365125"/>
            <a:ext cx="3822189" cy="1899912"/>
          </a:xfrm>
        </p:spPr>
        <p:txBody>
          <a:bodyPr>
            <a:normAutofit/>
          </a:bodyPr>
          <a:lstStyle/>
          <a:p>
            <a:r>
              <a:rPr lang="es-MX" sz="4000" b="1" dirty="0">
                <a:solidFill>
                  <a:schemeClr val="tx1">
                    <a:lumMod val="75000"/>
                    <a:lumOff val="25000"/>
                  </a:schemeClr>
                </a:solidFill>
              </a:rPr>
              <a:t>Seguridad de la aeronave </a:t>
            </a:r>
          </a:p>
        </p:txBody>
      </p:sp>
      <p:sp>
        <p:nvSpPr>
          <p:cNvPr id="3" name="Marcador de contenido 2">
            <a:extLst>
              <a:ext uri="{FF2B5EF4-FFF2-40B4-BE49-F238E27FC236}">
                <a16:creationId xmlns:a16="http://schemas.microsoft.com/office/drawing/2014/main" id="{FCE07AA7-9B9B-4841-A438-E027D755BA3A}"/>
              </a:ext>
            </a:extLst>
          </p:cNvPr>
          <p:cNvSpPr>
            <a:spLocks noGrp="1"/>
          </p:cNvSpPr>
          <p:nvPr>
            <p:ph idx="1"/>
          </p:nvPr>
        </p:nvSpPr>
        <p:spPr>
          <a:xfrm>
            <a:off x="457200" y="2434200"/>
            <a:ext cx="3692769" cy="3861091"/>
          </a:xfrm>
        </p:spPr>
        <p:txBody>
          <a:bodyPr>
            <a:normAutofit lnSpcReduction="10000"/>
          </a:bodyPr>
          <a:lstStyle/>
          <a:p>
            <a:pPr marL="0" indent="0" algn="just" rtl="0">
              <a:spcBef>
                <a:spcPts val="0"/>
              </a:spcBef>
              <a:spcAft>
                <a:spcPts val="800"/>
              </a:spcAft>
              <a:buNone/>
            </a:pPr>
            <a:r>
              <a:rPr lang="es-MX" sz="2400" b="0" i="0" u="none" strike="noStrike" dirty="0">
                <a:effectLst/>
              </a:rPr>
              <a:t>Las aeronaves son vulnerables a que introduzcan en ellas artículos restringidos no sólo los pasajeros, sino también intrusos y otras personas mientras la aeronave está estacionada o se le prepara para volar.</a:t>
            </a:r>
            <a:endParaRPr lang="es-MX" sz="2400" b="0" dirty="0">
              <a:effectLst/>
            </a:endParaRPr>
          </a:p>
          <a:p>
            <a:pPr marL="0" indent="0">
              <a:buNone/>
            </a:pPr>
            <a:br>
              <a:rPr lang="es-MX" sz="2400" dirty="0"/>
            </a:br>
            <a:endParaRPr lang="es-MX" sz="2400" dirty="0"/>
          </a:p>
        </p:txBody>
      </p:sp>
      <p:pic>
        <p:nvPicPr>
          <p:cNvPr id="4" name="Imagen 3">
            <a:extLst>
              <a:ext uri="{FF2B5EF4-FFF2-40B4-BE49-F238E27FC236}">
                <a16:creationId xmlns:a16="http://schemas.microsoft.com/office/drawing/2014/main" id="{6CA56D73-2F22-39B5-F3B1-CBD998795B2F}"/>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74056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1" name="Rectangle 3175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 name="Título 1">
            <a:extLst>
              <a:ext uri="{FF2B5EF4-FFF2-40B4-BE49-F238E27FC236}">
                <a16:creationId xmlns:a16="http://schemas.microsoft.com/office/drawing/2014/main" id="{A6A699E9-8E7C-4A21-950F-37FE191AF814}"/>
              </a:ext>
            </a:extLst>
          </p:cNvPr>
          <p:cNvSpPr>
            <a:spLocks noGrp="1"/>
          </p:cNvSpPr>
          <p:nvPr>
            <p:ph type="title"/>
          </p:nvPr>
        </p:nvSpPr>
        <p:spPr>
          <a:xfrm>
            <a:off x="5297762" y="329184"/>
            <a:ext cx="6251110" cy="1783080"/>
          </a:xfrm>
        </p:spPr>
        <p:txBody>
          <a:bodyPr anchor="b">
            <a:normAutofit/>
          </a:bodyPr>
          <a:lstStyle/>
          <a:p>
            <a:pPr rtl="0">
              <a:spcBef>
                <a:spcPts val="0"/>
              </a:spcBef>
              <a:spcAft>
                <a:spcPts val="800"/>
              </a:spcAft>
            </a:pPr>
            <a:r>
              <a:rPr lang="es-MX" sz="4000" b="1" i="0" u="none" strike="noStrike" dirty="0">
                <a:solidFill>
                  <a:schemeClr val="tx1">
                    <a:lumMod val="75000"/>
                    <a:lumOff val="25000"/>
                  </a:schemeClr>
                </a:solidFill>
                <a:effectLst/>
                <a:latin typeface="Century Gothic" panose="020B0502020202020204" pitchFamily="34" charset="0"/>
              </a:rPr>
              <a:t>Protección de aeronaves en tierra</a:t>
            </a:r>
            <a:br>
              <a:rPr lang="es-MX" sz="3000" dirty="0">
                <a:latin typeface="Century Gothic" panose="020B0502020202020204" pitchFamily="34" charset="0"/>
              </a:rPr>
            </a:br>
            <a:endParaRPr lang="es-MX" sz="3000" dirty="0">
              <a:latin typeface="Century Gothic" panose="020B0502020202020204" pitchFamily="34" charset="0"/>
            </a:endParaRPr>
          </a:p>
        </p:txBody>
      </p:sp>
      <p:pic>
        <p:nvPicPr>
          <p:cNvPr id="31746" name="Picture 2" descr="Seguridad de la aviación civil: la importancia del capital humano">
            <a:extLst>
              <a:ext uri="{FF2B5EF4-FFF2-40B4-BE49-F238E27FC236}">
                <a16:creationId xmlns:a16="http://schemas.microsoft.com/office/drawing/2014/main" id="{E3B4D21C-2D26-426F-B808-A83EA5979B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576" r="29263"/>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175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3" name="Marcador de contenido 2">
            <a:extLst>
              <a:ext uri="{FF2B5EF4-FFF2-40B4-BE49-F238E27FC236}">
                <a16:creationId xmlns:a16="http://schemas.microsoft.com/office/drawing/2014/main" id="{61BC2659-DB8D-4C71-9B81-B408891EEFDD}"/>
              </a:ext>
            </a:extLst>
          </p:cNvPr>
          <p:cNvSpPr>
            <a:spLocks noGrp="1"/>
          </p:cNvSpPr>
          <p:nvPr>
            <p:ph idx="1"/>
          </p:nvPr>
        </p:nvSpPr>
        <p:spPr>
          <a:xfrm>
            <a:off x="5297762" y="2706624"/>
            <a:ext cx="6251110" cy="3483864"/>
          </a:xfrm>
        </p:spPr>
        <p:txBody>
          <a:bodyPr>
            <a:normAutofit fontScale="92500"/>
          </a:bodyPr>
          <a:lstStyle/>
          <a:p>
            <a:pPr algn="just" rtl="0" fontAlgn="base">
              <a:spcBef>
                <a:spcPts val="0"/>
              </a:spcBef>
              <a:spcAft>
                <a:spcPts val="0"/>
              </a:spcAft>
              <a:buFont typeface="Arial" panose="020B0604020202020204" pitchFamily="34" charset="0"/>
              <a:buChar char="•"/>
            </a:pPr>
            <a:r>
              <a:rPr lang="es-MX" sz="2000" b="0" i="0" u="none" strike="noStrike" dirty="0">
                <a:effectLst/>
                <a:latin typeface="Century Gothic" panose="020B0502020202020204" pitchFamily="34" charset="0"/>
              </a:rPr>
              <a:t>No se permitirán personas que no porten una identificación de personal de SOLUCIONES AÉREAS DE LA LAGUNA.</a:t>
            </a:r>
          </a:p>
          <a:p>
            <a:pPr marL="0" indent="0" algn="just" rtl="0" fontAlgn="base">
              <a:spcBef>
                <a:spcPts val="0"/>
              </a:spcBef>
              <a:spcAft>
                <a:spcPts val="0"/>
              </a:spcAft>
              <a:buNone/>
            </a:pPr>
            <a:endParaRPr lang="es-MX" sz="2000" b="0" i="0" u="none" strike="noStrike" dirty="0">
              <a:effectLst/>
              <a:latin typeface="Century Gothic" panose="020B0502020202020204" pitchFamily="34" charset="0"/>
            </a:endParaRPr>
          </a:p>
          <a:p>
            <a:pPr algn="just" rtl="0" fontAlgn="base">
              <a:spcBef>
                <a:spcPts val="0"/>
              </a:spcBef>
              <a:spcAft>
                <a:spcPts val="0"/>
              </a:spcAft>
              <a:buFont typeface="Arial" panose="020B0604020202020204" pitchFamily="34" charset="0"/>
              <a:buChar char="•"/>
            </a:pPr>
            <a:r>
              <a:rPr lang="es-MX" sz="2000" b="0" i="0" u="none" strike="noStrike" dirty="0">
                <a:effectLst/>
                <a:latin typeface="Century Gothic" panose="020B0502020202020204" pitchFamily="34" charset="0"/>
              </a:rPr>
              <a:t>El personal que participa en la operación estará alerta ante la presencia de personas cuya presencia cerca de las aeronaves no es justificable.</a:t>
            </a:r>
          </a:p>
          <a:p>
            <a:pPr marL="0" indent="0" algn="just" rtl="0" fontAlgn="base">
              <a:spcBef>
                <a:spcPts val="0"/>
              </a:spcBef>
              <a:spcAft>
                <a:spcPts val="0"/>
              </a:spcAft>
              <a:buNone/>
            </a:pPr>
            <a:endParaRPr lang="es-MX" sz="2000" b="0" i="0" u="none" strike="noStrike" dirty="0">
              <a:effectLst/>
              <a:latin typeface="Century Gothic" panose="020B0502020202020204" pitchFamily="34" charset="0"/>
            </a:endParaRPr>
          </a:p>
          <a:p>
            <a:pPr algn="just" rtl="0" fontAlgn="base">
              <a:spcBef>
                <a:spcPts val="0"/>
              </a:spcBef>
              <a:spcAft>
                <a:spcPts val="0"/>
              </a:spcAft>
              <a:buFont typeface="Arial" panose="020B0604020202020204" pitchFamily="34" charset="0"/>
              <a:buChar char="•"/>
            </a:pPr>
            <a:r>
              <a:rPr lang="es-MX" sz="2000" b="0" i="0" u="none" strike="noStrike" dirty="0">
                <a:effectLst/>
                <a:latin typeface="Century Gothic" panose="020B0502020202020204" pitchFamily="34" charset="0"/>
              </a:rPr>
              <a:t>Los clientes que embarcan o desembarcan de las aeronaves a pie por la rampa del aeropuerto, deben ser observados cuidadosamente durante su traslado al edificio terminal y viceversa</a:t>
            </a:r>
          </a:p>
          <a:p>
            <a:pPr marL="0" indent="0">
              <a:buNone/>
            </a:pPr>
            <a:endParaRPr lang="es-MX" sz="2000" dirty="0">
              <a:latin typeface="Century Gothic" panose="020B0502020202020204" pitchFamily="34" charset="0"/>
            </a:endParaRPr>
          </a:p>
        </p:txBody>
      </p:sp>
      <p:pic>
        <p:nvPicPr>
          <p:cNvPr id="4" name="Imagen 3">
            <a:extLst>
              <a:ext uri="{FF2B5EF4-FFF2-40B4-BE49-F238E27FC236}">
                <a16:creationId xmlns:a16="http://schemas.microsoft.com/office/drawing/2014/main" id="{A7CE5B95-7609-B12D-9829-DAD88526E56A}"/>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685723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5" name="Rectangle 3277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 name="Título 1">
            <a:extLst>
              <a:ext uri="{FF2B5EF4-FFF2-40B4-BE49-F238E27FC236}">
                <a16:creationId xmlns:a16="http://schemas.microsoft.com/office/drawing/2014/main" id="{E828B98F-392F-4AA7-9ECC-69258E1A98FE}"/>
              </a:ext>
            </a:extLst>
          </p:cNvPr>
          <p:cNvSpPr>
            <a:spLocks noGrp="1"/>
          </p:cNvSpPr>
          <p:nvPr>
            <p:ph type="title"/>
          </p:nvPr>
        </p:nvSpPr>
        <p:spPr>
          <a:xfrm>
            <a:off x="793662" y="386930"/>
            <a:ext cx="10066122" cy="1298448"/>
          </a:xfrm>
        </p:spPr>
        <p:txBody>
          <a:bodyPr anchor="b">
            <a:normAutofit/>
          </a:bodyPr>
          <a:lstStyle/>
          <a:p>
            <a:r>
              <a:rPr lang="es-MX" sz="4000" b="1" i="0" u="none" strike="noStrike" dirty="0">
                <a:solidFill>
                  <a:schemeClr val="tx1">
                    <a:lumMod val="75000"/>
                    <a:lumOff val="25000"/>
                  </a:schemeClr>
                </a:solidFill>
                <a:effectLst/>
                <a:latin typeface="Century Gothic" panose="020B0502020202020204" pitchFamily="34" charset="0"/>
              </a:rPr>
              <a:t>Protección de aeronaves en tierra</a:t>
            </a:r>
            <a:endParaRPr lang="es-MX" sz="4000" dirty="0">
              <a:solidFill>
                <a:schemeClr val="tx1">
                  <a:lumMod val="75000"/>
                  <a:lumOff val="25000"/>
                </a:schemeClr>
              </a:solidFill>
            </a:endParaRPr>
          </a:p>
        </p:txBody>
      </p:sp>
      <p:sp>
        <p:nvSpPr>
          <p:cNvPr id="32777" name="Rectangle 3277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32779" name="Rectangle 3277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3" name="Marcador de contenido 2">
            <a:extLst>
              <a:ext uri="{FF2B5EF4-FFF2-40B4-BE49-F238E27FC236}">
                <a16:creationId xmlns:a16="http://schemas.microsoft.com/office/drawing/2014/main" id="{4D6D5DE6-E3BF-488A-A50C-7C9058ACEE9E}"/>
              </a:ext>
            </a:extLst>
          </p:cNvPr>
          <p:cNvSpPr>
            <a:spLocks noGrp="1"/>
          </p:cNvSpPr>
          <p:nvPr>
            <p:ph idx="1"/>
          </p:nvPr>
        </p:nvSpPr>
        <p:spPr>
          <a:xfrm>
            <a:off x="793661" y="2599509"/>
            <a:ext cx="4530898" cy="3639450"/>
          </a:xfrm>
        </p:spPr>
        <p:txBody>
          <a:bodyPr anchor="ctr">
            <a:normAutofit/>
          </a:bodyPr>
          <a:lstStyle/>
          <a:p>
            <a:pPr algn="just" rtl="0" fontAlgn="base">
              <a:spcBef>
                <a:spcPts val="0"/>
              </a:spcBef>
              <a:spcAft>
                <a:spcPts val="0"/>
              </a:spcAft>
              <a:buFont typeface="Arial" panose="020B0604020202020204" pitchFamily="34" charset="0"/>
              <a:buChar char="•"/>
            </a:pPr>
            <a:r>
              <a:rPr lang="es-MX" sz="2000" b="0" i="0" u="none" strike="noStrike" dirty="0">
                <a:effectLst/>
              </a:rPr>
              <a:t>Se debe vigilar de los vehículos asignados para el transporte de los miembros de la tripulación o </a:t>
            </a:r>
            <a:r>
              <a:rPr lang="es-MX" sz="2000" dirty="0"/>
              <a:t>c</a:t>
            </a:r>
            <a:r>
              <a:rPr lang="es-MX" sz="2000" b="0" i="0" u="none" strike="noStrike" dirty="0">
                <a:effectLst/>
              </a:rPr>
              <a:t>lientes de cada vuelo.</a:t>
            </a:r>
          </a:p>
          <a:p>
            <a:pPr rtl="0" fontAlgn="base">
              <a:spcBef>
                <a:spcPts val="0"/>
              </a:spcBef>
              <a:spcAft>
                <a:spcPts val="0"/>
              </a:spcAft>
              <a:buFont typeface="Arial" panose="020B0604020202020204" pitchFamily="34" charset="0"/>
              <a:buChar char="•"/>
            </a:pPr>
            <a:endParaRPr lang="es-MX" sz="2000" b="0" i="0" u="none" strike="noStrike" dirty="0">
              <a:effectLst/>
            </a:endParaRPr>
          </a:p>
          <a:p>
            <a:pPr algn="just" rtl="0" fontAlgn="base">
              <a:spcBef>
                <a:spcPts val="0"/>
              </a:spcBef>
              <a:spcAft>
                <a:spcPts val="0"/>
              </a:spcAft>
              <a:buFont typeface="Arial" panose="020B0604020202020204" pitchFamily="34" charset="0"/>
              <a:buChar char="•"/>
            </a:pPr>
            <a:r>
              <a:rPr lang="es-MX" sz="2000" b="0" i="0" u="none" strike="noStrike" dirty="0">
                <a:effectLst/>
              </a:rPr>
              <a:t>Realizar recorridos de manera frecuente con personal de Seguridad, con patrones de tiempo irregulares.</a:t>
            </a:r>
          </a:p>
          <a:p>
            <a:pPr marL="0" indent="0">
              <a:buNone/>
            </a:pPr>
            <a:endParaRPr lang="es-MX" sz="2000" dirty="0"/>
          </a:p>
        </p:txBody>
      </p:sp>
      <p:pic>
        <p:nvPicPr>
          <p:cNvPr id="32770" name="Picture 2" descr="9,900+ Airport Security Worker Stock Photos, Pictures &amp; Royalty-Free Images  - iStock | Airport security worker checking baggage">
            <a:extLst>
              <a:ext uri="{FF2B5EF4-FFF2-40B4-BE49-F238E27FC236}">
                <a16:creationId xmlns:a16="http://schemas.microsoft.com/office/drawing/2014/main" id="{399FDE71-7021-4FF8-AE81-31D22C07F7F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627739"/>
            <a:ext cx="5150277" cy="3427275"/>
          </a:xfrm>
          <a:prstGeom prst="rect">
            <a:avLst/>
          </a:prstGeom>
          <a:noFill/>
          <a:extLst>
            <a:ext uri="{909E8E84-426E-40DD-AFC4-6F175D3DCCD1}">
              <a14:hiddenFill xmlns:a14="http://schemas.microsoft.com/office/drawing/2010/main">
                <a:solidFill>
                  <a:srgbClr val="FFFFFF"/>
                </a:solidFill>
              </a14:hiddenFill>
            </a:ext>
          </a:extLst>
        </p:spPr>
      </p:pic>
      <p:sp>
        <p:nvSpPr>
          <p:cNvPr id="32781" name="Rectangle 3278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pic>
        <p:nvPicPr>
          <p:cNvPr id="5" name="Imagen 4">
            <a:extLst>
              <a:ext uri="{FF2B5EF4-FFF2-40B4-BE49-F238E27FC236}">
                <a16:creationId xmlns:a16="http://schemas.microsoft.com/office/drawing/2014/main" id="{6457178C-84F7-5B5E-0241-146DCDA5E18A}"/>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232444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pic>
        <p:nvPicPr>
          <p:cNvPr id="4" name="Imagen 3" descr="Un circuito electrónico&#10;&#10;Descripción generada automáticamente con confianza baja">
            <a:extLst>
              <a:ext uri="{FF2B5EF4-FFF2-40B4-BE49-F238E27FC236}">
                <a16:creationId xmlns:a16="http://schemas.microsoft.com/office/drawing/2014/main" id="{4AAAE12F-F66F-CFBF-2AC1-EB2248FFE782}"/>
              </a:ext>
            </a:extLst>
          </p:cNvPr>
          <p:cNvPicPr>
            <a:picLocks noChangeAspect="1"/>
          </p:cNvPicPr>
          <p:nvPr/>
        </p:nvPicPr>
        <p:blipFill rotWithShape="1">
          <a:blip r:embed="rId2">
            <a:alphaModFix amt="50000"/>
          </a:blip>
          <a:srcRect t="7865" b="7865"/>
          <a:stretch/>
        </p:blipFill>
        <p:spPr>
          <a:xfrm>
            <a:off x="20" y="1"/>
            <a:ext cx="12191980" cy="6857999"/>
          </a:xfrm>
          <a:prstGeom prst="rect">
            <a:avLst/>
          </a:prstGeom>
        </p:spPr>
      </p:pic>
      <p:sp>
        <p:nvSpPr>
          <p:cNvPr id="2" name="Título 1">
            <a:extLst>
              <a:ext uri="{FF2B5EF4-FFF2-40B4-BE49-F238E27FC236}">
                <a16:creationId xmlns:a16="http://schemas.microsoft.com/office/drawing/2014/main" id="{8E69E80A-80A0-492B-857D-EA5562E2089A}"/>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b="1">
                <a:solidFill>
                  <a:srgbClr val="FFFFFF"/>
                </a:solidFill>
              </a:rPr>
              <a:t>Amenaza de bomba</a:t>
            </a:r>
            <a:endParaRPr lang="en-US" sz="6000">
              <a:solidFill>
                <a:srgbClr val="FFFFFF"/>
              </a:solidFill>
            </a:endParaRPr>
          </a:p>
        </p:txBody>
      </p:sp>
      <p:pic>
        <p:nvPicPr>
          <p:cNvPr id="3" name="Imagen 2">
            <a:extLst>
              <a:ext uri="{FF2B5EF4-FFF2-40B4-BE49-F238E27FC236}">
                <a16:creationId xmlns:a16="http://schemas.microsoft.com/office/drawing/2014/main" id="{877C7FE9-EB23-F00E-A9A7-5F2020F9AFFA}"/>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29199258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8E69E80A-80A0-492B-857D-EA5562E2089A}"/>
              </a:ext>
            </a:extLst>
          </p:cNvPr>
          <p:cNvSpPr>
            <a:spLocks noGrp="1"/>
          </p:cNvSpPr>
          <p:nvPr>
            <p:ph type="title"/>
          </p:nvPr>
        </p:nvSpPr>
        <p:spPr>
          <a:xfrm>
            <a:off x="640080" y="325369"/>
            <a:ext cx="4368602" cy="1956841"/>
          </a:xfrm>
        </p:spPr>
        <p:txBody>
          <a:bodyPr anchor="b">
            <a:normAutofit/>
          </a:bodyPr>
          <a:lstStyle/>
          <a:p>
            <a:r>
              <a:rPr lang="es-MX" sz="4000" b="1" dirty="0">
                <a:solidFill>
                  <a:schemeClr val="tx1">
                    <a:lumMod val="75000"/>
                    <a:lumOff val="25000"/>
                  </a:schemeClr>
                </a:solidFill>
                <a:latin typeface="+mn-lt"/>
              </a:rPr>
              <a:t>Clasificación de amenaza de bomba</a:t>
            </a:r>
            <a:endParaRPr lang="es-MX" sz="4000" dirty="0">
              <a:solidFill>
                <a:schemeClr val="tx1">
                  <a:lumMod val="75000"/>
                  <a:lumOff val="25000"/>
                </a:schemeClr>
              </a:solidFill>
              <a:latin typeface="+mn-lt"/>
            </a:endParaRP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arcador de contenido 2">
            <a:extLst>
              <a:ext uri="{FF2B5EF4-FFF2-40B4-BE49-F238E27FC236}">
                <a16:creationId xmlns:a16="http://schemas.microsoft.com/office/drawing/2014/main" id="{36B7D7DF-A885-4494-9F26-76EA6714BDBC}"/>
              </a:ext>
            </a:extLst>
          </p:cNvPr>
          <p:cNvSpPr>
            <a:spLocks noGrp="1"/>
          </p:cNvSpPr>
          <p:nvPr>
            <p:ph idx="1"/>
          </p:nvPr>
        </p:nvSpPr>
        <p:spPr>
          <a:xfrm>
            <a:off x="640080" y="2872899"/>
            <a:ext cx="4243589" cy="3822434"/>
          </a:xfrm>
        </p:spPr>
        <p:txBody>
          <a:bodyPr>
            <a:normAutofit lnSpcReduction="10000"/>
          </a:bodyPr>
          <a:lstStyle/>
          <a:p>
            <a:pPr marL="0" indent="0" rtl="0">
              <a:spcBef>
                <a:spcPts val="0"/>
              </a:spcBef>
              <a:spcAft>
                <a:spcPts val="800"/>
              </a:spcAft>
              <a:buNone/>
            </a:pPr>
            <a:r>
              <a:rPr lang="es-MX" sz="2000" b="0" i="0" u="none" strike="noStrike" dirty="0">
                <a:effectLst/>
              </a:rPr>
              <a:t>Las amenazas de bomba se clasifican en dos categorías:</a:t>
            </a:r>
          </a:p>
          <a:p>
            <a:pPr marL="0" indent="0" rtl="0">
              <a:spcBef>
                <a:spcPts val="0"/>
              </a:spcBef>
              <a:spcAft>
                <a:spcPts val="800"/>
              </a:spcAft>
              <a:buNone/>
            </a:pPr>
            <a:endParaRPr lang="es-MX" sz="2000" b="0" dirty="0">
              <a:effectLst/>
            </a:endParaRPr>
          </a:p>
          <a:p>
            <a:pPr rtl="0" fontAlgn="base">
              <a:spcBef>
                <a:spcPts val="0"/>
              </a:spcBef>
              <a:spcAft>
                <a:spcPts val="0"/>
              </a:spcAft>
              <a:buFont typeface="Arial" panose="020B0604020202020204" pitchFamily="34" charset="0"/>
              <a:buChar char="•"/>
            </a:pPr>
            <a:r>
              <a:rPr lang="es-MX" sz="2000" b="0" i="0" u="none" strike="noStrike" dirty="0">
                <a:effectLst/>
              </a:rPr>
              <a:t>amenaza específica.</a:t>
            </a:r>
          </a:p>
          <a:p>
            <a:pPr rtl="0" fontAlgn="base">
              <a:spcBef>
                <a:spcPts val="0"/>
              </a:spcBef>
              <a:spcAft>
                <a:spcPts val="800"/>
              </a:spcAft>
              <a:buFont typeface="Arial" panose="020B0604020202020204" pitchFamily="34" charset="0"/>
              <a:buChar char="•"/>
            </a:pPr>
            <a:r>
              <a:rPr lang="es-MX" sz="2000" b="0" i="0" u="none" strike="noStrike" dirty="0">
                <a:effectLst/>
              </a:rPr>
              <a:t>amenaza no específica</a:t>
            </a:r>
          </a:p>
          <a:p>
            <a:pPr marL="0" indent="0" rtl="0" fontAlgn="base">
              <a:spcBef>
                <a:spcPts val="0"/>
              </a:spcBef>
              <a:spcAft>
                <a:spcPts val="800"/>
              </a:spcAft>
              <a:buNone/>
            </a:pPr>
            <a:endParaRPr lang="es-MX" sz="2000" b="0" i="0" u="none" strike="noStrike" dirty="0">
              <a:effectLst/>
            </a:endParaRPr>
          </a:p>
          <a:p>
            <a:pPr marL="0" indent="0" rtl="0">
              <a:spcBef>
                <a:spcPts val="0"/>
              </a:spcBef>
              <a:spcAft>
                <a:spcPts val="800"/>
              </a:spcAft>
              <a:buNone/>
            </a:pPr>
            <a:r>
              <a:rPr lang="es-MX" sz="2000" b="0" i="0" u="none" strike="noStrike" dirty="0">
                <a:effectLst/>
              </a:rPr>
              <a:t>El Gerente de Seguridad o a quien él designe, son los únicos facultados en la empresa para calificar el tipo de amenaza y notificar al responsable del área afectada las acciones a seguir.</a:t>
            </a:r>
            <a:endParaRPr lang="es-MX" sz="2000" b="0" dirty="0">
              <a:effectLst/>
            </a:endParaRPr>
          </a:p>
          <a:p>
            <a:pPr marL="0" indent="0">
              <a:buNone/>
            </a:pPr>
            <a:endParaRPr lang="es-MX" sz="2000" dirty="0"/>
          </a:p>
        </p:txBody>
      </p:sp>
      <p:pic>
        <p:nvPicPr>
          <p:cNvPr id="5" name="Imagen 4" descr="Un circuito electrónico&#10;&#10;Descripción generada automáticamente con confianza baja">
            <a:extLst>
              <a:ext uri="{FF2B5EF4-FFF2-40B4-BE49-F238E27FC236}">
                <a16:creationId xmlns:a16="http://schemas.microsoft.com/office/drawing/2014/main" id="{59B47DEC-6BAB-4764-8C6C-CF3C037279E4}"/>
              </a:ext>
            </a:extLst>
          </p:cNvPr>
          <p:cNvPicPr>
            <a:picLocks noChangeAspect="1"/>
          </p:cNvPicPr>
          <p:nvPr/>
        </p:nvPicPr>
        <p:blipFill rotWithShape="1">
          <a:blip r:embed="rId2"/>
          <a:srcRect l="9684" r="2336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Imagen 3">
            <a:extLst>
              <a:ext uri="{FF2B5EF4-FFF2-40B4-BE49-F238E27FC236}">
                <a16:creationId xmlns:a16="http://schemas.microsoft.com/office/drawing/2014/main" id="{A7B9CCB5-3AE1-1FC8-5151-DD4BB2FCC1AB}"/>
              </a:ext>
            </a:extLst>
          </p:cNvPr>
          <p:cNvPicPr>
            <a:picLocks noChangeAspect="1"/>
          </p:cNvPicPr>
          <p:nvPr/>
        </p:nvPicPr>
        <p:blipFill>
          <a:blip r:embed="rId3">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3756742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C4C0596-C5F8-4D2B-846A-BABF621CCF8F}"/>
              </a:ext>
            </a:extLst>
          </p:cNvPr>
          <p:cNvSpPr>
            <a:spLocks noGrp="1"/>
          </p:cNvSpPr>
          <p:nvPr>
            <p:ph type="title"/>
          </p:nvPr>
        </p:nvSpPr>
        <p:spPr>
          <a:xfrm>
            <a:off x="2395532" y="280362"/>
            <a:ext cx="7400630" cy="1172048"/>
          </a:xfrm>
        </p:spPr>
        <p:txBody>
          <a:bodyPr anchor="b">
            <a:noAutofit/>
          </a:bodyPr>
          <a:lstStyle/>
          <a:p>
            <a:pPr algn="ctr"/>
            <a:r>
              <a:rPr lang="es-MX" sz="4000" b="1" dirty="0">
                <a:solidFill>
                  <a:schemeClr val="tx1">
                    <a:lumMod val="75000"/>
                    <a:lumOff val="25000"/>
                  </a:schemeClr>
                </a:solidFill>
              </a:rPr>
              <a:t>Procedimiento de actuación en caso de bomba</a:t>
            </a:r>
          </a:p>
        </p:txBody>
      </p:sp>
      <p:graphicFrame>
        <p:nvGraphicFramePr>
          <p:cNvPr id="26" name="Tabla 4">
            <a:extLst>
              <a:ext uri="{FF2B5EF4-FFF2-40B4-BE49-F238E27FC236}">
                <a16:creationId xmlns:a16="http://schemas.microsoft.com/office/drawing/2014/main" id="{CFA8957D-600D-4853-B4EF-1872FC9188C6}"/>
              </a:ext>
            </a:extLst>
          </p:cNvPr>
          <p:cNvGraphicFramePr>
            <a:graphicFrameLocks noGrp="1"/>
          </p:cNvGraphicFramePr>
          <p:nvPr/>
        </p:nvGraphicFramePr>
        <p:xfrm>
          <a:off x="2031847" y="1619133"/>
          <a:ext cx="8128000" cy="4028440"/>
        </p:xfrm>
        <a:graphic>
          <a:graphicData uri="http://schemas.openxmlformats.org/drawingml/2006/table">
            <a:tbl>
              <a:tblPr firstRow="1" bandRow="1">
                <a:tableStyleId>{91EBBBCC-DAD2-459C-BE2E-F6DE35CF9A28}</a:tableStyleId>
              </a:tblPr>
              <a:tblGrid>
                <a:gridCol w="4064000">
                  <a:extLst>
                    <a:ext uri="{9D8B030D-6E8A-4147-A177-3AD203B41FA5}">
                      <a16:colId xmlns:a16="http://schemas.microsoft.com/office/drawing/2014/main" val="505110796"/>
                    </a:ext>
                  </a:extLst>
                </a:gridCol>
                <a:gridCol w="4064000">
                  <a:extLst>
                    <a:ext uri="{9D8B030D-6E8A-4147-A177-3AD203B41FA5}">
                      <a16:colId xmlns:a16="http://schemas.microsoft.com/office/drawing/2014/main" val="1682152172"/>
                    </a:ext>
                  </a:extLst>
                </a:gridCol>
              </a:tblGrid>
              <a:tr h="370840">
                <a:tc>
                  <a:txBody>
                    <a:bodyPr/>
                    <a:lstStyle/>
                    <a:p>
                      <a:pPr algn="ctr"/>
                      <a:r>
                        <a:rPr lang="es-MX" dirty="0"/>
                        <a:t>EN VUELO</a:t>
                      </a:r>
                    </a:p>
                  </a:txBody>
                  <a:tcPr>
                    <a:solidFill>
                      <a:schemeClr val="accent1">
                        <a:lumMod val="75000"/>
                      </a:schemeClr>
                    </a:solidFill>
                  </a:tcPr>
                </a:tc>
                <a:tc>
                  <a:txBody>
                    <a:bodyPr/>
                    <a:lstStyle/>
                    <a:p>
                      <a:pPr algn="ctr"/>
                      <a:r>
                        <a:rPr lang="es-MX" dirty="0"/>
                        <a:t>EN TIERRA</a:t>
                      </a:r>
                    </a:p>
                  </a:txBody>
                  <a:tcPr>
                    <a:solidFill>
                      <a:srgbClr val="336699"/>
                    </a:solidFill>
                  </a:tcPr>
                </a:tc>
                <a:extLst>
                  <a:ext uri="{0D108BD9-81ED-4DB2-BD59-A6C34878D82A}">
                    <a16:rowId xmlns:a16="http://schemas.microsoft.com/office/drawing/2014/main" val="296688526"/>
                  </a:ext>
                </a:extLst>
              </a:tr>
              <a:tr h="370840">
                <a:tc>
                  <a:txBody>
                    <a:bodyPr/>
                    <a:lstStyle/>
                    <a:p>
                      <a:pPr algn="l" rtl="0" fontAlgn="base"/>
                      <a:r>
                        <a:rPr lang="es-MX" sz="1800" b="0" u="none" strike="noStrike" kern="1200" dirty="0">
                          <a:solidFill>
                            <a:schemeClr val="dk1"/>
                          </a:solidFill>
                          <a:effectLst/>
                        </a:rPr>
                        <a:t>Después de la evaluación de la amenaza, el Gerente de Seguridad o quien el haya designado:</a:t>
                      </a:r>
                    </a:p>
                    <a:p>
                      <a:pPr algn="l" rtl="0" fontAlgn="base"/>
                      <a:endParaRPr lang="es-MX" sz="1800" b="0" u="none" strike="noStrike" kern="1200" dirty="0">
                        <a:solidFill>
                          <a:schemeClr val="dk1"/>
                        </a:solidFill>
                        <a:effectLst/>
                      </a:endParaRPr>
                    </a:p>
                    <a:p>
                      <a:pPr algn="l" rtl="0" fontAlgn="base"/>
                      <a:r>
                        <a:rPr lang="es-MX" sz="1800" b="0" u="none" strike="noStrike" kern="1200" dirty="0">
                          <a:solidFill>
                            <a:schemeClr val="dk1"/>
                          </a:solidFill>
                          <a:effectLst/>
                        </a:rPr>
                        <a:t>1) Notificará a la empresa</a:t>
                      </a:r>
                    </a:p>
                    <a:p>
                      <a:pPr algn="l"/>
                      <a:r>
                        <a:rPr lang="es-MX" sz="1800" b="0" u="none" strike="noStrike" kern="1200" dirty="0">
                          <a:solidFill>
                            <a:schemeClr val="dk1"/>
                          </a:solidFill>
                          <a:effectLst/>
                        </a:rPr>
                        <a:t>2) Notificará al Director General</a:t>
                      </a:r>
                      <a:endParaRPr lang="es-MX" dirty="0"/>
                    </a:p>
                  </a:txBody>
                  <a:tcPr>
                    <a:solidFill>
                      <a:schemeClr val="bg2">
                        <a:lumMod val="90000"/>
                      </a:schemeClr>
                    </a:solidFill>
                  </a:tcPr>
                </a:tc>
                <a:tc>
                  <a:txBody>
                    <a:bodyPr/>
                    <a:lstStyle/>
                    <a:p>
                      <a:pPr algn="l" rtl="0" fontAlgn="base"/>
                      <a:r>
                        <a:rPr lang="es-MX" sz="1800" b="0" u="none" strike="noStrike" kern="1200" dirty="0">
                          <a:solidFill>
                            <a:schemeClr val="dk1"/>
                          </a:solidFill>
                          <a:effectLst/>
                        </a:rPr>
                        <a:t>En el caso de que el Gerente de Seguridad o la persona que hayan designado, determine que se tiene una amenaza de bomba específica contra una aeronave que está en tierra, se deben tomar las siguientes acciones:</a:t>
                      </a:r>
                    </a:p>
                    <a:p>
                      <a:pPr algn="l" rtl="0" fontAlgn="base"/>
                      <a:br>
                        <a:rPr lang="es-MX" b="0" dirty="0">
                          <a:effectLst/>
                        </a:rPr>
                      </a:br>
                      <a:r>
                        <a:rPr lang="es-MX" sz="1800" b="0" u="none" strike="noStrike" kern="1200" dirty="0">
                          <a:solidFill>
                            <a:schemeClr val="dk1"/>
                          </a:solidFill>
                          <a:effectLst/>
                        </a:rPr>
                        <a:t>1) Notificará a la empresa</a:t>
                      </a:r>
                    </a:p>
                    <a:p>
                      <a:pPr algn="l" rtl="0" fontAlgn="base"/>
                      <a:r>
                        <a:rPr lang="es-MX" sz="1800" b="0" u="none" strike="noStrike" kern="1200" dirty="0">
                          <a:solidFill>
                            <a:schemeClr val="dk1"/>
                          </a:solidFill>
                          <a:effectLst/>
                        </a:rPr>
                        <a:t>2) Notificará a las Autoridades Aeronáuticas del aeropuerto en el que se encuentra la aeronave</a:t>
                      </a:r>
                    </a:p>
                    <a:p>
                      <a:pPr algn="l"/>
                      <a:r>
                        <a:rPr lang="es-MX" sz="1800" b="0" u="none" strike="noStrike" kern="1200" dirty="0">
                          <a:solidFill>
                            <a:schemeClr val="dk1"/>
                          </a:solidFill>
                          <a:effectLst/>
                        </a:rPr>
                        <a:t>3) Notificará al Director Genera</a:t>
                      </a:r>
                      <a:endParaRPr lang="es-MX" dirty="0"/>
                    </a:p>
                  </a:txBody>
                  <a:tcPr>
                    <a:solidFill>
                      <a:srgbClr val="CAD7F2"/>
                    </a:solidFill>
                  </a:tcPr>
                </a:tc>
                <a:extLst>
                  <a:ext uri="{0D108BD9-81ED-4DB2-BD59-A6C34878D82A}">
                    <a16:rowId xmlns:a16="http://schemas.microsoft.com/office/drawing/2014/main" val="3570746365"/>
                  </a:ext>
                </a:extLst>
              </a:tr>
            </a:tbl>
          </a:graphicData>
        </a:graphic>
      </p:graphicFrame>
      <p:pic>
        <p:nvPicPr>
          <p:cNvPr id="3" name="Imagen 2">
            <a:extLst>
              <a:ext uri="{FF2B5EF4-FFF2-40B4-BE49-F238E27FC236}">
                <a16:creationId xmlns:a16="http://schemas.microsoft.com/office/drawing/2014/main" id="{025A32D6-DE42-2D6D-EC67-F9512A7DDC6C}"/>
              </a:ext>
            </a:extLst>
          </p:cNvPr>
          <p:cNvPicPr>
            <a:picLocks noChangeAspect="1"/>
          </p:cNvPicPr>
          <p:nvPr/>
        </p:nvPicPr>
        <p:blipFill>
          <a:blip r:embed="rId2">
            <a:extLst>
              <a:ext uri="{BEBA8EAE-BF5A-486C-A8C5-ECC9F3942E4B}">
                <a14:imgProps xmlns:a14="http://schemas.microsoft.com/office/drawing/2010/main">
                  <a14:imgLayer>
                    <a14:imgEffect>
                      <a14:saturation sat="200000"/>
                    </a14:imgEffect>
                  </a14:imgLayer>
                </a14:imgProps>
              </a:ext>
              <a:ext uri="{28A0092B-C50C-407E-A947-70E740481C1C}">
                <a14:useLocalDpi xmlns:a14="http://schemas.microsoft.com/office/drawing/2010/main" val="0"/>
              </a:ext>
            </a:extLst>
          </a:blip>
          <a:stretch>
            <a:fillRect/>
          </a:stretch>
        </p:blipFill>
        <p:spPr>
          <a:xfrm>
            <a:off x="10553699" y="178762"/>
            <a:ext cx="1458267" cy="543519"/>
          </a:xfrm>
          <a:prstGeom prst="rect">
            <a:avLst/>
          </a:prstGeom>
          <a:effectLst>
            <a:innerShdw blurRad="63500" dist="12700" dir="12600000">
              <a:prstClr val="black">
                <a:alpha val="39000"/>
              </a:prstClr>
            </a:innerShdw>
          </a:effectLst>
        </p:spPr>
      </p:pic>
    </p:spTree>
    <p:extLst>
      <p:ext uri="{BB962C8B-B14F-4D97-AF65-F5344CB8AC3E}">
        <p14:creationId xmlns:p14="http://schemas.microsoft.com/office/powerpoint/2010/main" val="1725239612"/>
      </p:ext>
    </p:extLst>
  </p:cSld>
  <p:clrMapOvr>
    <a:masterClrMapping/>
  </p:clrMapOvr>
  <p:transition spd="slow">
    <p:fade/>
  </p:transition>
</p:sld>
</file>

<file path=ppt/theme/theme1.xml><?xml version="1.0" encoding="utf-8"?>
<a:theme xmlns:a="http://schemas.openxmlformats.org/drawingml/2006/main" name="Tema de Office">
  <a:themeElements>
    <a:clrScheme name="Naranja amarillo">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Tema de Office">
  <a:themeElements>
    <a:clrScheme name="Naranja amarillo">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TotalTime>
  <Words>4625</Words>
  <Application>Microsoft Office PowerPoint</Application>
  <PresentationFormat>Panorámica</PresentationFormat>
  <Paragraphs>475</Paragraphs>
  <Slides>119</Slides>
  <Notes>42</Notes>
  <HiddenSlides>3</HiddenSlides>
  <MMClips>11</MMClips>
  <ScaleCrop>false</ScaleCrop>
  <HeadingPairs>
    <vt:vector size="6" baseType="variant">
      <vt:variant>
        <vt:lpstr>Fuentes usadas</vt:lpstr>
      </vt:variant>
      <vt:variant>
        <vt:i4>9</vt:i4>
      </vt:variant>
      <vt:variant>
        <vt:lpstr>Tema</vt:lpstr>
      </vt:variant>
      <vt:variant>
        <vt:i4>2</vt:i4>
      </vt:variant>
      <vt:variant>
        <vt:lpstr>Títulos de diapositiva</vt:lpstr>
      </vt:variant>
      <vt:variant>
        <vt:i4>119</vt:i4>
      </vt:variant>
    </vt:vector>
  </HeadingPairs>
  <TitlesOfParts>
    <vt:vector size="130" baseType="lpstr">
      <vt:lpstr>Arial</vt:lpstr>
      <vt:lpstr>Arial Unicode MS</vt:lpstr>
      <vt:lpstr>Avenir Light</vt:lpstr>
      <vt:lpstr>Avenir Medium</vt:lpstr>
      <vt:lpstr>Calibri</vt:lpstr>
      <vt:lpstr>Calibri Light</vt:lpstr>
      <vt:lpstr>Century Gothic</vt:lpstr>
      <vt:lpstr>DOSIS</vt:lpstr>
      <vt:lpstr>Helvetica Neue</vt:lpstr>
      <vt:lpstr>Tema de Office</vt:lpstr>
      <vt:lpstr>1_Tema de Office</vt:lpstr>
      <vt:lpstr>SEGURIDAD DE LA AVIACIÓN CIVIL</vt:lpstr>
      <vt:lpstr>REGLAS BÁSICAS</vt:lpstr>
      <vt:lpstr>Objetivo del curso</vt:lpstr>
      <vt:lpstr>Presentación de PowerPoint</vt:lpstr>
      <vt:lpstr>Introducción a la seguridad de la aviación civil</vt:lpstr>
      <vt:lpstr>Security VS Safety </vt:lpstr>
      <vt:lpstr>Otros tipos de seguridad: </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La Seguridad de la Aviación Civil tiene identificados las siguientes áreas de Riesgo </vt:lpstr>
      <vt:lpstr>Objetivos de la seguridad de la aviación civil</vt:lpstr>
      <vt:lpstr>Estudio de la seguridad </vt:lpstr>
      <vt:lpstr>Factores humanos </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Normativa internacional</vt:lpstr>
      <vt:lpstr>Organización de Aviación Civil Internacional (OACI)</vt:lpstr>
      <vt:lpstr>Funciones y objetivos principales de la OACI. </vt:lpstr>
      <vt:lpstr>Convenios internacionales</vt:lpstr>
      <vt:lpstr>Normativa nacional</vt:lpstr>
      <vt:lpstr>Presentación de PowerPoint</vt:lpstr>
      <vt:lpstr>Autoridad aeronáutica en México</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Recepción y atención de amenazas</vt:lpstr>
      <vt:lpstr>Presentación de PowerPoint</vt:lpstr>
      <vt:lpstr>Una vez que la amenaza de bomba ha sido recibida, debe ser evaluada inmediatamente. </vt:lpstr>
      <vt:lpstr>Presentación de PowerPoint</vt:lpstr>
      <vt:lpstr>Presentación de PowerPoint</vt:lpstr>
      <vt:lpstr>Comunicación interna y a las autoridades</vt:lpstr>
      <vt:lpstr>Flujo de comunicación y acciones en caso de amenaza de bomba</vt:lpstr>
      <vt:lpstr>Derechos humanos</vt:lpstr>
      <vt:lpstr>Introducción a los derechos humanos  </vt:lpstr>
      <vt:lpstr>Constitución nominativa de los derechos humanos por generaciones</vt:lpstr>
      <vt:lpstr>Presentación de PowerPoint</vt:lpstr>
      <vt:lpstr>Presentación de PowerPoint</vt:lpstr>
      <vt:lpstr>CO – SA 17.1/10</vt:lpstr>
      <vt:lpstr>Contenido del Programa de Seguridad para la Prevención de Actos de interferencia Ilícita </vt:lpstr>
      <vt:lpstr>Presentación de PowerPoint</vt:lpstr>
      <vt:lpstr>Presentación de PowerPoint</vt:lpstr>
      <vt:lpstr>Presentación de PowerPoint</vt:lpstr>
      <vt:lpstr>Presentación de PowerPoint</vt:lpstr>
      <vt:lpstr>Presentación de PowerPoint</vt:lpstr>
      <vt:lpstr>CO – SA 17.3/19   QUE ESTABLECE MEDIDAS DE SEGURIDAD ADICIONALES PARA LAS OPERACIONES DE VUELOS DE ALTO RIESGO </vt:lpstr>
      <vt:lpstr>Puntos de la CO SA 17.3 </vt:lpstr>
      <vt:lpstr>CO – SA 17.4/12  QUE ESTABLECE LOS REQUERIMIENTOS Y MEDIDAS DE SEGURIDAD PARA LA PREVENCIÓN DE ACTOS DE INTERFERENCIA ILÍCITA QUE DEBEN CUMPLIR LOS CONCESIONARIOS Y PERMISIONARIOS DE TRANSPORTE AÉREO NACIONAL O INTERNACIONAL QUE TRANSPORTEN CARGA, ENCOMIENDAS EXPRÉS Y/O CORREO PROVENIENTE DE EMBARCADORES, EXPEDIDORES, CONSOLIDADORES DE CARGA, AGENTES ADUANALES, Y/O TRANSPORTISTAS. </vt:lpstr>
      <vt:lpstr>CO – SA 17.5/16   LINEAMIENTOS PARA ESTABLECER EL SISTEMA DE TARJETAS DE IDENTIFICACIÓN AEROPORTUARIA PARA PERSONAS Y VEHÍCULOS, EN LOS AERÓDROMOS CIVILES </vt:lpstr>
      <vt:lpstr>CO – SA 17.6/16 "PROCEDIMIENTO PARA LA INSPECCIÓN DE PASAJEROS Y EQUIPAJE DE MANO EN LOS AERÓDROMOS CIVILES DE SERVICIO AL PÚBLICO"</vt:lpstr>
      <vt:lpstr>CO – SA 17.7/16  REQUISITOS PARA LA CERTIFICACIÓN Y RECERTIFICACIÓN DE INSTRUCTORES DE SEGURIDAD DE LA AVIACIÓN CIVIL. </vt:lpstr>
      <vt:lpstr>CO – SA 17.8/16  ESTABLECE EL CONTENIDO DE LOS PROGRAMAS DE INSTRUCCIÓN EN MATERIA DE SEGURIDAD DE LA AVIACIÓN CIVIL</vt:lpstr>
      <vt:lpstr>CO – SA 17.9/16  POLÍTICAS GENERALES PARA LA INSPECCIÓN DE EQUIPAJE FACTURADO, DE BODEGA O DOCUMENTADO QUE SE TRANSPORTA EN AERONAVES DEL SERVICIO PÚBLICO EN TERRITORIO NACIONAL</vt:lpstr>
      <vt:lpstr>CO – SA 17.10/16  ESTABLECE EL CONTENIDO MÍNIMO DEL PROGRAMA LOCAL DE SEGURIDAD AEROPORTUARIA</vt:lpstr>
      <vt:lpstr>CO – SA 17.11/16  DISPOSICIONES A USUARIOS DE LOS SERVICIOS DE LOS AEROPUERTOS Y DEL TRANSPORTE AÉREO, Y LAS SANCIONES ADMINISTRATIVAS A AQUELLOS PERTURBADORES E INSUBORDINADOS</vt:lpstr>
      <vt:lpstr>CO – SA 17.16/19 QUE ESTABLECE LA METODOLOGÍA PARA EVALUACIÓN DE AMENAZAS Y GESTIÓN DE RIESGO EN CUESTIÓN DE AVIACIÓN CIVIL </vt:lpstr>
      <vt:lpstr>CO – SA 17.17/21  CIRCULAR OBLIGATORIA QUE ESTABLECE LOS LINEAMIENTOS DE UN SISTEMA DE CERTIFICACIÓN Y RECERTIFICACIÓN EN COMPETENCIA LABORAL DEL PERSONAL QUE LLEVA A CABO LOS CONTROLES DE SEGURIDAD DE LA AVIACIÓN EN CONCESIONARIOS Y/o PERMISIONARIOS DE AEROPUERTOS Y DE TRANSPORTE AÉREO DE SERVICIO PÚBLICO</vt:lpstr>
      <vt:lpstr>Presentación de PowerPoint</vt:lpstr>
      <vt:lpstr>Presentación de PowerPoint</vt:lpstr>
      <vt:lpstr>Presentación de PowerPoint</vt:lpstr>
      <vt:lpstr>MÓDULO 2 PROCEDIMIENTOS ESPECÍFICOS DE SEGURIDAD</vt:lpstr>
      <vt:lpstr>Presentación de PowerPoint</vt:lpstr>
      <vt:lpstr>Presentación de PowerPoint</vt:lpstr>
      <vt:lpstr>Presentación de PowerPoint</vt:lpstr>
      <vt:lpstr>ZONA ESTÉRIL</vt:lpstr>
      <vt:lpstr>ZONA PÚBLICA</vt:lpstr>
      <vt:lpstr>ZONA RESTRINGIDA</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Código de colores de las TIAS de acuerdo con la CO SA-17.5/16</vt:lpstr>
      <vt:lpstr>Código de colores de las TIAS de acuerdo con la CO SA-17.5/16</vt:lpstr>
      <vt:lpstr>Código de colores de las TIAS de acuerdo con la CO SA-17.5/16</vt:lpstr>
      <vt:lpstr>El portador de una Tarjeta de Identificación Aeroportuaria (TIA) debe: </vt:lpstr>
      <vt:lpstr>Presentación de PowerPoint</vt:lpstr>
      <vt:lpstr>Presentación de PowerPoint</vt:lpstr>
      <vt:lpstr>Presentación de PowerPoint</vt:lpstr>
      <vt:lpstr>Procedimientos de Inspección de las Aeronaves</vt:lpstr>
      <vt:lpstr>Presentación de PowerPoint</vt:lpstr>
      <vt:lpstr>Seguridad de la aeronave </vt:lpstr>
      <vt:lpstr>Protección de aeronaves en tierra </vt:lpstr>
      <vt:lpstr>Protección de aeronaves en tierra</vt:lpstr>
      <vt:lpstr>Amenaza de bomba</vt:lpstr>
      <vt:lpstr>Clasificación de amenaza de bomba</vt:lpstr>
      <vt:lpstr>Procedimiento de actuación en caso de bomba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USER</dc:creator>
  <cp:lastModifiedBy>Raul Diaz Reyes</cp:lastModifiedBy>
  <cp:revision>10</cp:revision>
  <dcterms:created xsi:type="dcterms:W3CDTF">2023-03-30T05:24:05Z</dcterms:created>
  <dcterms:modified xsi:type="dcterms:W3CDTF">2023-09-14T21:49:55Z</dcterms:modified>
</cp:coreProperties>
</file>